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6773A-8EBB-5B4A-9059-FB8C41A56393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376B9E1-09F4-AE45-BCB7-A2668ACAE626}">
      <dgm:prSet phldrT="[Texto]"/>
      <dgm:spPr>
        <a:solidFill>
          <a:schemeClr val="accent2"/>
        </a:solidFill>
      </dgm:spPr>
      <dgm:t>
        <a:bodyPr/>
        <a:lstStyle/>
        <a:p>
          <a:r>
            <a:rPr lang="es-MX" dirty="0"/>
            <a:t>Puesta en marcha (Prod)</a:t>
          </a:r>
        </a:p>
      </dgm:t>
    </dgm:pt>
    <dgm:pt modelId="{D64BBBD5-EFB9-CC40-BD99-895B97DF9A57}" type="parTrans" cxnId="{2F0E3BF1-1E22-C947-BFC1-7C3D27E839DB}">
      <dgm:prSet/>
      <dgm:spPr/>
      <dgm:t>
        <a:bodyPr/>
        <a:lstStyle/>
        <a:p>
          <a:endParaRPr lang="es-MX"/>
        </a:p>
      </dgm:t>
    </dgm:pt>
    <dgm:pt modelId="{4B22E549-3F91-0D49-AC43-9FFCCEAB8664}" type="sibTrans" cxnId="{2F0E3BF1-1E22-C947-BFC1-7C3D27E839DB}">
      <dgm:prSet/>
      <dgm:spPr/>
      <dgm:t>
        <a:bodyPr/>
        <a:lstStyle/>
        <a:p>
          <a:endParaRPr lang="es-MX"/>
        </a:p>
      </dgm:t>
    </dgm:pt>
    <dgm:pt modelId="{8F94BAC6-01CF-1846-A757-593C76D039DB}">
      <dgm:prSet phldrT="[Texto]"/>
      <dgm:spPr>
        <a:solidFill>
          <a:srgbClr val="FFC000"/>
        </a:solidFill>
      </dgm:spPr>
      <dgm:t>
        <a:bodyPr/>
        <a:lstStyle/>
        <a:p>
          <a:r>
            <a:rPr lang="es-MX" dirty="0"/>
            <a:t>Análisis</a:t>
          </a:r>
        </a:p>
      </dgm:t>
    </dgm:pt>
    <dgm:pt modelId="{59FC8DC2-8EB0-074E-957A-95E971F2BD14}" type="parTrans" cxnId="{53969134-EB73-DC45-98B3-0FC38B0CE6C3}">
      <dgm:prSet/>
      <dgm:spPr/>
      <dgm:t>
        <a:bodyPr/>
        <a:lstStyle/>
        <a:p>
          <a:endParaRPr lang="es-MX"/>
        </a:p>
      </dgm:t>
    </dgm:pt>
    <dgm:pt modelId="{EAECE6F3-2BD4-B34B-B5FE-AEFACDC4232C}" type="sibTrans" cxnId="{53969134-EB73-DC45-98B3-0FC38B0CE6C3}">
      <dgm:prSet/>
      <dgm:spPr/>
      <dgm:t>
        <a:bodyPr/>
        <a:lstStyle/>
        <a:p>
          <a:endParaRPr lang="es-MX"/>
        </a:p>
      </dgm:t>
    </dgm:pt>
    <dgm:pt modelId="{7422B817-005B-D64C-AB15-95E839BBE68B}">
      <dgm:prSet phldrT="[Texto]"/>
      <dgm:spPr/>
      <dgm:t>
        <a:bodyPr/>
        <a:lstStyle/>
        <a:p>
          <a:r>
            <a:rPr lang="es-MX" dirty="0"/>
            <a:t>Diseño</a:t>
          </a:r>
        </a:p>
      </dgm:t>
    </dgm:pt>
    <dgm:pt modelId="{9D1F67FE-E286-A744-B277-509F5ADC972F}" type="parTrans" cxnId="{F52BF9D5-CC10-8C4C-A75D-EAB28E33870B}">
      <dgm:prSet/>
      <dgm:spPr/>
      <dgm:t>
        <a:bodyPr/>
        <a:lstStyle/>
        <a:p>
          <a:endParaRPr lang="es-MX"/>
        </a:p>
      </dgm:t>
    </dgm:pt>
    <dgm:pt modelId="{2237A4D2-25AC-0746-9672-4D87620CA375}" type="sibTrans" cxnId="{F52BF9D5-CC10-8C4C-A75D-EAB28E33870B}">
      <dgm:prSet/>
      <dgm:spPr/>
      <dgm:t>
        <a:bodyPr/>
        <a:lstStyle/>
        <a:p>
          <a:endParaRPr lang="es-MX"/>
        </a:p>
      </dgm:t>
    </dgm:pt>
    <dgm:pt modelId="{9998E93D-CF3A-0D47-BCFC-993EC4BC6308}">
      <dgm:prSet phldrT="[Texto]"/>
      <dgm:spPr>
        <a:solidFill>
          <a:srgbClr val="00B0F0"/>
        </a:solidFill>
      </dgm:spPr>
      <dgm:t>
        <a:bodyPr/>
        <a:lstStyle/>
        <a:p>
          <a:r>
            <a:rPr lang="es-MX" dirty="0"/>
            <a:t>Desarrollo</a:t>
          </a:r>
        </a:p>
      </dgm:t>
    </dgm:pt>
    <dgm:pt modelId="{A99E8A5A-00E9-AF4A-B251-07992CA03087}" type="parTrans" cxnId="{6FECFE77-3449-9243-8AE2-F6E7CEB0F766}">
      <dgm:prSet/>
      <dgm:spPr/>
      <dgm:t>
        <a:bodyPr/>
        <a:lstStyle/>
        <a:p>
          <a:endParaRPr lang="es-MX"/>
        </a:p>
      </dgm:t>
    </dgm:pt>
    <dgm:pt modelId="{7AC601E2-B451-8B43-ABE7-1B9A056F564C}" type="sibTrans" cxnId="{6FECFE77-3449-9243-8AE2-F6E7CEB0F766}">
      <dgm:prSet/>
      <dgm:spPr/>
      <dgm:t>
        <a:bodyPr/>
        <a:lstStyle/>
        <a:p>
          <a:endParaRPr lang="es-MX"/>
        </a:p>
      </dgm:t>
    </dgm:pt>
    <dgm:pt modelId="{A44682E8-70B4-A342-916F-E6EDE2EE1942}">
      <dgm:prSet/>
      <dgm:spPr>
        <a:solidFill>
          <a:srgbClr val="7030A0"/>
        </a:solidFill>
      </dgm:spPr>
      <dgm:t>
        <a:bodyPr/>
        <a:lstStyle/>
        <a:p>
          <a:r>
            <a:rPr lang="es-MX" dirty="0"/>
            <a:t>Mantenimiento</a:t>
          </a:r>
        </a:p>
      </dgm:t>
    </dgm:pt>
    <dgm:pt modelId="{24468068-2EEE-2D43-91E1-DE5728066B69}" type="parTrans" cxnId="{3C6BD8F9-90E8-E148-BE38-DBE0B4E2E7F6}">
      <dgm:prSet/>
      <dgm:spPr/>
      <dgm:t>
        <a:bodyPr/>
        <a:lstStyle/>
        <a:p>
          <a:endParaRPr lang="es-MX"/>
        </a:p>
      </dgm:t>
    </dgm:pt>
    <dgm:pt modelId="{0EE313ED-2100-FC4F-A739-EAF08E9A269F}" type="sibTrans" cxnId="{3C6BD8F9-90E8-E148-BE38-DBE0B4E2E7F6}">
      <dgm:prSet/>
      <dgm:spPr/>
      <dgm:t>
        <a:bodyPr/>
        <a:lstStyle/>
        <a:p>
          <a:endParaRPr lang="es-MX"/>
        </a:p>
      </dgm:t>
    </dgm:pt>
    <dgm:pt modelId="{3EF2C8D8-A602-4D4E-86DC-7AAA5490B854}" type="pres">
      <dgm:prSet presAssocID="{1D26773A-8EBB-5B4A-9059-FB8C41A56393}" presName="Name0" presStyleCnt="0">
        <dgm:presLayoutVars>
          <dgm:dir/>
          <dgm:resizeHandles val="exact"/>
        </dgm:presLayoutVars>
      </dgm:prSet>
      <dgm:spPr/>
    </dgm:pt>
    <dgm:pt modelId="{CD135BF6-DB9F-974F-BFF7-5E0E72B95E22}" type="pres">
      <dgm:prSet presAssocID="{1D26773A-8EBB-5B4A-9059-FB8C41A56393}" presName="cycle" presStyleCnt="0"/>
      <dgm:spPr/>
    </dgm:pt>
    <dgm:pt modelId="{EAACFB85-5298-5A4A-A3C5-51061BB7014C}" type="pres">
      <dgm:prSet presAssocID="{1376B9E1-09F4-AE45-BCB7-A2668ACAE626}" presName="nodeFirstNode" presStyleLbl="node1" presStyleIdx="0" presStyleCnt="5">
        <dgm:presLayoutVars>
          <dgm:bulletEnabled val="1"/>
        </dgm:presLayoutVars>
      </dgm:prSet>
      <dgm:spPr/>
    </dgm:pt>
    <dgm:pt modelId="{9ECC31D0-1291-A546-AAE1-1354288281C5}" type="pres">
      <dgm:prSet presAssocID="{4B22E549-3F91-0D49-AC43-9FFCCEAB8664}" presName="sibTransFirstNode" presStyleLbl="bgShp" presStyleIdx="0" presStyleCnt="1"/>
      <dgm:spPr/>
    </dgm:pt>
    <dgm:pt modelId="{B50EBEE3-6C92-4444-A4F4-2A77181982DA}" type="pres">
      <dgm:prSet presAssocID="{8F94BAC6-01CF-1846-A757-593C76D039DB}" presName="nodeFollowingNodes" presStyleLbl="node1" presStyleIdx="1" presStyleCnt="5">
        <dgm:presLayoutVars>
          <dgm:bulletEnabled val="1"/>
        </dgm:presLayoutVars>
      </dgm:prSet>
      <dgm:spPr/>
    </dgm:pt>
    <dgm:pt modelId="{950EC70F-F46E-7747-B17D-64D38A81A96C}" type="pres">
      <dgm:prSet presAssocID="{7422B817-005B-D64C-AB15-95E839BBE68B}" presName="nodeFollowingNodes" presStyleLbl="node1" presStyleIdx="2" presStyleCnt="5">
        <dgm:presLayoutVars>
          <dgm:bulletEnabled val="1"/>
        </dgm:presLayoutVars>
      </dgm:prSet>
      <dgm:spPr/>
    </dgm:pt>
    <dgm:pt modelId="{189CA02C-4AE8-BE4E-A846-B91976E1C660}" type="pres">
      <dgm:prSet presAssocID="{9998E93D-CF3A-0D47-BCFC-993EC4BC6308}" presName="nodeFollowingNodes" presStyleLbl="node1" presStyleIdx="3" presStyleCnt="5">
        <dgm:presLayoutVars>
          <dgm:bulletEnabled val="1"/>
        </dgm:presLayoutVars>
      </dgm:prSet>
      <dgm:spPr/>
    </dgm:pt>
    <dgm:pt modelId="{8EE90D3B-3D12-9A4D-9CA1-2BE8D4D41225}" type="pres">
      <dgm:prSet presAssocID="{A44682E8-70B4-A342-916F-E6EDE2EE194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309D80F-AA9C-F44A-A8A2-21EC734F2960}" type="presOf" srcId="{A44682E8-70B4-A342-916F-E6EDE2EE1942}" destId="{8EE90D3B-3D12-9A4D-9CA1-2BE8D4D41225}" srcOrd="0" destOrd="0" presId="urn:microsoft.com/office/officeart/2005/8/layout/cycle3"/>
    <dgm:cxn modelId="{CBC72E1E-82A7-2F47-B6F8-D6CD054F8505}" type="presOf" srcId="{4B22E549-3F91-0D49-AC43-9FFCCEAB8664}" destId="{9ECC31D0-1291-A546-AAE1-1354288281C5}" srcOrd="0" destOrd="0" presId="urn:microsoft.com/office/officeart/2005/8/layout/cycle3"/>
    <dgm:cxn modelId="{53969134-EB73-DC45-98B3-0FC38B0CE6C3}" srcId="{1D26773A-8EBB-5B4A-9059-FB8C41A56393}" destId="{8F94BAC6-01CF-1846-A757-593C76D039DB}" srcOrd="1" destOrd="0" parTransId="{59FC8DC2-8EB0-074E-957A-95E971F2BD14}" sibTransId="{EAECE6F3-2BD4-B34B-B5FE-AEFACDC4232C}"/>
    <dgm:cxn modelId="{49AA5335-D6D4-9144-904D-1BC4F18A108B}" type="presOf" srcId="{9998E93D-CF3A-0D47-BCFC-993EC4BC6308}" destId="{189CA02C-4AE8-BE4E-A846-B91976E1C660}" srcOrd="0" destOrd="0" presId="urn:microsoft.com/office/officeart/2005/8/layout/cycle3"/>
    <dgm:cxn modelId="{6FECFE77-3449-9243-8AE2-F6E7CEB0F766}" srcId="{1D26773A-8EBB-5B4A-9059-FB8C41A56393}" destId="{9998E93D-CF3A-0D47-BCFC-993EC4BC6308}" srcOrd="3" destOrd="0" parTransId="{A99E8A5A-00E9-AF4A-B251-07992CA03087}" sibTransId="{7AC601E2-B451-8B43-ABE7-1B9A056F564C}"/>
    <dgm:cxn modelId="{E599B78B-D5FD-584D-9416-7611C58CBE15}" type="presOf" srcId="{7422B817-005B-D64C-AB15-95E839BBE68B}" destId="{950EC70F-F46E-7747-B17D-64D38A81A96C}" srcOrd="0" destOrd="0" presId="urn:microsoft.com/office/officeart/2005/8/layout/cycle3"/>
    <dgm:cxn modelId="{38F9AD9E-9F67-7A4A-AAB5-E854B9F11C92}" type="presOf" srcId="{8F94BAC6-01CF-1846-A757-593C76D039DB}" destId="{B50EBEE3-6C92-4444-A4F4-2A77181982DA}" srcOrd="0" destOrd="0" presId="urn:microsoft.com/office/officeart/2005/8/layout/cycle3"/>
    <dgm:cxn modelId="{2B4313A4-E1C3-5841-A91E-03ED388C83DF}" type="presOf" srcId="{1D26773A-8EBB-5B4A-9059-FB8C41A56393}" destId="{3EF2C8D8-A602-4D4E-86DC-7AAA5490B854}" srcOrd="0" destOrd="0" presId="urn:microsoft.com/office/officeart/2005/8/layout/cycle3"/>
    <dgm:cxn modelId="{A5425FCF-699C-004D-8097-A395CCAB35B2}" type="presOf" srcId="{1376B9E1-09F4-AE45-BCB7-A2668ACAE626}" destId="{EAACFB85-5298-5A4A-A3C5-51061BB7014C}" srcOrd="0" destOrd="0" presId="urn:microsoft.com/office/officeart/2005/8/layout/cycle3"/>
    <dgm:cxn modelId="{F52BF9D5-CC10-8C4C-A75D-EAB28E33870B}" srcId="{1D26773A-8EBB-5B4A-9059-FB8C41A56393}" destId="{7422B817-005B-D64C-AB15-95E839BBE68B}" srcOrd="2" destOrd="0" parTransId="{9D1F67FE-E286-A744-B277-509F5ADC972F}" sibTransId="{2237A4D2-25AC-0746-9672-4D87620CA375}"/>
    <dgm:cxn modelId="{2F0E3BF1-1E22-C947-BFC1-7C3D27E839DB}" srcId="{1D26773A-8EBB-5B4A-9059-FB8C41A56393}" destId="{1376B9E1-09F4-AE45-BCB7-A2668ACAE626}" srcOrd="0" destOrd="0" parTransId="{D64BBBD5-EFB9-CC40-BD99-895B97DF9A57}" sibTransId="{4B22E549-3F91-0D49-AC43-9FFCCEAB8664}"/>
    <dgm:cxn modelId="{3C6BD8F9-90E8-E148-BE38-DBE0B4E2E7F6}" srcId="{1D26773A-8EBB-5B4A-9059-FB8C41A56393}" destId="{A44682E8-70B4-A342-916F-E6EDE2EE1942}" srcOrd="4" destOrd="0" parTransId="{24468068-2EEE-2D43-91E1-DE5728066B69}" sibTransId="{0EE313ED-2100-FC4F-A739-EAF08E9A269F}"/>
    <dgm:cxn modelId="{4B3B8804-5709-2B43-A02C-DDD51DA709DC}" type="presParOf" srcId="{3EF2C8D8-A602-4D4E-86DC-7AAA5490B854}" destId="{CD135BF6-DB9F-974F-BFF7-5E0E72B95E22}" srcOrd="0" destOrd="0" presId="urn:microsoft.com/office/officeart/2005/8/layout/cycle3"/>
    <dgm:cxn modelId="{CF72FF45-05CA-3C46-855B-F0CC480B4DA3}" type="presParOf" srcId="{CD135BF6-DB9F-974F-BFF7-5E0E72B95E22}" destId="{EAACFB85-5298-5A4A-A3C5-51061BB7014C}" srcOrd="0" destOrd="0" presId="urn:microsoft.com/office/officeart/2005/8/layout/cycle3"/>
    <dgm:cxn modelId="{BBF72093-9BDA-4E47-85DA-648678B44386}" type="presParOf" srcId="{CD135BF6-DB9F-974F-BFF7-5E0E72B95E22}" destId="{9ECC31D0-1291-A546-AAE1-1354288281C5}" srcOrd="1" destOrd="0" presId="urn:microsoft.com/office/officeart/2005/8/layout/cycle3"/>
    <dgm:cxn modelId="{329E9380-58CD-A140-A24B-4EDB4B49A8C5}" type="presParOf" srcId="{CD135BF6-DB9F-974F-BFF7-5E0E72B95E22}" destId="{B50EBEE3-6C92-4444-A4F4-2A77181982DA}" srcOrd="2" destOrd="0" presId="urn:microsoft.com/office/officeart/2005/8/layout/cycle3"/>
    <dgm:cxn modelId="{84D7A848-E355-114C-860B-F43B589DF177}" type="presParOf" srcId="{CD135BF6-DB9F-974F-BFF7-5E0E72B95E22}" destId="{950EC70F-F46E-7747-B17D-64D38A81A96C}" srcOrd="3" destOrd="0" presId="urn:microsoft.com/office/officeart/2005/8/layout/cycle3"/>
    <dgm:cxn modelId="{F58DCA8B-4BE3-2547-9BD6-28E241F0723D}" type="presParOf" srcId="{CD135BF6-DB9F-974F-BFF7-5E0E72B95E22}" destId="{189CA02C-4AE8-BE4E-A846-B91976E1C660}" srcOrd="4" destOrd="0" presId="urn:microsoft.com/office/officeart/2005/8/layout/cycle3"/>
    <dgm:cxn modelId="{3BB62788-C778-224C-8A38-1C02661494E1}" type="presParOf" srcId="{CD135BF6-DB9F-974F-BFF7-5E0E72B95E22}" destId="{8EE90D3B-3D12-9A4D-9CA1-2BE8D4D4122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BEF65-6C5F-A544-8F43-95CD2E65CAD6}" type="doc">
      <dgm:prSet loTypeId="urn:microsoft.com/office/officeart/2005/8/layout/balance1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04BC10A9-345D-434F-B283-47C2C313DB1E}">
      <dgm:prSet phldrT="[Texto]"/>
      <dgm:spPr/>
      <dgm:t>
        <a:bodyPr/>
        <a:lstStyle/>
        <a:p>
          <a:r>
            <a:rPr lang="es-MX" dirty="0"/>
            <a:t>Aumentar % de matrículas</a:t>
          </a:r>
        </a:p>
      </dgm:t>
    </dgm:pt>
    <dgm:pt modelId="{55026411-0FF7-4E42-85A2-8E4BD26BC082}" type="parTrans" cxnId="{F6DA4B83-F85A-7441-BB03-602C35ADDFA2}">
      <dgm:prSet/>
      <dgm:spPr/>
      <dgm:t>
        <a:bodyPr/>
        <a:lstStyle/>
        <a:p>
          <a:endParaRPr lang="es-MX"/>
        </a:p>
      </dgm:t>
    </dgm:pt>
    <dgm:pt modelId="{0D8D4EBD-6F5E-364C-8A42-EF507994BAFF}" type="sibTrans" cxnId="{F6DA4B83-F85A-7441-BB03-602C35ADDFA2}">
      <dgm:prSet/>
      <dgm:spPr/>
      <dgm:t>
        <a:bodyPr/>
        <a:lstStyle/>
        <a:p>
          <a:endParaRPr lang="es-MX"/>
        </a:p>
      </dgm:t>
    </dgm:pt>
    <dgm:pt modelId="{03930DCC-1259-9D49-98DA-7B731E0D60C0}">
      <dgm:prSet phldrT="[Texto]"/>
      <dgm:spPr/>
      <dgm:t>
        <a:bodyPr/>
        <a:lstStyle/>
        <a:p>
          <a:r>
            <a:rPr lang="es-MX" dirty="0"/>
            <a:t>No debe haber interrupción de servicios en periodos de admisión y toma de ramos</a:t>
          </a:r>
        </a:p>
      </dgm:t>
    </dgm:pt>
    <dgm:pt modelId="{9EBC5CAE-6A27-784F-8B1F-3268DBF50638}" type="parTrans" cxnId="{512B0C0A-CF90-5B4A-B5C5-1734FB72C399}">
      <dgm:prSet/>
      <dgm:spPr/>
      <dgm:t>
        <a:bodyPr/>
        <a:lstStyle/>
        <a:p>
          <a:endParaRPr lang="es-MX"/>
        </a:p>
      </dgm:t>
    </dgm:pt>
    <dgm:pt modelId="{E82945A4-4C4D-4E4D-A45F-C3651E93CECB}" type="sibTrans" cxnId="{512B0C0A-CF90-5B4A-B5C5-1734FB72C399}">
      <dgm:prSet/>
      <dgm:spPr/>
      <dgm:t>
        <a:bodyPr/>
        <a:lstStyle/>
        <a:p>
          <a:endParaRPr lang="es-MX"/>
        </a:p>
      </dgm:t>
    </dgm:pt>
    <dgm:pt modelId="{5B1E55D4-3663-1F4D-BC3E-0C535F101643}">
      <dgm:prSet phldrT="[Texto]"/>
      <dgm:spPr/>
      <dgm:t>
        <a:bodyPr/>
        <a:lstStyle/>
        <a:p>
          <a:r>
            <a:rPr lang="es-MX" dirty="0"/>
            <a:t>Se debe facilitar y agilizar a los equipos de desarrollo con herramientas que permitan automatizar tareas</a:t>
          </a:r>
        </a:p>
      </dgm:t>
    </dgm:pt>
    <dgm:pt modelId="{D93C66E8-650D-D94F-B100-3DC9F806A3E5}" type="parTrans" cxnId="{724AB679-97B4-F049-9322-E3E491E33F5B}">
      <dgm:prSet/>
      <dgm:spPr/>
      <dgm:t>
        <a:bodyPr/>
        <a:lstStyle/>
        <a:p>
          <a:endParaRPr lang="es-MX"/>
        </a:p>
      </dgm:t>
    </dgm:pt>
    <dgm:pt modelId="{60995431-8A04-FB49-B0D8-351ADE943E7C}" type="sibTrans" cxnId="{724AB679-97B4-F049-9322-E3E491E33F5B}">
      <dgm:prSet/>
      <dgm:spPr/>
      <dgm:t>
        <a:bodyPr/>
        <a:lstStyle/>
        <a:p>
          <a:endParaRPr lang="es-MX"/>
        </a:p>
      </dgm:t>
    </dgm:pt>
    <dgm:pt modelId="{D5D6D58D-BE85-474A-B602-C50B73512E58}">
      <dgm:prSet phldrT="[Texto]"/>
      <dgm:spPr/>
      <dgm:t>
        <a:bodyPr/>
        <a:lstStyle/>
        <a:p>
          <a:r>
            <a:rPr lang="es-MX" dirty="0"/>
            <a:t>Optimizar proceso toma de ramos</a:t>
          </a:r>
        </a:p>
      </dgm:t>
    </dgm:pt>
    <dgm:pt modelId="{FE568438-3218-4541-A589-5539F0164DB5}" type="parTrans" cxnId="{E94949EB-ADBB-C945-A16D-C83C31A661C3}">
      <dgm:prSet/>
      <dgm:spPr/>
      <dgm:t>
        <a:bodyPr/>
        <a:lstStyle/>
        <a:p>
          <a:endParaRPr lang="es-MX"/>
        </a:p>
      </dgm:t>
    </dgm:pt>
    <dgm:pt modelId="{58A447A0-2410-B947-9A7B-8272858E29AD}" type="sibTrans" cxnId="{E94949EB-ADBB-C945-A16D-C83C31A661C3}">
      <dgm:prSet/>
      <dgm:spPr/>
      <dgm:t>
        <a:bodyPr/>
        <a:lstStyle/>
        <a:p>
          <a:endParaRPr lang="es-MX"/>
        </a:p>
      </dgm:t>
    </dgm:pt>
    <dgm:pt modelId="{DF1CE721-240A-6F46-974E-890C15A2A615}">
      <dgm:prSet phldrT="[Texto]"/>
      <dgm:spPr/>
      <dgm:t>
        <a:bodyPr/>
        <a:lstStyle/>
        <a:p>
          <a:r>
            <a:rPr lang="es-MX" dirty="0"/>
            <a:t>Redundacia y alta disponibilidad de servicios</a:t>
          </a:r>
        </a:p>
      </dgm:t>
    </dgm:pt>
    <dgm:pt modelId="{607C1680-4C74-0945-BA44-1069266D06B3}" type="parTrans" cxnId="{A46D8F13-149E-8A4E-9CE1-D62C8D7962CD}">
      <dgm:prSet/>
      <dgm:spPr/>
      <dgm:t>
        <a:bodyPr/>
        <a:lstStyle/>
        <a:p>
          <a:endParaRPr lang="es-MX"/>
        </a:p>
      </dgm:t>
    </dgm:pt>
    <dgm:pt modelId="{44CC10DC-46D8-A548-A7E1-67324DA885EE}" type="sibTrans" cxnId="{A46D8F13-149E-8A4E-9CE1-D62C8D7962CD}">
      <dgm:prSet/>
      <dgm:spPr/>
      <dgm:t>
        <a:bodyPr/>
        <a:lstStyle/>
        <a:p>
          <a:endParaRPr lang="es-MX"/>
        </a:p>
      </dgm:t>
    </dgm:pt>
    <dgm:pt modelId="{847AA051-D76E-CA44-93FF-619B97BA33E7}">
      <dgm:prSet phldrT="[Texto]"/>
      <dgm:spPr/>
      <dgm:t>
        <a:bodyPr/>
        <a:lstStyle/>
        <a:p>
          <a:r>
            <a:rPr lang="es-MX" dirty="0"/>
            <a:t>Automatización de procesos</a:t>
          </a:r>
        </a:p>
      </dgm:t>
    </dgm:pt>
    <dgm:pt modelId="{3DBEBA72-AA43-7B40-ABE8-19EB9AFA5346}" type="parTrans" cxnId="{24B46EB7-E9E3-2A4F-B665-2C099F6962CB}">
      <dgm:prSet/>
      <dgm:spPr/>
      <dgm:t>
        <a:bodyPr/>
        <a:lstStyle/>
        <a:p>
          <a:endParaRPr lang="es-MX"/>
        </a:p>
      </dgm:t>
    </dgm:pt>
    <dgm:pt modelId="{4EB6AD0B-F9A7-F340-A7B2-96429A8446D8}" type="sibTrans" cxnId="{24B46EB7-E9E3-2A4F-B665-2C099F6962CB}">
      <dgm:prSet/>
      <dgm:spPr/>
      <dgm:t>
        <a:bodyPr/>
        <a:lstStyle/>
        <a:p>
          <a:endParaRPr lang="es-MX"/>
        </a:p>
      </dgm:t>
    </dgm:pt>
    <dgm:pt modelId="{CC7C4018-549B-D34D-9130-FD247C6B2552}" type="pres">
      <dgm:prSet presAssocID="{ED0BEF65-6C5F-A544-8F43-95CD2E65CAD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6E9E4448-DE03-FA49-AB91-7742FDC22FC5}" type="pres">
      <dgm:prSet presAssocID="{ED0BEF65-6C5F-A544-8F43-95CD2E65CAD6}" presName="dummyMaxCanvas" presStyleCnt="0"/>
      <dgm:spPr/>
    </dgm:pt>
    <dgm:pt modelId="{412D23C0-1788-EB4E-A519-D59CB198CD01}" type="pres">
      <dgm:prSet presAssocID="{ED0BEF65-6C5F-A544-8F43-95CD2E65CAD6}" presName="parentComposite" presStyleCnt="0"/>
      <dgm:spPr/>
    </dgm:pt>
    <dgm:pt modelId="{86700ACF-DF26-754B-BC5B-F38EEF88D85B}" type="pres">
      <dgm:prSet presAssocID="{ED0BEF65-6C5F-A544-8F43-95CD2E65CAD6}" presName="parent1" presStyleLbl="alignAccFollowNode1" presStyleIdx="0" presStyleCnt="4">
        <dgm:presLayoutVars>
          <dgm:chMax val="4"/>
        </dgm:presLayoutVars>
      </dgm:prSet>
      <dgm:spPr/>
    </dgm:pt>
    <dgm:pt modelId="{B70C5554-F8EC-4649-A0DA-2AA37030FCC6}" type="pres">
      <dgm:prSet presAssocID="{ED0BEF65-6C5F-A544-8F43-95CD2E65CAD6}" presName="parent2" presStyleLbl="alignAccFollowNode1" presStyleIdx="1" presStyleCnt="4">
        <dgm:presLayoutVars>
          <dgm:chMax val="4"/>
        </dgm:presLayoutVars>
      </dgm:prSet>
      <dgm:spPr/>
    </dgm:pt>
    <dgm:pt modelId="{29929976-71B3-0F4A-B7B0-5292BFF976F8}" type="pres">
      <dgm:prSet presAssocID="{ED0BEF65-6C5F-A544-8F43-95CD2E65CAD6}" presName="childrenComposite" presStyleCnt="0"/>
      <dgm:spPr/>
    </dgm:pt>
    <dgm:pt modelId="{07755D59-693B-7248-AD39-6B4F254CB413}" type="pres">
      <dgm:prSet presAssocID="{ED0BEF65-6C5F-A544-8F43-95CD2E65CAD6}" presName="dummyMaxCanvas_ChildArea" presStyleCnt="0"/>
      <dgm:spPr/>
    </dgm:pt>
    <dgm:pt modelId="{4A4BE34B-6E0E-014C-8F84-DD0A8464E888}" type="pres">
      <dgm:prSet presAssocID="{ED0BEF65-6C5F-A544-8F43-95CD2E65CAD6}" presName="fulcrum" presStyleLbl="alignAccFollowNode1" presStyleIdx="2" presStyleCnt="4"/>
      <dgm:spPr/>
    </dgm:pt>
    <dgm:pt modelId="{C7E7FB1D-5613-3746-A4B0-4D16A5E479B1}" type="pres">
      <dgm:prSet presAssocID="{ED0BEF65-6C5F-A544-8F43-95CD2E65CAD6}" presName="balance_22" presStyleLbl="alignAccFollowNode1" presStyleIdx="3" presStyleCnt="4">
        <dgm:presLayoutVars>
          <dgm:bulletEnabled val="1"/>
        </dgm:presLayoutVars>
      </dgm:prSet>
      <dgm:spPr/>
    </dgm:pt>
    <dgm:pt modelId="{6A7425E2-CEF4-1C46-80CE-CACFAE06AB15}" type="pres">
      <dgm:prSet presAssocID="{ED0BEF65-6C5F-A544-8F43-95CD2E65CAD6}" presName="right_22_1" presStyleLbl="node1" presStyleIdx="0" presStyleCnt="4">
        <dgm:presLayoutVars>
          <dgm:bulletEnabled val="1"/>
        </dgm:presLayoutVars>
      </dgm:prSet>
      <dgm:spPr/>
    </dgm:pt>
    <dgm:pt modelId="{5B770E6F-F63F-EC4A-96EE-BF5E61B0B151}" type="pres">
      <dgm:prSet presAssocID="{ED0BEF65-6C5F-A544-8F43-95CD2E65CAD6}" presName="right_22_2" presStyleLbl="node1" presStyleIdx="1" presStyleCnt="4">
        <dgm:presLayoutVars>
          <dgm:bulletEnabled val="1"/>
        </dgm:presLayoutVars>
      </dgm:prSet>
      <dgm:spPr/>
    </dgm:pt>
    <dgm:pt modelId="{5A1974D9-4AB9-9E4B-9EB3-EE3D45D82841}" type="pres">
      <dgm:prSet presAssocID="{ED0BEF65-6C5F-A544-8F43-95CD2E65CAD6}" presName="left_22_1" presStyleLbl="node1" presStyleIdx="2" presStyleCnt="4">
        <dgm:presLayoutVars>
          <dgm:bulletEnabled val="1"/>
        </dgm:presLayoutVars>
      </dgm:prSet>
      <dgm:spPr/>
    </dgm:pt>
    <dgm:pt modelId="{4C0215C9-0C49-7648-952A-934B7384A3BD}" type="pres">
      <dgm:prSet presAssocID="{ED0BEF65-6C5F-A544-8F43-95CD2E65CAD6}" presName="left_22_2" presStyleLbl="node1" presStyleIdx="3" presStyleCnt="4">
        <dgm:presLayoutVars>
          <dgm:bulletEnabled val="1"/>
        </dgm:presLayoutVars>
      </dgm:prSet>
      <dgm:spPr/>
    </dgm:pt>
  </dgm:ptLst>
  <dgm:cxnLst>
    <dgm:cxn modelId="{0A5CEF00-0016-DE46-B1C4-81724C0B250F}" type="presOf" srcId="{DF1CE721-240A-6F46-974E-890C15A2A615}" destId="{6A7425E2-CEF4-1C46-80CE-CACFAE06AB15}" srcOrd="0" destOrd="0" presId="urn:microsoft.com/office/officeart/2005/8/layout/balance1"/>
    <dgm:cxn modelId="{37156704-0195-3147-A428-5F3BA4BD2BED}" type="presOf" srcId="{04BC10A9-345D-434F-B283-47C2C313DB1E}" destId="{86700ACF-DF26-754B-BC5B-F38EEF88D85B}" srcOrd="0" destOrd="0" presId="urn:microsoft.com/office/officeart/2005/8/layout/balance1"/>
    <dgm:cxn modelId="{512B0C0A-CF90-5B4A-B5C5-1734FB72C399}" srcId="{04BC10A9-345D-434F-B283-47C2C313DB1E}" destId="{03930DCC-1259-9D49-98DA-7B731E0D60C0}" srcOrd="0" destOrd="0" parTransId="{9EBC5CAE-6A27-784F-8B1F-3268DBF50638}" sibTransId="{E82945A4-4C4D-4E4D-A45F-C3651E93CECB}"/>
    <dgm:cxn modelId="{A46D8F13-149E-8A4E-9CE1-D62C8D7962CD}" srcId="{D5D6D58D-BE85-474A-B602-C50B73512E58}" destId="{DF1CE721-240A-6F46-974E-890C15A2A615}" srcOrd="0" destOrd="0" parTransId="{607C1680-4C74-0945-BA44-1069266D06B3}" sibTransId="{44CC10DC-46D8-A548-A7E1-67324DA885EE}"/>
    <dgm:cxn modelId="{724AB679-97B4-F049-9322-E3E491E33F5B}" srcId="{04BC10A9-345D-434F-B283-47C2C313DB1E}" destId="{5B1E55D4-3663-1F4D-BC3E-0C535F101643}" srcOrd="1" destOrd="0" parTransId="{D93C66E8-650D-D94F-B100-3DC9F806A3E5}" sibTransId="{60995431-8A04-FB49-B0D8-351ADE943E7C}"/>
    <dgm:cxn modelId="{7321397B-C7D8-BB4C-91BB-820A4477B40A}" type="presOf" srcId="{D5D6D58D-BE85-474A-B602-C50B73512E58}" destId="{B70C5554-F8EC-4649-A0DA-2AA37030FCC6}" srcOrd="0" destOrd="0" presId="urn:microsoft.com/office/officeart/2005/8/layout/balance1"/>
    <dgm:cxn modelId="{F6DA4B83-F85A-7441-BB03-602C35ADDFA2}" srcId="{ED0BEF65-6C5F-A544-8F43-95CD2E65CAD6}" destId="{04BC10A9-345D-434F-B283-47C2C313DB1E}" srcOrd="0" destOrd="0" parTransId="{55026411-0FF7-4E42-85A2-8E4BD26BC082}" sibTransId="{0D8D4EBD-6F5E-364C-8A42-EF507994BAFF}"/>
    <dgm:cxn modelId="{FA6A8289-A583-6149-B2C6-141C29DB4125}" type="presOf" srcId="{847AA051-D76E-CA44-93FF-619B97BA33E7}" destId="{5B770E6F-F63F-EC4A-96EE-BF5E61B0B151}" srcOrd="0" destOrd="0" presId="urn:microsoft.com/office/officeart/2005/8/layout/balance1"/>
    <dgm:cxn modelId="{24B46EB7-E9E3-2A4F-B665-2C099F6962CB}" srcId="{D5D6D58D-BE85-474A-B602-C50B73512E58}" destId="{847AA051-D76E-CA44-93FF-619B97BA33E7}" srcOrd="1" destOrd="0" parTransId="{3DBEBA72-AA43-7B40-ABE8-19EB9AFA5346}" sibTransId="{4EB6AD0B-F9A7-F340-A7B2-96429A8446D8}"/>
    <dgm:cxn modelId="{43E6DDCD-1E7F-E647-AE23-B8B7F24614A8}" type="presOf" srcId="{03930DCC-1259-9D49-98DA-7B731E0D60C0}" destId="{5A1974D9-4AB9-9E4B-9EB3-EE3D45D82841}" srcOrd="0" destOrd="0" presId="urn:microsoft.com/office/officeart/2005/8/layout/balance1"/>
    <dgm:cxn modelId="{D755C5DD-F264-834B-A3E4-477EF45777D6}" type="presOf" srcId="{ED0BEF65-6C5F-A544-8F43-95CD2E65CAD6}" destId="{CC7C4018-549B-D34D-9130-FD247C6B2552}" srcOrd="0" destOrd="0" presId="urn:microsoft.com/office/officeart/2005/8/layout/balance1"/>
    <dgm:cxn modelId="{E94949EB-ADBB-C945-A16D-C83C31A661C3}" srcId="{ED0BEF65-6C5F-A544-8F43-95CD2E65CAD6}" destId="{D5D6D58D-BE85-474A-B602-C50B73512E58}" srcOrd="1" destOrd="0" parTransId="{FE568438-3218-4541-A589-5539F0164DB5}" sibTransId="{58A447A0-2410-B947-9A7B-8272858E29AD}"/>
    <dgm:cxn modelId="{A9E4A1FB-B0E2-384B-A785-15C34360685A}" type="presOf" srcId="{5B1E55D4-3663-1F4D-BC3E-0C535F101643}" destId="{4C0215C9-0C49-7648-952A-934B7384A3BD}" srcOrd="0" destOrd="0" presId="urn:microsoft.com/office/officeart/2005/8/layout/balance1"/>
    <dgm:cxn modelId="{AE98924B-A69D-6244-8201-167103DA1F41}" type="presParOf" srcId="{CC7C4018-549B-D34D-9130-FD247C6B2552}" destId="{6E9E4448-DE03-FA49-AB91-7742FDC22FC5}" srcOrd="0" destOrd="0" presId="urn:microsoft.com/office/officeart/2005/8/layout/balance1"/>
    <dgm:cxn modelId="{42C25ADC-4CD5-8249-AC2C-5AD61A8E37C5}" type="presParOf" srcId="{CC7C4018-549B-D34D-9130-FD247C6B2552}" destId="{412D23C0-1788-EB4E-A519-D59CB198CD01}" srcOrd="1" destOrd="0" presId="urn:microsoft.com/office/officeart/2005/8/layout/balance1"/>
    <dgm:cxn modelId="{9942F659-1BEC-0247-8E8E-811028212237}" type="presParOf" srcId="{412D23C0-1788-EB4E-A519-D59CB198CD01}" destId="{86700ACF-DF26-754B-BC5B-F38EEF88D85B}" srcOrd="0" destOrd="0" presId="urn:microsoft.com/office/officeart/2005/8/layout/balance1"/>
    <dgm:cxn modelId="{CE8C662A-35A7-9744-96E8-F18C0D4B5871}" type="presParOf" srcId="{412D23C0-1788-EB4E-A519-D59CB198CD01}" destId="{B70C5554-F8EC-4649-A0DA-2AA37030FCC6}" srcOrd="1" destOrd="0" presId="urn:microsoft.com/office/officeart/2005/8/layout/balance1"/>
    <dgm:cxn modelId="{860B6DC3-E23B-4F43-9D25-9BABEAAA7428}" type="presParOf" srcId="{CC7C4018-549B-D34D-9130-FD247C6B2552}" destId="{29929976-71B3-0F4A-B7B0-5292BFF976F8}" srcOrd="2" destOrd="0" presId="urn:microsoft.com/office/officeart/2005/8/layout/balance1"/>
    <dgm:cxn modelId="{2288231F-00E1-A943-8C1E-F7819BDB8F7B}" type="presParOf" srcId="{29929976-71B3-0F4A-B7B0-5292BFF976F8}" destId="{07755D59-693B-7248-AD39-6B4F254CB413}" srcOrd="0" destOrd="0" presId="urn:microsoft.com/office/officeart/2005/8/layout/balance1"/>
    <dgm:cxn modelId="{265FC5FF-3254-074E-8CFD-6BB6E562A87C}" type="presParOf" srcId="{29929976-71B3-0F4A-B7B0-5292BFF976F8}" destId="{4A4BE34B-6E0E-014C-8F84-DD0A8464E888}" srcOrd="1" destOrd="0" presId="urn:microsoft.com/office/officeart/2005/8/layout/balance1"/>
    <dgm:cxn modelId="{6111E37F-A178-904F-B7F1-8D184C0527C5}" type="presParOf" srcId="{29929976-71B3-0F4A-B7B0-5292BFF976F8}" destId="{C7E7FB1D-5613-3746-A4B0-4D16A5E479B1}" srcOrd="2" destOrd="0" presId="urn:microsoft.com/office/officeart/2005/8/layout/balance1"/>
    <dgm:cxn modelId="{126832B5-9176-C64E-B0BD-962A399921CB}" type="presParOf" srcId="{29929976-71B3-0F4A-B7B0-5292BFF976F8}" destId="{6A7425E2-CEF4-1C46-80CE-CACFAE06AB15}" srcOrd="3" destOrd="0" presId="urn:microsoft.com/office/officeart/2005/8/layout/balance1"/>
    <dgm:cxn modelId="{956E328E-5C44-204B-888C-F5856882692F}" type="presParOf" srcId="{29929976-71B3-0F4A-B7B0-5292BFF976F8}" destId="{5B770E6F-F63F-EC4A-96EE-BF5E61B0B151}" srcOrd="4" destOrd="0" presId="urn:microsoft.com/office/officeart/2005/8/layout/balance1"/>
    <dgm:cxn modelId="{F5F51453-D1E8-8040-B952-4050F56C86A6}" type="presParOf" srcId="{29929976-71B3-0F4A-B7B0-5292BFF976F8}" destId="{5A1974D9-4AB9-9E4B-9EB3-EE3D45D82841}" srcOrd="5" destOrd="0" presId="urn:microsoft.com/office/officeart/2005/8/layout/balance1"/>
    <dgm:cxn modelId="{876FAF53-D654-0B4D-9B72-8F5A03CAF745}" type="presParOf" srcId="{29929976-71B3-0F4A-B7B0-5292BFF976F8}" destId="{4C0215C9-0C49-7648-952A-934B7384A3BD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26773A-8EBB-5B4A-9059-FB8C41A5639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422B817-005B-D64C-AB15-95E839BBE68B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MX" dirty="0"/>
            <a:t>Planificación</a:t>
          </a:r>
        </a:p>
      </dgm:t>
    </dgm:pt>
    <dgm:pt modelId="{9D1F67FE-E286-A744-B277-509F5ADC972F}" type="parTrans" cxnId="{F52BF9D5-CC10-8C4C-A75D-EAB28E33870B}">
      <dgm:prSet/>
      <dgm:spPr/>
      <dgm:t>
        <a:bodyPr/>
        <a:lstStyle/>
        <a:p>
          <a:endParaRPr lang="es-MX"/>
        </a:p>
      </dgm:t>
    </dgm:pt>
    <dgm:pt modelId="{2237A4D2-25AC-0746-9672-4D87620CA375}" type="sibTrans" cxnId="{F52BF9D5-CC10-8C4C-A75D-EAB28E33870B}">
      <dgm:prSet/>
      <dgm:spPr/>
      <dgm:t>
        <a:bodyPr/>
        <a:lstStyle/>
        <a:p>
          <a:endParaRPr lang="es-MX"/>
        </a:p>
      </dgm:t>
    </dgm:pt>
    <dgm:pt modelId="{9998E93D-CF3A-0D47-BCFC-993EC4BC6308}">
      <dgm:prSet phldrT="[Texto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MX" dirty="0"/>
            <a:t>Desarrollo</a:t>
          </a:r>
        </a:p>
      </dgm:t>
    </dgm:pt>
    <dgm:pt modelId="{A99E8A5A-00E9-AF4A-B251-07992CA03087}" type="parTrans" cxnId="{6FECFE77-3449-9243-8AE2-F6E7CEB0F766}">
      <dgm:prSet/>
      <dgm:spPr/>
      <dgm:t>
        <a:bodyPr/>
        <a:lstStyle/>
        <a:p>
          <a:endParaRPr lang="es-MX"/>
        </a:p>
      </dgm:t>
    </dgm:pt>
    <dgm:pt modelId="{7AC601E2-B451-8B43-ABE7-1B9A056F564C}" type="sibTrans" cxnId="{6FECFE77-3449-9243-8AE2-F6E7CEB0F766}">
      <dgm:prSet/>
      <dgm:spPr/>
      <dgm:t>
        <a:bodyPr/>
        <a:lstStyle/>
        <a:p>
          <a:endParaRPr lang="es-MX"/>
        </a:p>
      </dgm:t>
    </dgm:pt>
    <dgm:pt modelId="{A44682E8-70B4-A342-916F-E6EDE2EE194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MX" dirty="0"/>
            <a:t>Pruebas</a:t>
          </a:r>
        </a:p>
      </dgm:t>
    </dgm:pt>
    <dgm:pt modelId="{24468068-2EEE-2D43-91E1-DE5728066B69}" type="parTrans" cxnId="{3C6BD8F9-90E8-E148-BE38-DBE0B4E2E7F6}">
      <dgm:prSet/>
      <dgm:spPr/>
      <dgm:t>
        <a:bodyPr/>
        <a:lstStyle/>
        <a:p>
          <a:endParaRPr lang="es-MX"/>
        </a:p>
      </dgm:t>
    </dgm:pt>
    <dgm:pt modelId="{0EE313ED-2100-FC4F-A739-EAF08E9A269F}" type="sibTrans" cxnId="{3C6BD8F9-90E8-E148-BE38-DBE0B4E2E7F6}">
      <dgm:prSet/>
      <dgm:spPr/>
      <dgm:t>
        <a:bodyPr/>
        <a:lstStyle/>
        <a:p>
          <a:endParaRPr lang="es-MX"/>
        </a:p>
      </dgm:t>
    </dgm:pt>
    <dgm:pt modelId="{A259826A-C01F-054B-B86E-C6B73C96D12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/>
            <a:t>Construcción</a:t>
          </a:r>
        </a:p>
      </dgm:t>
    </dgm:pt>
    <dgm:pt modelId="{DFD6664D-062F-9F48-B1BC-6B71B5ABF82C}" type="parTrans" cxnId="{78951E95-81EF-DF4A-82CA-0465113D86E6}">
      <dgm:prSet/>
      <dgm:spPr/>
      <dgm:t>
        <a:bodyPr/>
        <a:lstStyle/>
        <a:p>
          <a:endParaRPr lang="es-MX"/>
        </a:p>
      </dgm:t>
    </dgm:pt>
    <dgm:pt modelId="{D319552B-176E-1744-AB9B-B6C6E9B74A7A}" type="sibTrans" cxnId="{78951E95-81EF-DF4A-82CA-0465113D86E6}">
      <dgm:prSet/>
      <dgm:spPr/>
      <dgm:t>
        <a:bodyPr/>
        <a:lstStyle/>
        <a:p>
          <a:endParaRPr lang="es-MX"/>
        </a:p>
      </dgm:t>
    </dgm:pt>
    <dgm:pt modelId="{4E40399F-6BDE-554A-8DEC-CDF8C22373A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MX" dirty="0"/>
            <a:t>Lanzamiento</a:t>
          </a:r>
        </a:p>
      </dgm:t>
    </dgm:pt>
    <dgm:pt modelId="{3C8104DA-FCAD-1242-9EC6-38EA855C60D3}" type="parTrans" cxnId="{3EBB4FF2-252D-5B45-AF5B-3F43D9F9BC73}">
      <dgm:prSet/>
      <dgm:spPr/>
      <dgm:t>
        <a:bodyPr/>
        <a:lstStyle/>
        <a:p>
          <a:endParaRPr lang="es-MX"/>
        </a:p>
      </dgm:t>
    </dgm:pt>
    <dgm:pt modelId="{3B62ABDC-5314-014A-98B0-885CE7A9359F}" type="sibTrans" cxnId="{3EBB4FF2-252D-5B45-AF5B-3F43D9F9BC73}">
      <dgm:prSet/>
      <dgm:spPr/>
      <dgm:t>
        <a:bodyPr/>
        <a:lstStyle/>
        <a:p>
          <a:endParaRPr lang="es-MX"/>
        </a:p>
      </dgm:t>
    </dgm:pt>
    <dgm:pt modelId="{10BB11CC-7E52-0E47-BF47-4564CF46A43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/>
            <a:t>Despliegue</a:t>
          </a:r>
        </a:p>
      </dgm:t>
    </dgm:pt>
    <dgm:pt modelId="{616C4A27-421F-0744-A475-0A1D34F02D80}" type="parTrans" cxnId="{410B9969-78CE-F44B-BDC3-9864D86A02F4}">
      <dgm:prSet/>
      <dgm:spPr/>
      <dgm:t>
        <a:bodyPr/>
        <a:lstStyle/>
        <a:p>
          <a:endParaRPr lang="es-MX"/>
        </a:p>
      </dgm:t>
    </dgm:pt>
    <dgm:pt modelId="{3087C8D4-B06F-2B4D-9080-36AD9D74ECD5}" type="sibTrans" cxnId="{410B9969-78CE-F44B-BDC3-9864D86A02F4}">
      <dgm:prSet/>
      <dgm:spPr/>
      <dgm:t>
        <a:bodyPr/>
        <a:lstStyle/>
        <a:p>
          <a:endParaRPr lang="es-MX"/>
        </a:p>
      </dgm:t>
    </dgm:pt>
    <dgm:pt modelId="{1E355139-E17D-D643-8526-474AF5BC3A5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MX" dirty="0"/>
            <a:t>Operación</a:t>
          </a:r>
        </a:p>
      </dgm:t>
    </dgm:pt>
    <dgm:pt modelId="{6D9E25DD-1DC7-2745-A6C9-7345A4567552}" type="parTrans" cxnId="{7CA8BD19-D181-1D43-8831-44CB7016C0D1}">
      <dgm:prSet/>
      <dgm:spPr/>
      <dgm:t>
        <a:bodyPr/>
        <a:lstStyle/>
        <a:p>
          <a:endParaRPr lang="es-MX"/>
        </a:p>
      </dgm:t>
    </dgm:pt>
    <dgm:pt modelId="{5B744D23-F1BB-344E-ABC2-6D9087E8D667}" type="sibTrans" cxnId="{7CA8BD19-D181-1D43-8831-44CB7016C0D1}">
      <dgm:prSet/>
      <dgm:spPr/>
      <dgm:t>
        <a:bodyPr/>
        <a:lstStyle/>
        <a:p>
          <a:endParaRPr lang="es-MX"/>
        </a:p>
      </dgm:t>
    </dgm:pt>
    <dgm:pt modelId="{404D18DB-E23C-8E46-BD7D-C5B9B2E9F4E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Monitoreo</a:t>
          </a:r>
        </a:p>
      </dgm:t>
    </dgm:pt>
    <dgm:pt modelId="{43E19FC0-4E4A-5F4B-9A01-1FAF07400636}" type="parTrans" cxnId="{1530DF2F-1E85-7147-8037-BCBC04110273}">
      <dgm:prSet/>
      <dgm:spPr/>
      <dgm:t>
        <a:bodyPr/>
        <a:lstStyle/>
        <a:p>
          <a:endParaRPr lang="es-MX"/>
        </a:p>
      </dgm:t>
    </dgm:pt>
    <dgm:pt modelId="{7F7999EB-DFBD-5F4C-B988-93409EA43C6F}" type="sibTrans" cxnId="{1530DF2F-1E85-7147-8037-BCBC04110273}">
      <dgm:prSet/>
      <dgm:spPr/>
      <dgm:t>
        <a:bodyPr/>
        <a:lstStyle/>
        <a:p>
          <a:endParaRPr lang="es-MX"/>
        </a:p>
      </dgm:t>
    </dgm:pt>
    <dgm:pt modelId="{FFD3AF24-85CD-D643-BEBD-1151F3631FB5}" type="pres">
      <dgm:prSet presAssocID="{1D26773A-8EBB-5B4A-9059-FB8C41A56393}" presName="cycle" presStyleCnt="0">
        <dgm:presLayoutVars>
          <dgm:dir/>
          <dgm:resizeHandles val="exact"/>
        </dgm:presLayoutVars>
      </dgm:prSet>
      <dgm:spPr/>
    </dgm:pt>
    <dgm:pt modelId="{7A385CF5-4635-2249-A7D0-F3E0AB01C3F2}" type="pres">
      <dgm:prSet presAssocID="{7422B817-005B-D64C-AB15-95E839BBE68B}" presName="dummy" presStyleCnt="0"/>
      <dgm:spPr/>
    </dgm:pt>
    <dgm:pt modelId="{6F2BE029-3F0E-AA40-8A64-47FC8E6A58D7}" type="pres">
      <dgm:prSet presAssocID="{7422B817-005B-D64C-AB15-95E839BBE68B}" presName="node" presStyleLbl="revTx" presStyleIdx="0" presStyleCnt="8">
        <dgm:presLayoutVars>
          <dgm:bulletEnabled val="1"/>
        </dgm:presLayoutVars>
      </dgm:prSet>
      <dgm:spPr/>
    </dgm:pt>
    <dgm:pt modelId="{59FBCC2C-7115-1940-96E0-740D04EEB75B}" type="pres">
      <dgm:prSet presAssocID="{2237A4D2-25AC-0746-9672-4D87620CA375}" presName="sibTrans" presStyleLbl="node1" presStyleIdx="0" presStyleCnt="8"/>
      <dgm:spPr/>
    </dgm:pt>
    <dgm:pt modelId="{7FBCD313-37CD-0346-A67A-E3F47DC8D4EF}" type="pres">
      <dgm:prSet presAssocID="{9998E93D-CF3A-0D47-BCFC-993EC4BC6308}" presName="dummy" presStyleCnt="0"/>
      <dgm:spPr/>
    </dgm:pt>
    <dgm:pt modelId="{5CE1E758-D02F-3748-B79A-A17266060B8A}" type="pres">
      <dgm:prSet presAssocID="{9998E93D-CF3A-0D47-BCFC-993EC4BC6308}" presName="node" presStyleLbl="revTx" presStyleIdx="1" presStyleCnt="8">
        <dgm:presLayoutVars>
          <dgm:bulletEnabled val="1"/>
        </dgm:presLayoutVars>
      </dgm:prSet>
      <dgm:spPr/>
    </dgm:pt>
    <dgm:pt modelId="{56111384-E928-DD4D-996A-CAA3B153D94A}" type="pres">
      <dgm:prSet presAssocID="{7AC601E2-B451-8B43-ABE7-1B9A056F564C}" presName="sibTrans" presStyleLbl="node1" presStyleIdx="1" presStyleCnt="8"/>
      <dgm:spPr/>
    </dgm:pt>
    <dgm:pt modelId="{DAFB1950-B1EA-804C-95A6-9A8735CA27A0}" type="pres">
      <dgm:prSet presAssocID="{A259826A-C01F-054B-B86E-C6B73C96D128}" presName="dummy" presStyleCnt="0"/>
      <dgm:spPr/>
    </dgm:pt>
    <dgm:pt modelId="{FBEA552C-2FB2-3545-93F5-163D707C8D28}" type="pres">
      <dgm:prSet presAssocID="{A259826A-C01F-054B-B86E-C6B73C96D128}" presName="node" presStyleLbl="revTx" presStyleIdx="2" presStyleCnt="8">
        <dgm:presLayoutVars>
          <dgm:bulletEnabled val="1"/>
        </dgm:presLayoutVars>
      </dgm:prSet>
      <dgm:spPr/>
    </dgm:pt>
    <dgm:pt modelId="{1F70416F-6B74-3148-A56A-9B48382373B4}" type="pres">
      <dgm:prSet presAssocID="{D319552B-176E-1744-AB9B-B6C6E9B74A7A}" presName="sibTrans" presStyleLbl="node1" presStyleIdx="2" presStyleCnt="8"/>
      <dgm:spPr/>
    </dgm:pt>
    <dgm:pt modelId="{03D051D0-CCCF-4A4B-B6C9-631940D16F8E}" type="pres">
      <dgm:prSet presAssocID="{A44682E8-70B4-A342-916F-E6EDE2EE1942}" presName="dummy" presStyleCnt="0"/>
      <dgm:spPr/>
    </dgm:pt>
    <dgm:pt modelId="{F555A510-35CC-F34C-AE3F-ED6ED1FFF545}" type="pres">
      <dgm:prSet presAssocID="{A44682E8-70B4-A342-916F-E6EDE2EE1942}" presName="node" presStyleLbl="revTx" presStyleIdx="3" presStyleCnt="8">
        <dgm:presLayoutVars>
          <dgm:bulletEnabled val="1"/>
        </dgm:presLayoutVars>
      </dgm:prSet>
      <dgm:spPr/>
    </dgm:pt>
    <dgm:pt modelId="{3B3A8A4E-30AA-554C-908F-7DB1F0E79A9C}" type="pres">
      <dgm:prSet presAssocID="{0EE313ED-2100-FC4F-A739-EAF08E9A269F}" presName="sibTrans" presStyleLbl="node1" presStyleIdx="3" presStyleCnt="8"/>
      <dgm:spPr/>
    </dgm:pt>
    <dgm:pt modelId="{E14E5F5F-681E-3741-AD44-E714BA16E666}" type="pres">
      <dgm:prSet presAssocID="{4E40399F-6BDE-554A-8DEC-CDF8C22373A3}" presName="dummy" presStyleCnt="0"/>
      <dgm:spPr/>
    </dgm:pt>
    <dgm:pt modelId="{BA711818-CA63-8F4C-A5D6-B46F271E91A2}" type="pres">
      <dgm:prSet presAssocID="{4E40399F-6BDE-554A-8DEC-CDF8C22373A3}" presName="node" presStyleLbl="revTx" presStyleIdx="4" presStyleCnt="8">
        <dgm:presLayoutVars>
          <dgm:bulletEnabled val="1"/>
        </dgm:presLayoutVars>
      </dgm:prSet>
      <dgm:spPr/>
    </dgm:pt>
    <dgm:pt modelId="{AAA7C9CF-B8F7-6B44-91DD-B9A566595B2E}" type="pres">
      <dgm:prSet presAssocID="{3B62ABDC-5314-014A-98B0-885CE7A9359F}" presName="sibTrans" presStyleLbl="node1" presStyleIdx="4" presStyleCnt="8"/>
      <dgm:spPr/>
    </dgm:pt>
    <dgm:pt modelId="{9099FB61-FA8D-5B4C-BE5B-422603DEC248}" type="pres">
      <dgm:prSet presAssocID="{10BB11CC-7E52-0E47-BF47-4564CF46A43F}" presName="dummy" presStyleCnt="0"/>
      <dgm:spPr/>
    </dgm:pt>
    <dgm:pt modelId="{CC11B02C-24FF-694E-ADCE-EC988BEBF132}" type="pres">
      <dgm:prSet presAssocID="{10BB11CC-7E52-0E47-BF47-4564CF46A43F}" presName="node" presStyleLbl="revTx" presStyleIdx="5" presStyleCnt="8">
        <dgm:presLayoutVars>
          <dgm:bulletEnabled val="1"/>
        </dgm:presLayoutVars>
      </dgm:prSet>
      <dgm:spPr/>
    </dgm:pt>
    <dgm:pt modelId="{D71B8427-83DA-4F4C-A607-06015F2E15BA}" type="pres">
      <dgm:prSet presAssocID="{3087C8D4-B06F-2B4D-9080-36AD9D74ECD5}" presName="sibTrans" presStyleLbl="node1" presStyleIdx="5" presStyleCnt="8"/>
      <dgm:spPr/>
    </dgm:pt>
    <dgm:pt modelId="{62F6B7F4-9505-814D-ACDE-D05E302E271F}" type="pres">
      <dgm:prSet presAssocID="{1E355139-E17D-D643-8526-474AF5BC3A59}" presName="dummy" presStyleCnt="0"/>
      <dgm:spPr/>
    </dgm:pt>
    <dgm:pt modelId="{330AD81B-A02E-3C4B-802D-24CAE893CE56}" type="pres">
      <dgm:prSet presAssocID="{1E355139-E17D-D643-8526-474AF5BC3A59}" presName="node" presStyleLbl="revTx" presStyleIdx="6" presStyleCnt="8">
        <dgm:presLayoutVars>
          <dgm:bulletEnabled val="1"/>
        </dgm:presLayoutVars>
      </dgm:prSet>
      <dgm:spPr/>
    </dgm:pt>
    <dgm:pt modelId="{CA63B60C-93D2-064D-9DAB-D081AE26CCB4}" type="pres">
      <dgm:prSet presAssocID="{5B744D23-F1BB-344E-ABC2-6D9087E8D667}" presName="sibTrans" presStyleLbl="node1" presStyleIdx="6" presStyleCnt="8"/>
      <dgm:spPr/>
    </dgm:pt>
    <dgm:pt modelId="{AB85CD83-7976-7041-B21D-74E8BC922AFF}" type="pres">
      <dgm:prSet presAssocID="{404D18DB-E23C-8E46-BD7D-C5B9B2E9F4E2}" presName="dummy" presStyleCnt="0"/>
      <dgm:spPr/>
    </dgm:pt>
    <dgm:pt modelId="{8193E53C-9DCB-E741-8E11-92524FD72C6B}" type="pres">
      <dgm:prSet presAssocID="{404D18DB-E23C-8E46-BD7D-C5B9B2E9F4E2}" presName="node" presStyleLbl="revTx" presStyleIdx="7" presStyleCnt="8">
        <dgm:presLayoutVars>
          <dgm:bulletEnabled val="1"/>
        </dgm:presLayoutVars>
      </dgm:prSet>
      <dgm:spPr/>
    </dgm:pt>
    <dgm:pt modelId="{A0AFF8A4-7721-4E49-8355-BB6A0EACABC5}" type="pres">
      <dgm:prSet presAssocID="{7F7999EB-DFBD-5F4C-B988-93409EA43C6F}" presName="sibTrans" presStyleLbl="node1" presStyleIdx="7" presStyleCnt="8"/>
      <dgm:spPr/>
    </dgm:pt>
  </dgm:ptLst>
  <dgm:cxnLst>
    <dgm:cxn modelId="{4FDAE416-1103-B94C-B390-E88D1EE30751}" type="presOf" srcId="{404D18DB-E23C-8E46-BD7D-C5B9B2E9F4E2}" destId="{8193E53C-9DCB-E741-8E11-92524FD72C6B}" srcOrd="0" destOrd="0" presId="urn:microsoft.com/office/officeart/2005/8/layout/cycle1"/>
    <dgm:cxn modelId="{7CA8BD19-D181-1D43-8831-44CB7016C0D1}" srcId="{1D26773A-8EBB-5B4A-9059-FB8C41A56393}" destId="{1E355139-E17D-D643-8526-474AF5BC3A59}" srcOrd="6" destOrd="0" parTransId="{6D9E25DD-1DC7-2745-A6C9-7345A4567552}" sibTransId="{5B744D23-F1BB-344E-ABC2-6D9087E8D667}"/>
    <dgm:cxn modelId="{C0996F2A-B6AE-8046-A78E-301BC201FAE7}" type="presOf" srcId="{7AC601E2-B451-8B43-ABE7-1B9A056F564C}" destId="{56111384-E928-DD4D-996A-CAA3B153D94A}" srcOrd="0" destOrd="0" presId="urn:microsoft.com/office/officeart/2005/8/layout/cycle1"/>
    <dgm:cxn modelId="{1530DF2F-1E85-7147-8037-BCBC04110273}" srcId="{1D26773A-8EBB-5B4A-9059-FB8C41A56393}" destId="{404D18DB-E23C-8E46-BD7D-C5B9B2E9F4E2}" srcOrd="7" destOrd="0" parTransId="{43E19FC0-4E4A-5F4B-9A01-1FAF07400636}" sibTransId="{7F7999EB-DFBD-5F4C-B988-93409EA43C6F}"/>
    <dgm:cxn modelId="{9B403232-8526-384A-9023-7BE701179B7C}" type="presOf" srcId="{3B62ABDC-5314-014A-98B0-885CE7A9359F}" destId="{AAA7C9CF-B8F7-6B44-91DD-B9A566595B2E}" srcOrd="0" destOrd="0" presId="urn:microsoft.com/office/officeart/2005/8/layout/cycle1"/>
    <dgm:cxn modelId="{2E6B4667-F8CA-3549-9817-60037AE8AFBC}" type="presOf" srcId="{5B744D23-F1BB-344E-ABC2-6D9087E8D667}" destId="{CA63B60C-93D2-064D-9DAB-D081AE26CCB4}" srcOrd="0" destOrd="0" presId="urn:microsoft.com/office/officeart/2005/8/layout/cycle1"/>
    <dgm:cxn modelId="{04B1E067-6522-A443-8652-F5793C525B59}" type="presOf" srcId="{A259826A-C01F-054B-B86E-C6B73C96D128}" destId="{FBEA552C-2FB2-3545-93F5-163D707C8D28}" srcOrd="0" destOrd="0" presId="urn:microsoft.com/office/officeart/2005/8/layout/cycle1"/>
    <dgm:cxn modelId="{410B9969-78CE-F44B-BDC3-9864D86A02F4}" srcId="{1D26773A-8EBB-5B4A-9059-FB8C41A56393}" destId="{10BB11CC-7E52-0E47-BF47-4564CF46A43F}" srcOrd="5" destOrd="0" parTransId="{616C4A27-421F-0744-A475-0A1D34F02D80}" sibTransId="{3087C8D4-B06F-2B4D-9080-36AD9D74ECD5}"/>
    <dgm:cxn modelId="{2BCB6671-520B-3C42-ABB9-A5C9A64C9009}" type="presOf" srcId="{1D26773A-8EBB-5B4A-9059-FB8C41A56393}" destId="{FFD3AF24-85CD-D643-BEBD-1151F3631FB5}" srcOrd="0" destOrd="0" presId="urn:microsoft.com/office/officeart/2005/8/layout/cycle1"/>
    <dgm:cxn modelId="{6FECFE77-3449-9243-8AE2-F6E7CEB0F766}" srcId="{1D26773A-8EBB-5B4A-9059-FB8C41A56393}" destId="{9998E93D-CF3A-0D47-BCFC-993EC4BC6308}" srcOrd="1" destOrd="0" parTransId="{A99E8A5A-00E9-AF4A-B251-07992CA03087}" sibTransId="{7AC601E2-B451-8B43-ABE7-1B9A056F564C}"/>
    <dgm:cxn modelId="{AD8A0E83-6DFD-D343-8DC0-99CC3ECC6BE1}" type="presOf" srcId="{10BB11CC-7E52-0E47-BF47-4564CF46A43F}" destId="{CC11B02C-24FF-694E-ADCE-EC988BEBF132}" srcOrd="0" destOrd="0" presId="urn:microsoft.com/office/officeart/2005/8/layout/cycle1"/>
    <dgm:cxn modelId="{E3B0D484-691C-B64F-831F-267D688CB64C}" type="presOf" srcId="{3087C8D4-B06F-2B4D-9080-36AD9D74ECD5}" destId="{D71B8427-83DA-4F4C-A607-06015F2E15BA}" srcOrd="0" destOrd="0" presId="urn:microsoft.com/office/officeart/2005/8/layout/cycle1"/>
    <dgm:cxn modelId="{78951E95-81EF-DF4A-82CA-0465113D86E6}" srcId="{1D26773A-8EBB-5B4A-9059-FB8C41A56393}" destId="{A259826A-C01F-054B-B86E-C6B73C96D128}" srcOrd="2" destOrd="0" parTransId="{DFD6664D-062F-9F48-B1BC-6B71B5ABF82C}" sibTransId="{D319552B-176E-1744-AB9B-B6C6E9B74A7A}"/>
    <dgm:cxn modelId="{9172E399-EFCA-5347-A7BD-B7C709FCD702}" type="presOf" srcId="{1E355139-E17D-D643-8526-474AF5BC3A59}" destId="{330AD81B-A02E-3C4B-802D-24CAE893CE56}" srcOrd="0" destOrd="0" presId="urn:microsoft.com/office/officeart/2005/8/layout/cycle1"/>
    <dgm:cxn modelId="{F4D431A0-2FBC-B946-A608-E2F4DDBDF81C}" type="presOf" srcId="{7F7999EB-DFBD-5F4C-B988-93409EA43C6F}" destId="{A0AFF8A4-7721-4E49-8355-BB6A0EACABC5}" srcOrd="0" destOrd="0" presId="urn:microsoft.com/office/officeart/2005/8/layout/cycle1"/>
    <dgm:cxn modelId="{2E5D4DB2-C4B9-5246-8942-6EC1861B308A}" type="presOf" srcId="{2237A4D2-25AC-0746-9672-4D87620CA375}" destId="{59FBCC2C-7115-1940-96E0-740D04EEB75B}" srcOrd="0" destOrd="0" presId="urn:microsoft.com/office/officeart/2005/8/layout/cycle1"/>
    <dgm:cxn modelId="{A5C959BC-C433-2243-8005-3B783D0A389D}" type="presOf" srcId="{0EE313ED-2100-FC4F-A739-EAF08E9A269F}" destId="{3B3A8A4E-30AA-554C-908F-7DB1F0E79A9C}" srcOrd="0" destOrd="0" presId="urn:microsoft.com/office/officeart/2005/8/layout/cycle1"/>
    <dgm:cxn modelId="{FAE739C3-5171-2F42-A4CA-E45AA9B4779D}" type="presOf" srcId="{7422B817-005B-D64C-AB15-95E839BBE68B}" destId="{6F2BE029-3F0E-AA40-8A64-47FC8E6A58D7}" srcOrd="0" destOrd="0" presId="urn:microsoft.com/office/officeart/2005/8/layout/cycle1"/>
    <dgm:cxn modelId="{D9F875C8-110A-864E-92AA-851D7586C2D8}" type="presOf" srcId="{A44682E8-70B4-A342-916F-E6EDE2EE1942}" destId="{F555A510-35CC-F34C-AE3F-ED6ED1FFF545}" srcOrd="0" destOrd="0" presId="urn:microsoft.com/office/officeart/2005/8/layout/cycle1"/>
    <dgm:cxn modelId="{F52BF9D5-CC10-8C4C-A75D-EAB28E33870B}" srcId="{1D26773A-8EBB-5B4A-9059-FB8C41A56393}" destId="{7422B817-005B-D64C-AB15-95E839BBE68B}" srcOrd="0" destOrd="0" parTransId="{9D1F67FE-E286-A744-B277-509F5ADC972F}" sibTransId="{2237A4D2-25AC-0746-9672-4D87620CA375}"/>
    <dgm:cxn modelId="{2CD664DF-C756-7048-B92D-4563CCC9FC66}" type="presOf" srcId="{D319552B-176E-1744-AB9B-B6C6E9B74A7A}" destId="{1F70416F-6B74-3148-A56A-9B48382373B4}" srcOrd="0" destOrd="0" presId="urn:microsoft.com/office/officeart/2005/8/layout/cycle1"/>
    <dgm:cxn modelId="{F8F06FE9-76F3-D548-BD28-66C4CA67EBF3}" type="presOf" srcId="{9998E93D-CF3A-0D47-BCFC-993EC4BC6308}" destId="{5CE1E758-D02F-3748-B79A-A17266060B8A}" srcOrd="0" destOrd="0" presId="urn:microsoft.com/office/officeart/2005/8/layout/cycle1"/>
    <dgm:cxn modelId="{3EBB4FF2-252D-5B45-AF5B-3F43D9F9BC73}" srcId="{1D26773A-8EBB-5B4A-9059-FB8C41A56393}" destId="{4E40399F-6BDE-554A-8DEC-CDF8C22373A3}" srcOrd="4" destOrd="0" parTransId="{3C8104DA-FCAD-1242-9EC6-38EA855C60D3}" sibTransId="{3B62ABDC-5314-014A-98B0-885CE7A9359F}"/>
    <dgm:cxn modelId="{29620BF9-E748-6B41-9B32-4BC7F6A864D4}" type="presOf" srcId="{4E40399F-6BDE-554A-8DEC-CDF8C22373A3}" destId="{BA711818-CA63-8F4C-A5D6-B46F271E91A2}" srcOrd="0" destOrd="0" presId="urn:microsoft.com/office/officeart/2005/8/layout/cycle1"/>
    <dgm:cxn modelId="{3C6BD8F9-90E8-E148-BE38-DBE0B4E2E7F6}" srcId="{1D26773A-8EBB-5B4A-9059-FB8C41A56393}" destId="{A44682E8-70B4-A342-916F-E6EDE2EE1942}" srcOrd="3" destOrd="0" parTransId="{24468068-2EEE-2D43-91E1-DE5728066B69}" sibTransId="{0EE313ED-2100-FC4F-A739-EAF08E9A269F}"/>
    <dgm:cxn modelId="{F4A2E81E-D8BC-ED42-8086-77777D22B5C2}" type="presParOf" srcId="{FFD3AF24-85CD-D643-BEBD-1151F3631FB5}" destId="{7A385CF5-4635-2249-A7D0-F3E0AB01C3F2}" srcOrd="0" destOrd="0" presId="urn:microsoft.com/office/officeart/2005/8/layout/cycle1"/>
    <dgm:cxn modelId="{778FA88B-6080-7D47-8BE4-B9EDFBC1EAD9}" type="presParOf" srcId="{FFD3AF24-85CD-D643-BEBD-1151F3631FB5}" destId="{6F2BE029-3F0E-AA40-8A64-47FC8E6A58D7}" srcOrd="1" destOrd="0" presId="urn:microsoft.com/office/officeart/2005/8/layout/cycle1"/>
    <dgm:cxn modelId="{34B7B70E-70ED-AE4A-9008-F4F065F2C2C5}" type="presParOf" srcId="{FFD3AF24-85CD-D643-BEBD-1151F3631FB5}" destId="{59FBCC2C-7115-1940-96E0-740D04EEB75B}" srcOrd="2" destOrd="0" presId="urn:microsoft.com/office/officeart/2005/8/layout/cycle1"/>
    <dgm:cxn modelId="{E88DDEFB-3D4A-314A-A107-FAFC7132787C}" type="presParOf" srcId="{FFD3AF24-85CD-D643-BEBD-1151F3631FB5}" destId="{7FBCD313-37CD-0346-A67A-E3F47DC8D4EF}" srcOrd="3" destOrd="0" presId="urn:microsoft.com/office/officeart/2005/8/layout/cycle1"/>
    <dgm:cxn modelId="{BEEA7E8A-7BB2-F242-8D02-F5133CDB2F71}" type="presParOf" srcId="{FFD3AF24-85CD-D643-BEBD-1151F3631FB5}" destId="{5CE1E758-D02F-3748-B79A-A17266060B8A}" srcOrd="4" destOrd="0" presId="urn:microsoft.com/office/officeart/2005/8/layout/cycle1"/>
    <dgm:cxn modelId="{A5C54418-A10B-FE4C-BBC6-BDA3B1CAC0AD}" type="presParOf" srcId="{FFD3AF24-85CD-D643-BEBD-1151F3631FB5}" destId="{56111384-E928-DD4D-996A-CAA3B153D94A}" srcOrd="5" destOrd="0" presId="urn:microsoft.com/office/officeart/2005/8/layout/cycle1"/>
    <dgm:cxn modelId="{915FE3B3-BC84-4E4F-B267-778990CC3AA5}" type="presParOf" srcId="{FFD3AF24-85CD-D643-BEBD-1151F3631FB5}" destId="{DAFB1950-B1EA-804C-95A6-9A8735CA27A0}" srcOrd="6" destOrd="0" presId="urn:microsoft.com/office/officeart/2005/8/layout/cycle1"/>
    <dgm:cxn modelId="{87FE7D3B-E958-DC4B-B31C-7F4919642884}" type="presParOf" srcId="{FFD3AF24-85CD-D643-BEBD-1151F3631FB5}" destId="{FBEA552C-2FB2-3545-93F5-163D707C8D28}" srcOrd="7" destOrd="0" presId="urn:microsoft.com/office/officeart/2005/8/layout/cycle1"/>
    <dgm:cxn modelId="{20D850A0-39F6-6241-B2C7-48A1D9050FA1}" type="presParOf" srcId="{FFD3AF24-85CD-D643-BEBD-1151F3631FB5}" destId="{1F70416F-6B74-3148-A56A-9B48382373B4}" srcOrd="8" destOrd="0" presId="urn:microsoft.com/office/officeart/2005/8/layout/cycle1"/>
    <dgm:cxn modelId="{39BD88CD-2157-054C-B14B-0FB3666A6B7A}" type="presParOf" srcId="{FFD3AF24-85CD-D643-BEBD-1151F3631FB5}" destId="{03D051D0-CCCF-4A4B-B6C9-631940D16F8E}" srcOrd="9" destOrd="0" presId="urn:microsoft.com/office/officeart/2005/8/layout/cycle1"/>
    <dgm:cxn modelId="{829B121B-495F-B847-AA49-A9DAF282FBD4}" type="presParOf" srcId="{FFD3AF24-85CD-D643-BEBD-1151F3631FB5}" destId="{F555A510-35CC-F34C-AE3F-ED6ED1FFF545}" srcOrd="10" destOrd="0" presId="urn:microsoft.com/office/officeart/2005/8/layout/cycle1"/>
    <dgm:cxn modelId="{3609A60D-42D7-AD4B-946A-3E4A9BDF3A06}" type="presParOf" srcId="{FFD3AF24-85CD-D643-BEBD-1151F3631FB5}" destId="{3B3A8A4E-30AA-554C-908F-7DB1F0E79A9C}" srcOrd="11" destOrd="0" presId="urn:microsoft.com/office/officeart/2005/8/layout/cycle1"/>
    <dgm:cxn modelId="{397C5ECD-FABF-E54A-ADF8-3A20CE0BF7E0}" type="presParOf" srcId="{FFD3AF24-85CD-D643-BEBD-1151F3631FB5}" destId="{E14E5F5F-681E-3741-AD44-E714BA16E666}" srcOrd="12" destOrd="0" presId="urn:microsoft.com/office/officeart/2005/8/layout/cycle1"/>
    <dgm:cxn modelId="{089637BB-35BC-D746-9F14-A161ADF97D70}" type="presParOf" srcId="{FFD3AF24-85CD-D643-BEBD-1151F3631FB5}" destId="{BA711818-CA63-8F4C-A5D6-B46F271E91A2}" srcOrd="13" destOrd="0" presId="urn:microsoft.com/office/officeart/2005/8/layout/cycle1"/>
    <dgm:cxn modelId="{9AFDB801-125E-BB46-9720-F62B22F33F24}" type="presParOf" srcId="{FFD3AF24-85CD-D643-BEBD-1151F3631FB5}" destId="{AAA7C9CF-B8F7-6B44-91DD-B9A566595B2E}" srcOrd="14" destOrd="0" presId="urn:microsoft.com/office/officeart/2005/8/layout/cycle1"/>
    <dgm:cxn modelId="{9CC2332E-C20C-EE43-BE3B-5AF548F90647}" type="presParOf" srcId="{FFD3AF24-85CD-D643-BEBD-1151F3631FB5}" destId="{9099FB61-FA8D-5B4C-BE5B-422603DEC248}" srcOrd="15" destOrd="0" presId="urn:microsoft.com/office/officeart/2005/8/layout/cycle1"/>
    <dgm:cxn modelId="{C17720AF-BA80-7D45-BFF3-47D0EB4BB674}" type="presParOf" srcId="{FFD3AF24-85CD-D643-BEBD-1151F3631FB5}" destId="{CC11B02C-24FF-694E-ADCE-EC988BEBF132}" srcOrd="16" destOrd="0" presId="urn:microsoft.com/office/officeart/2005/8/layout/cycle1"/>
    <dgm:cxn modelId="{5A1F3663-F05D-6D4A-A645-BF4C05EA6754}" type="presParOf" srcId="{FFD3AF24-85CD-D643-BEBD-1151F3631FB5}" destId="{D71B8427-83DA-4F4C-A607-06015F2E15BA}" srcOrd="17" destOrd="0" presId="urn:microsoft.com/office/officeart/2005/8/layout/cycle1"/>
    <dgm:cxn modelId="{D98F1D19-0117-CB42-98E8-FB8F9E533AF4}" type="presParOf" srcId="{FFD3AF24-85CD-D643-BEBD-1151F3631FB5}" destId="{62F6B7F4-9505-814D-ACDE-D05E302E271F}" srcOrd="18" destOrd="0" presId="urn:microsoft.com/office/officeart/2005/8/layout/cycle1"/>
    <dgm:cxn modelId="{36EF8D34-7FCB-5E40-9BB6-F03523F5B9BC}" type="presParOf" srcId="{FFD3AF24-85CD-D643-BEBD-1151F3631FB5}" destId="{330AD81B-A02E-3C4B-802D-24CAE893CE56}" srcOrd="19" destOrd="0" presId="urn:microsoft.com/office/officeart/2005/8/layout/cycle1"/>
    <dgm:cxn modelId="{C5BB6459-9651-E848-9B47-28D96B5426D1}" type="presParOf" srcId="{FFD3AF24-85CD-D643-BEBD-1151F3631FB5}" destId="{CA63B60C-93D2-064D-9DAB-D081AE26CCB4}" srcOrd="20" destOrd="0" presId="urn:microsoft.com/office/officeart/2005/8/layout/cycle1"/>
    <dgm:cxn modelId="{1C5B8BF1-E68C-E149-AABB-FFADC611BCE2}" type="presParOf" srcId="{FFD3AF24-85CD-D643-BEBD-1151F3631FB5}" destId="{AB85CD83-7976-7041-B21D-74E8BC922AFF}" srcOrd="21" destOrd="0" presId="urn:microsoft.com/office/officeart/2005/8/layout/cycle1"/>
    <dgm:cxn modelId="{F9398460-3517-DF4E-9461-D538F46025C5}" type="presParOf" srcId="{FFD3AF24-85CD-D643-BEBD-1151F3631FB5}" destId="{8193E53C-9DCB-E741-8E11-92524FD72C6B}" srcOrd="22" destOrd="0" presId="urn:microsoft.com/office/officeart/2005/8/layout/cycle1"/>
    <dgm:cxn modelId="{0C9A8DCC-CD0E-5742-A255-7AD71E4B334D}" type="presParOf" srcId="{FFD3AF24-85CD-D643-BEBD-1151F3631FB5}" destId="{A0AFF8A4-7721-4E49-8355-BB6A0EACABC5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C31D0-1291-A546-AAE1-1354288281C5}">
      <dsp:nvSpPr>
        <dsp:cNvPr id="0" name=""/>
        <dsp:cNvSpPr/>
      </dsp:nvSpPr>
      <dsp:spPr>
        <a:xfrm>
          <a:off x="1465008" y="-29163"/>
          <a:ext cx="4812177" cy="4812177"/>
        </a:xfrm>
        <a:prstGeom prst="circularArrow">
          <a:avLst>
            <a:gd name="adj1" fmla="val 5544"/>
            <a:gd name="adj2" fmla="val 330680"/>
            <a:gd name="adj3" fmla="val 13776199"/>
            <a:gd name="adj4" fmla="val 1738579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CFB85-5298-5A4A-A3C5-51061BB7014C}">
      <dsp:nvSpPr>
        <dsp:cNvPr id="0" name=""/>
        <dsp:cNvSpPr/>
      </dsp:nvSpPr>
      <dsp:spPr>
        <a:xfrm>
          <a:off x="2744547" y="1018"/>
          <a:ext cx="2253099" cy="1126549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Puesta en marcha (Prod)</a:t>
          </a:r>
        </a:p>
      </dsp:txBody>
      <dsp:txXfrm>
        <a:off x="2799541" y="56012"/>
        <a:ext cx="2143111" cy="1016561"/>
      </dsp:txXfrm>
    </dsp:sp>
    <dsp:sp modelId="{B50EBEE3-6C92-4444-A4F4-2A77181982DA}">
      <dsp:nvSpPr>
        <dsp:cNvPr id="0" name=""/>
        <dsp:cNvSpPr/>
      </dsp:nvSpPr>
      <dsp:spPr>
        <a:xfrm>
          <a:off x="4696212" y="1418986"/>
          <a:ext cx="2253099" cy="1126549"/>
        </a:xfrm>
        <a:prstGeom prst="round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Análisis</a:t>
          </a:r>
        </a:p>
      </dsp:txBody>
      <dsp:txXfrm>
        <a:off x="4751206" y="1473980"/>
        <a:ext cx="2143111" cy="1016561"/>
      </dsp:txXfrm>
    </dsp:sp>
    <dsp:sp modelId="{950EC70F-F46E-7747-B17D-64D38A81A96C}">
      <dsp:nvSpPr>
        <dsp:cNvPr id="0" name=""/>
        <dsp:cNvSpPr/>
      </dsp:nvSpPr>
      <dsp:spPr>
        <a:xfrm>
          <a:off x="3950742" y="3713305"/>
          <a:ext cx="2253099" cy="1126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Diseño</a:t>
          </a:r>
        </a:p>
      </dsp:txBody>
      <dsp:txXfrm>
        <a:off x="4005736" y="3768299"/>
        <a:ext cx="2143111" cy="1016561"/>
      </dsp:txXfrm>
    </dsp:sp>
    <dsp:sp modelId="{189CA02C-4AE8-BE4E-A846-B91976E1C660}">
      <dsp:nvSpPr>
        <dsp:cNvPr id="0" name=""/>
        <dsp:cNvSpPr/>
      </dsp:nvSpPr>
      <dsp:spPr>
        <a:xfrm>
          <a:off x="1538352" y="3713305"/>
          <a:ext cx="2253099" cy="1126549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Desarrollo</a:t>
          </a:r>
        </a:p>
      </dsp:txBody>
      <dsp:txXfrm>
        <a:off x="1593346" y="3768299"/>
        <a:ext cx="2143111" cy="1016561"/>
      </dsp:txXfrm>
    </dsp:sp>
    <dsp:sp modelId="{8EE90D3B-3D12-9A4D-9CA1-2BE8D4D41225}">
      <dsp:nvSpPr>
        <dsp:cNvPr id="0" name=""/>
        <dsp:cNvSpPr/>
      </dsp:nvSpPr>
      <dsp:spPr>
        <a:xfrm>
          <a:off x="792883" y="1418986"/>
          <a:ext cx="2253099" cy="1126549"/>
        </a:xfrm>
        <a:prstGeom prst="round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Mantenimiento</a:t>
          </a:r>
        </a:p>
      </dsp:txBody>
      <dsp:txXfrm>
        <a:off x="847877" y="1473980"/>
        <a:ext cx="2143111" cy="1016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00ACF-DF26-754B-BC5B-F38EEF88D85B}">
      <dsp:nvSpPr>
        <dsp:cNvPr id="0" name=""/>
        <dsp:cNvSpPr/>
      </dsp:nvSpPr>
      <dsp:spPr>
        <a:xfrm>
          <a:off x="1585581" y="0"/>
          <a:ext cx="1713261" cy="9518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Aumentar % de matrículas</a:t>
          </a:r>
        </a:p>
      </dsp:txBody>
      <dsp:txXfrm>
        <a:off x="1613459" y="27878"/>
        <a:ext cx="1657505" cy="896056"/>
      </dsp:txXfrm>
    </dsp:sp>
    <dsp:sp modelId="{B70C5554-F8EC-4649-A0DA-2AA37030FCC6}">
      <dsp:nvSpPr>
        <dsp:cNvPr id="0" name=""/>
        <dsp:cNvSpPr/>
      </dsp:nvSpPr>
      <dsp:spPr>
        <a:xfrm>
          <a:off x="4060292" y="0"/>
          <a:ext cx="1713261" cy="9518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Optimizar proceso toma de ramos</a:t>
          </a:r>
        </a:p>
      </dsp:txBody>
      <dsp:txXfrm>
        <a:off x="4088170" y="27878"/>
        <a:ext cx="1657505" cy="896056"/>
      </dsp:txXfrm>
    </dsp:sp>
    <dsp:sp modelId="{4A4BE34B-6E0E-014C-8F84-DD0A8464E888}">
      <dsp:nvSpPr>
        <dsp:cNvPr id="0" name=""/>
        <dsp:cNvSpPr/>
      </dsp:nvSpPr>
      <dsp:spPr>
        <a:xfrm>
          <a:off x="3322637" y="4045201"/>
          <a:ext cx="713859" cy="713859"/>
        </a:xfrm>
        <a:prstGeom prst="triangle">
          <a:avLst/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E7FB1D-5613-3746-A4B0-4D16A5E479B1}">
      <dsp:nvSpPr>
        <dsp:cNvPr id="0" name=""/>
        <dsp:cNvSpPr/>
      </dsp:nvSpPr>
      <dsp:spPr>
        <a:xfrm>
          <a:off x="1537990" y="3746332"/>
          <a:ext cx="4283154" cy="289350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7425E2-CEF4-1C46-80CE-CACFAE06AB15}">
      <dsp:nvSpPr>
        <dsp:cNvPr id="0" name=""/>
        <dsp:cNvSpPr/>
      </dsp:nvSpPr>
      <dsp:spPr>
        <a:xfrm>
          <a:off x="4060292" y="2493747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Redundacia y alta disponibilidad de servicios</a:t>
          </a:r>
        </a:p>
      </dsp:txBody>
      <dsp:txXfrm>
        <a:off x="4119765" y="2553220"/>
        <a:ext cx="1594315" cy="1099373"/>
      </dsp:txXfrm>
    </dsp:sp>
    <dsp:sp modelId="{5B770E6F-F63F-EC4A-96EE-BF5E61B0B151}">
      <dsp:nvSpPr>
        <dsp:cNvPr id="0" name=""/>
        <dsp:cNvSpPr/>
      </dsp:nvSpPr>
      <dsp:spPr>
        <a:xfrm>
          <a:off x="4060292" y="1218319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Automatización de procesos</a:t>
          </a:r>
        </a:p>
      </dsp:txBody>
      <dsp:txXfrm>
        <a:off x="4119765" y="1277792"/>
        <a:ext cx="1594315" cy="1099373"/>
      </dsp:txXfrm>
    </dsp:sp>
    <dsp:sp modelId="{5A1974D9-4AB9-9E4B-9EB3-EE3D45D82841}">
      <dsp:nvSpPr>
        <dsp:cNvPr id="0" name=""/>
        <dsp:cNvSpPr/>
      </dsp:nvSpPr>
      <dsp:spPr>
        <a:xfrm>
          <a:off x="1585581" y="2493747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No debe haber interrupción de servicios en periodos de admisión y toma de ramos</a:t>
          </a:r>
        </a:p>
      </dsp:txBody>
      <dsp:txXfrm>
        <a:off x="1645054" y="2553220"/>
        <a:ext cx="1594315" cy="1099373"/>
      </dsp:txXfrm>
    </dsp:sp>
    <dsp:sp modelId="{4C0215C9-0C49-7648-952A-934B7384A3BD}">
      <dsp:nvSpPr>
        <dsp:cNvPr id="0" name=""/>
        <dsp:cNvSpPr/>
      </dsp:nvSpPr>
      <dsp:spPr>
        <a:xfrm>
          <a:off x="1585581" y="1218319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Se debe facilitar y agilizar a los equipos de desarrollo con herramientas que permitan automatizar tareas</a:t>
          </a:r>
        </a:p>
      </dsp:txBody>
      <dsp:txXfrm>
        <a:off x="1645054" y="1277792"/>
        <a:ext cx="1594315" cy="1099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BE029-3F0E-AA40-8A64-47FC8E6A58D7}">
      <dsp:nvSpPr>
        <dsp:cNvPr id="0" name=""/>
        <dsp:cNvSpPr/>
      </dsp:nvSpPr>
      <dsp:spPr>
        <a:xfrm>
          <a:off x="3294290" y="1373"/>
          <a:ext cx="830171" cy="83017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Planificación</a:t>
          </a:r>
        </a:p>
      </dsp:txBody>
      <dsp:txXfrm>
        <a:off x="3294290" y="1373"/>
        <a:ext cx="830171" cy="830171"/>
      </dsp:txXfrm>
    </dsp:sp>
    <dsp:sp modelId="{59FBCC2C-7115-1940-96E0-740D04EEB75B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19269019"/>
            <a:gd name="adj4" fmla="val 18313956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1E758-D02F-3748-B79A-A17266060B8A}">
      <dsp:nvSpPr>
        <dsp:cNvPr id="0" name=""/>
        <dsp:cNvSpPr/>
      </dsp:nvSpPr>
      <dsp:spPr>
        <a:xfrm>
          <a:off x="4450968" y="1158051"/>
          <a:ext cx="830171" cy="830171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Desarrollo</a:t>
          </a:r>
        </a:p>
      </dsp:txBody>
      <dsp:txXfrm>
        <a:off x="4450968" y="1158051"/>
        <a:ext cx="830171" cy="830171"/>
      </dsp:txXfrm>
    </dsp:sp>
    <dsp:sp modelId="{56111384-E928-DD4D-996A-CAA3B153D94A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434785"/>
            <a:gd name="adj4" fmla="val 209481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552C-2FB2-3545-93F5-163D707C8D28}">
      <dsp:nvSpPr>
        <dsp:cNvPr id="0" name=""/>
        <dsp:cNvSpPr/>
      </dsp:nvSpPr>
      <dsp:spPr>
        <a:xfrm>
          <a:off x="4450968" y="2793841"/>
          <a:ext cx="830171" cy="830171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Construcción</a:t>
          </a:r>
        </a:p>
      </dsp:txBody>
      <dsp:txXfrm>
        <a:off x="4450968" y="2793841"/>
        <a:ext cx="830171" cy="830171"/>
      </dsp:txXfrm>
    </dsp:sp>
    <dsp:sp modelId="{1F70416F-6B74-3148-A56A-9B48382373B4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3069019"/>
            <a:gd name="adj4" fmla="val 2113956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5A510-35CC-F34C-AE3F-ED6ED1FFF545}">
      <dsp:nvSpPr>
        <dsp:cNvPr id="0" name=""/>
        <dsp:cNvSpPr/>
      </dsp:nvSpPr>
      <dsp:spPr>
        <a:xfrm>
          <a:off x="3294290" y="3950519"/>
          <a:ext cx="830171" cy="83017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Pruebas</a:t>
          </a:r>
        </a:p>
      </dsp:txBody>
      <dsp:txXfrm>
        <a:off x="3294290" y="3950519"/>
        <a:ext cx="830171" cy="830171"/>
      </dsp:txXfrm>
    </dsp:sp>
    <dsp:sp modelId="{3B3A8A4E-30AA-554C-908F-7DB1F0E79A9C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5834785"/>
            <a:gd name="adj4" fmla="val 47481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11818-CA63-8F4C-A5D6-B46F271E91A2}">
      <dsp:nvSpPr>
        <dsp:cNvPr id="0" name=""/>
        <dsp:cNvSpPr/>
      </dsp:nvSpPr>
      <dsp:spPr>
        <a:xfrm>
          <a:off x="1658500" y="3950519"/>
          <a:ext cx="830171" cy="83017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Lanzamiento</a:t>
          </a:r>
        </a:p>
      </dsp:txBody>
      <dsp:txXfrm>
        <a:off x="1658500" y="3950519"/>
        <a:ext cx="830171" cy="830171"/>
      </dsp:txXfrm>
    </dsp:sp>
    <dsp:sp modelId="{AAA7C9CF-B8F7-6B44-91DD-B9A566595B2E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8469019"/>
            <a:gd name="adj4" fmla="val 7513956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1B02C-24FF-694E-ADCE-EC988BEBF132}">
      <dsp:nvSpPr>
        <dsp:cNvPr id="0" name=""/>
        <dsp:cNvSpPr/>
      </dsp:nvSpPr>
      <dsp:spPr>
        <a:xfrm>
          <a:off x="501822" y="2793841"/>
          <a:ext cx="830171" cy="83017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Despliegue</a:t>
          </a:r>
        </a:p>
      </dsp:txBody>
      <dsp:txXfrm>
        <a:off x="501822" y="2793841"/>
        <a:ext cx="830171" cy="830171"/>
      </dsp:txXfrm>
    </dsp:sp>
    <dsp:sp modelId="{D71B8427-83DA-4F4C-A607-06015F2E15BA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11234785"/>
            <a:gd name="adj4" fmla="val 101481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D81B-A02E-3C4B-802D-24CAE893CE56}">
      <dsp:nvSpPr>
        <dsp:cNvPr id="0" name=""/>
        <dsp:cNvSpPr/>
      </dsp:nvSpPr>
      <dsp:spPr>
        <a:xfrm>
          <a:off x="501822" y="1158051"/>
          <a:ext cx="830171" cy="830171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Operación</a:t>
          </a:r>
        </a:p>
      </dsp:txBody>
      <dsp:txXfrm>
        <a:off x="501822" y="1158051"/>
        <a:ext cx="830171" cy="830171"/>
      </dsp:txXfrm>
    </dsp:sp>
    <dsp:sp modelId="{CA63B60C-93D2-064D-9DAB-D081AE26CCB4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13869019"/>
            <a:gd name="adj4" fmla="val 12913956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E53C-9DCB-E741-8E11-92524FD72C6B}">
      <dsp:nvSpPr>
        <dsp:cNvPr id="0" name=""/>
        <dsp:cNvSpPr/>
      </dsp:nvSpPr>
      <dsp:spPr>
        <a:xfrm>
          <a:off x="1658500" y="1373"/>
          <a:ext cx="830171" cy="830171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Monitoreo</a:t>
          </a:r>
        </a:p>
      </dsp:txBody>
      <dsp:txXfrm>
        <a:off x="1658500" y="1373"/>
        <a:ext cx="830171" cy="830171"/>
      </dsp:txXfrm>
    </dsp:sp>
    <dsp:sp modelId="{A0AFF8A4-7721-4E49-8355-BB6A0EACABC5}">
      <dsp:nvSpPr>
        <dsp:cNvPr id="0" name=""/>
        <dsp:cNvSpPr/>
      </dsp:nvSpPr>
      <dsp:spPr>
        <a:xfrm>
          <a:off x="578844" y="78396"/>
          <a:ext cx="4625272" cy="4625272"/>
        </a:xfrm>
        <a:prstGeom prst="circularArrow">
          <a:avLst>
            <a:gd name="adj1" fmla="val 3500"/>
            <a:gd name="adj2" fmla="val 217025"/>
            <a:gd name="adj3" fmla="val 16634785"/>
            <a:gd name="adj4" fmla="val 155481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FUNDAMENTOS DEVOPS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BE26E2-5937-0B76-2162-704D890F9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ESCUELA DE POSTGRADO Y EDUCACIÓN CONTINUA</a:t>
            </a:r>
            <a:br>
              <a:rPr lang="es-CL" dirty="0"/>
            </a:br>
            <a:r>
              <a:rPr lang="es-CL" dirty="0"/>
              <a:t>UNIVERSIDAD DE CHILE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1CB0E8-3944-AC09-0965-33D8DE557888}"/>
              </a:ext>
            </a:extLst>
          </p:cNvPr>
          <p:cNvSpPr txBox="1">
            <a:spLocks/>
          </p:cNvSpPr>
          <p:nvPr/>
        </p:nvSpPr>
        <p:spPr>
          <a:xfrm>
            <a:off x="8589523" y="5770122"/>
            <a:ext cx="2830751" cy="572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dirty="0"/>
              <a:t>DANIEL HINOJOSA</a:t>
            </a:r>
            <a:br>
              <a:rPr lang="es-CL" dirty="0"/>
            </a:br>
            <a:r>
              <a:rPr lang="es-CL" dirty="0"/>
              <a:t>SEBASTIAN SALGADO</a:t>
            </a:r>
          </a:p>
        </p:txBody>
      </p:sp>
    </p:spTree>
    <p:extLst>
      <p:ext uri="{BB962C8B-B14F-4D97-AF65-F5344CB8AC3E}">
        <p14:creationId xmlns:p14="http://schemas.microsoft.com/office/powerpoint/2010/main" val="5851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656" y="532878"/>
            <a:ext cx="4250686" cy="861420"/>
          </a:xfrm>
        </p:spPr>
        <p:txBody>
          <a:bodyPr/>
          <a:lstStyle/>
          <a:p>
            <a:r>
              <a:rPr lang="es-CL" sz="4000" dirty="0"/>
              <a:t>ORGANIZACIÓN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4365EC-AE94-FC63-C17D-27AEE625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61" y="1925269"/>
            <a:ext cx="3480477" cy="34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8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630" y="180742"/>
            <a:ext cx="4856739" cy="861420"/>
          </a:xfrm>
        </p:spPr>
        <p:txBody>
          <a:bodyPr/>
          <a:lstStyle/>
          <a:p>
            <a:r>
              <a:rPr lang="es-CL" sz="4000" dirty="0"/>
              <a:t>ORGANIZACIÓN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96C1B1-131F-3C31-0E08-A2F08861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93" y="2905092"/>
            <a:ext cx="4973401" cy="31178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98FBBA6-A38E-3C73-C035-45126989B5F4}"/>
              </a:ext>
            </a:extLst>
          </p:cNvPr>
          <p:cNvSpPr txBox="1">
            <a:spLocks/>
          </p:cNvSpPr>
          <p:nvPr/>
        </p:nvSpPr>
        <p:spPr>
          <a:xfrm>
            <a:off x="1317151" y="1774945"/>
            <a:ext cx="3378135" cy="49611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400" dirty="0"/>
              <a:t>EQUIPO DESARROLLO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686462E-F501-1398-3CA4-31A3439750F2}"/>
              </a:ext>
            </a:extLst>
          </p:cNvPr>
          <p:cNvSpPr txBox="1">
            <a:spLocks/>
          </p:cNvSpPr>
          <p:nvPr/>
        </p:nvSpPr>
        <p:spPr>
          <a:xfrm>
            <a:off x="6763896" y="1774945"/>
            <a:ext cx="4110953" cy="49611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400" dirty="0"/>
              <a:t>EQUIPO INFRAESTRUCTURA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8D3781-ABB2-AFCB-2C2A-2B01628A77F5}"/>
              </a:ext>
            </a:extLst>
          </p:cNvPr>
          <p:cNvSpPr txBox="1"/>
          <p:nvPr/>
        </p:nvSpPr>
        <p:spPr>
          <a:xfrm>
            <a:off x="5389123" y="1704815"/>
            <a:ext cx="68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20686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EB67CA5-F381-F677-C447-B9CDC74F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205" y="291829"/>
            <a:ext cx="5729590" cy="653056"/>
          </a:xfrm>
        </p:spPr>
        <p:txBody>
          <a:bodyPr/>
          <a:lstStyle/>
          <a:p>
            <a:r>
              <a:rPr lang="es-CL" sz="2800" dirty="0"/>
              <a:t>PROCESO DESARROLLO ACTUAL</a:t>
            </a: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BBB5B402-02B6-CAC3-B635-00C80206B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499805"/>
              </p:ext>
            </p:extLst>
          </p:nvPr>
        </p:nvGraphicFramePr>
        <p:xfrm>
          <a:off x="2224902" y="1309816"/>
          <a:ext cx="7742195" cy="4840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Elipse 18">
            <a:extLst>
              <a:ext uri="{FF2B5EF4-FFF2-40B4-BE49-F238E27FC236}">
                <a16:creationId xmlns:a16="http://schemas.microsoft.com/office/drawing/2014/main" id="{01C6FF70-CE77-6248-8DF2-2285091639BA}"/>
              </a:ext>
            </a:extLst>
          </p:cNvPr>
          <p:cNvSpPr/>
          <p:nvPr/>
        </p:nvSpPr>
        <p:spPr>
          <a:xfrm>
            <a:off x="667265" y="1331326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Ausencia de </a:t>
            </a:r>
            <a:r>
              <a:rPr lang="es-CL" sz="1600" dirty="0" err="1"/>
              <a:t>Testing</a:t>
            </a:r>
            <a:endParaRPr lang="es-CL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3B1A6D-A955-12A2-80EC-5F3431248886}"/>
              </a:ext>
            </a:extLst>
          </p:cNvPr>
          <p:cNvSpPr/>
          <p:nvPr/>
        </p:nvSpPr>
        <p:spPr>
          <a:xfrm>
            <a:off x="667265" y="4902658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Ausencia de  ambiente QA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6AE430-6C8C-B9B0-97B2-560F0D8E5067}"/>
              </a:ext>
            </a:extLst>
          </p:cNvPr>
          <p:cNvSpPr/>
          <p:nvPr/>
        </p:nvSpPr>
        <p:spPr>
          <a:xfrm>
            <a:off x="9161844" y="1309816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Pasos a producción manuales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1962106-9AA4-AB93-662D-89D52C9E6155}"/>
              </a:ext>
            </a:extLst>
          </p:cNvPr>
          <p:cNvSpPr/>
          <p:nvPr/>
        </p:nvSpPr>
        <p:spPr>
          <a:xfrm>
            <a:off x="9161844" y="4902658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Falta de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88848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077" y="543697"/>
            <a:ext cx="2959845" cy="835576"/>
          </a:xfrm>
        </p:spPr>
        <p:txBody>
          <a:bodyPr/>
          <a:lstStyle/>
          <a:p>
            <a:r>
              <a:rPr lang="es-CL" sz="4000" dirty="0"/>
              <a:t>PRINCIPIOS</a:t>
            </a: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6B18F04E-5789-3110-439A-39B01B998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028156"/>
              </p:ext>
            </p:extLst>
          </p:nvPr>
        </p:nvGraphicFramePr>
        <p:xfrm>
          <a:off x="2328562" y="1725262"/>
          <a:ext cx="7359135" cy="4759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71" y="543697"/>
            <a:ext cx="6783858" cy="835576"/>
          </a:xfrm>
        </p:spPr>
        <p:txBody>
          <a:bodyPr/>
          <a:lstStyle/>
          <a:p>
            <a:r>
              <a:rPr lang="es-CL" sz="4000" dirty="0"/>
              <a:t>Propuesta de Arquitectura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0F59399-E3BD-3924-F0C0-B89957E67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373773"/>
              </p:ext>
            </p:extLst>
          </p:nvPr>
        </p:nvGraphicFramePr>
        <p:xfrm>
          <a:off x="3204519" y="1532238"/>
          <a:ext cx="5782962" cy="478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31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71" y="543697"/>
            <a:ext cx="6783858" cy="835576"/>
          </a:xfrm>
        </p:spPr>
        <p:txBody>
          <a:bodyPr/>
          <a:lstStyle/>
          <a:p>
            <a:r>
              <a:rPr lang="es-CL" sz="4000" dirty="0"/>
              <a:t>Propuesta de Arquitectura</a:t>
            </a:r>
          </a:p>
        </p:txBody>
      </p:sp>
    </p:spTree>
    <p:extLst>
      <p:ext uri="{BB962C8B-B14F-4D97-AF65-F5344CB8AC3E}">
        <p14:creationId xmlns:p14="http://schemas.microsoft.com/office/powerpoint/2010/main" val="380169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71" y="543697"/>
            <a:ext cx="6783858" cy="835576"/>
          </a:xfrm>
        </p:spPr>
        <p:txBody>
          <a:bodyPr/>
          <a:lstStyle/>
          <a:p>
            <a:pPr algn="ctr"/>
            <a:r>
              <a:rPr lang="es-CL" sz="4000" dirty="0"/>
              <a:t>Herramientas para nueva Arquitectura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45E643-D4D6-5923-12AC-A1B84E43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9" y="1811762"/>
            <a:ext cx="2452041" cy="137927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B63E61F-0C34-ECD3-7992-3043D4A4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3241331"/>
            <a:ext cx="3251200" cy="16256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4A1F494-E096-6593-1136-BF6D7B6E1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095" y="1845741"/>
            <a:ext cx="2331220" cy="131131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D603F83-84CB-8AF5-937B-D63922AA8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071" y="3510434"/>
            <a:ext cx="1096952" cy="108739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36722CF-C0FB-96A5-877B-B80C9177A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051" y="1853672"/>
            <a:ext cx="1295450" cy="129545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0952AC3-DFD7-E2E9-F10E-622F135C86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27948" y="3734411"/>
            <a:ext cx="4355757" cy="290383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0569088-03A2-01E1-B1DD-5216E8ED1B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2103" y="4518011"/>
            <a:ext cx="1295450" cy="129545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833965B-32A9-242D-9561-3B0E703BC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317" y="4717217"/>
            <a:ext cx="1080146" cy="1087395"/>
          </a:xfrm>
          <a:prstGeom prst="rect">
            <a:avLst/>
          </a:prstGeom>
        </p:spPr>
      </p:pic>
      <p:sp>
        <p:nvSpPr>
          <p:cNvPr id="35" name="Cheurón 34">
            <a:extLst>
              <a:ext uri="{FF2B5EF4-FFF2-40B4-BE49-F238E27FC236}">
                <a16:creationId xmlns:a16="http://schemas.microsoft.com/office/drawing/2014/main" id="{833B9CDD-2520-8E3B-DFDC-A8A7096302ED}"/>
              </a:ext>
            </a:extLst>
          </p:cNvPr>
          <p:cNvSpPr/>
          <p:nvPr/>
        </p:nvSpPr>
        <p:spPr>
          <a:xfrm>
            <a:off x="8501220" y="2769645"/>
            <a:ext cx="444844" cy="1929531"/>
          </a:xfrm>
          <a:prstGeom prst="chevron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A0B8D6F-EE98-4D3D-DBFA-A214F710BA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0513" y="2697236"/>
            <a:ext cx="1679669" cy="129261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1394ED54-78C6-B0BF-B986-A23C9B035783}"/>
              </a:ext>
            </a:extLst>
          </p:cNvPr>
          <p:cNvSpPr txBox="1"/>
          <p:nvPr/>
        </p:nvSpPr>
        <p:spPr>
          <a:xfrm>
            <a:off x="9159300" y="4193997"/>
            <a:ext cx="27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err="1"/>
              <a:t>Uptime</a:t>
            </a:r>
            <a:r>
              <a:rPr lang="es-CL" sz="1400" dirty="0"/>
              <a:t> de sistemas en periodos académicos críticos</a:t>
            </a:r>
          </a:p>
        </p:txBody>
      </p:sp>
    </p:spTree>
    <p:extLst>
      <p:ext uri="{BB962C8B-B14F-4D97-AF65-F5344CB8AC3E}">
        <p14:creationId xmlns:p14="http://schemas.microsoft.com/office/powerpoint/2010/main" val="99046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4487</TotalTime>
  <Words>126</Words>
  <Application>Microsoft Macintosh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Brush Script MT</vt:lpstr>
      <vt:lpstr>Arial</vt:lpstr>
      <vt:lpstr>Century Gothic</vt:lpstr>
      <vt:lpstr>Wingdings 3</vt:lpstr>
      <vt:lpstr>Ion</vt:lpstr>
      <vt:lpstr>PROYECTO FUNDAMENTOS DEVOPS</vt:lpstr>
      <vt:lpstr>ORGANIZACIÓN</vt:lpstr>
      <vt:lpstr>ORGANIZACIÓN</vt:lpstr>
      <vt:lpstr>PROCESO DESARROLLO ACTUAL</vt:lpstr>
      <vt:lpstr>PRINCIPIOS</vt:lpstr>
      <vt:lpstr>Propuesta de Arquitectura</vt:lpstr>
      <vt:lpstr>Propuesta de Arquitectura</vt:lpstr>
      <vt:lpstr>Herramientas para nueva Arquitectura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FUNDAMENTOS DEVOPS</dc:title>
  <dc:creator>Macbook</dc:creator>
  <cp:lastModifiedBy>Macbook</cp:lastModifiedBy>
  <cp:revision>5</cp:revision>
  <dcterms:created xsi:type="dcterms:W3CDTF">2023-11-17T01:12:48Z</dcterms:created>
  <dcterms:modified xsi:type="dcterms:W3CDTF">2023-11-20T04:00:03Z</dcterms:modified>
</cp:coreProperties>
</file>