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ato" charset="1" panose="020F05020202040302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784071" cy="10287000"/>
            <a:chOff x="0" y="0"/>
            <a:chExt cx="33669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69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66998">
                  <a:moveTo>
                    <a:pt x="0" y="0"/>
                  </a:moveTo>
                  <a:lnTo>
                    <a:pt x="3366998" y="0"/>
                  </a:lnTo>
                  <a:lnTo>
                    <a:pt x="33669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35F7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6699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67798" y="0"/>
            <a:ext cx="1620203" cy="10287000"/>
          </a:xfrm>
          <a:custGeom>
            <a:avLst/>
            <a:gdLst/>
            <a:ahLst/>
            <a:cxnLst/>
            <a:rect r="r" b="b" t="t" l="l"/>
            <a:pathLst>
              <a:path h="10287000" w="1620203">
                <a:moveTo>
                  <a:pt x="0" y="0"/>
                </a:moveTo>
                <a:lnTo>
                  <a:pt x="1620202" y="0"/>
                </a:lnTo>
                <a:lnTo>
                  <a:pt x="16202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6760" y="9463330"/>
            <a:ext cx="3601190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2024/11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7923" y="544513"/>
            <a:ext cx="406359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sz="5000" spc="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1.目標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232180" y="1584996"/>
            <a:ext cx="6844494" cy="7673304"/>
          </a:xfrm>
          <a:custGeom>
            <a:avLst/>
            <a:gdLst/>
            <a:ahLst/>
            <a:cxnLst/>
            <a:rect r="r" b="b" t="t" l="l"/>
            <a:pathLst>
              <a:path h="7673304" w="6844494">
                <a:moveTo>
                  <a:pt x="0" y="0"/>
                </a:moveTo>
                <a:lnTo>
                  <a:pt x="6844494" y="0"/>
                </a:lnTo>
                <a:lnTo>
                  <a:pt x="6844494" y="7673304"/>
                </a:lnTo>
                <a:lnTo>
                  <a:pt x="0" y="7673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08" t="0" r="-9701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784071" cy="10287000"/>
            <a:chOff x="0" y="0"/>
            <a:chExt cx="33669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69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66998">
                  <a:moveTo>
                    <a:pt x="0" y="0"/>
                  </a:moveTo>
                  <a:lnTo>
                    <a:pt x="3366998" y="0"/>
                  </a:lnTo>
                  <a:lnTo>
                    <a:pt x="33669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35F7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6699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67798" y="0"/>
            <a:ext cx="1620203" cy="10287000"/>
          </a:xfrm>
          <a:custGeom>
            <a:avLst/>
            <a:gdLst/>
            <a:ahLst/>
            <a:cxnLst/>
            <a:rect r="r" b="b" t="t" l="l"/>
            <a:pathLst>
              <a:path h="10287000" w="1620203">
                <a:moveTo>
                  <a:pt x="0" y="0"/>
                </a:moveTo>
                <a:lnTo>
                  <a:pt x="1620202" y="0"/>
                </a:lnTo>
                <a:lnTo>
                  <a:pt x="16202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6534" y="1408112"/>
            <a:ext cx="7606910" cy="8045692"/>
          </a:xfrm>
          <a:custGeom>
            <a:avLst/>
            <a:gdLst/>
            <a:ahLst/>
            <a:cxnLst/>
            <a:rect r="r" b="b" t="t" l="l"/>
            <a:pathLst>
              <a:path h="8045692" w="7606910">
                <a:moveTo>
                  <a:pt x="0" y="0"/>
                </a:moveTo>
                <a:lnTo>
                  <a:pt x="7606911" y="0"/>
                </a:lnTo>
                <a:lnTo>
                  <a:pt x="7606911" y="8045693"/>
                </a:lnTo>
                <a:lnTo>
                  <a:pt x="0" y="8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77" t="0" r="-299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6760" y="9463330"/>
            <a:ext cx="3601190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2024/11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7923" y="544513"/>
            <a:ext cx="406359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sz="5000" spc="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2.阻礙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784071" cy="10287000"/>
            <a:chOff x="0" y="0"/>
            <a:chExt cx="33669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69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66998">
                  <a:moveTo>
                    <a:pt x="0" y="0"/>
                  </a:moveTo>
                  <a:lnTo>
                    <a:pt x="3366998" y="0"/>
                  </a:lnTo>
                  <a:lnTo>
                    <a:pt x="33669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35F7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6699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84071" y="0"/>
            <a:ext cx="12784071" cy="10287000"/>
            <a:chOff x="0" y="0"/>
            <a:chExt cx="3366998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669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66998">
                  <a:moveTo>
                    <a:pt x="0" y="0"/>
                  </a:moveTo>
                  <a:lnTo>
                    <a:pt x="3366998" y="0"/>
                  </a:lnTo>
                  <a:lnTo>
                    <a:pt x="33669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6699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667798" y="0"/>
            <a:ext cx="1620203" cy="10287000"/>
          </a:xfrm>
          <a:custGeom>
            <a:avLst/>
            <a:gdLst/>
            <a:ahLst/>
            <a:cxnLst/>
            <a:rect r="r" b="b" t="t" l="l"/>
            <a:pathLst>
              <a:path h="10287000" w="1620203">
                <a:moveTo>
                  <a:pt x="0" y="0"/>
                </a:moveTo>
                <a:lnTo>
                  <a:pt x="1620202" y="0"/>
                </a:lnTo>
                <a:lnTo>
                  <a:pt x="16202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6760" y="9463330"/>
            <a:ext cx="3601190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2024/11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7923" y="544513"/>
            <a:ext cx="406359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sz="5000" spc="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3.努力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996534" y="1408112"/>
            <a:ext cx="7606910" cy="8045692"/>
          </a:xfrm>
          <a:custGeom>
            <a:avLst/>
            <a:gdLst/>
            <a:ahLst/>
            <a:cxnLst/>
            <a:rect r="r" b="b" t="t" l="l"/>
            <a:pathLst>
              <a:path h="8045692" w="7606910">
                <a:moveTo>
                  <a:pt x="0" y="0"/>
                </a:moveTo>
                <a:lnTo>
                  <a:pt x="7606911" y="0"/>
                </a:lnTo>
                <a:lnTo>
                  <a:pt x="7606911" y="8045693"/>
                </a:lnTo>
                <a:lnTo>
                  <a:pt x="0" y="8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84" t="0" r="-2884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784071" cy="10287000"/>
            <a:chOff x="0" y="0"/>
            <a:chExt cx="33669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69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66998">
                  <a:moveTo>
                    <a:pt x="0" y="0"/>
                  </a:moveTo>
                  <a:lnTo>
                    <a:pt x="3366998" y="0"/>
                  </a:lnTo>
                  <a:lnTo>
                    <a:pt x="33669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35F7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6699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67798" y="0"/>
            <a:ext cx="1620203" cy="10287000"/>
          </a:xfrm>
          <a:custGeom>
            <a:avLst/>
            <a:gdLst/>
            <a:ahLst/>
            <a:cxnLst/>
            <a:rect r="r" b="b" t="t" l="l"/>
            <a:pathLst>
              <a:path h="10287000" w="1620203">
                <a:moveTo>
                  <a:pt x="0" y="0"/>
                </a:moveTo>
                <a:lnTo>
                  <a:pt x="1620202" y="0"/>
                </a:lnTo>
                <a:lnTo>
                  <a:pt x="16202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6760" y="9463330"/>
            <a:ext cx="3601190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2024/11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7923" y="544513"/>
            <a:ext cx="406359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sz="5000" spc="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4.結果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996534" y="1408112"/>
            <a:ext cx="7606910" cy="8045692"/>
          </a:xfrm>
          <a:custGeom>
            <a:avLst/>
            <a:gdLst/>
            <a:ahLst/>
            <a:cxnLst/>
            <a:rect r="r" b="b" t="t" l="l"/>
            <a:pathLst>
              <a:path h="8045692" w="7606910">
                <a:moveTo>
                  <a:pt x="0" y="0"/>
                </a:moveTo>
                <a:lnTo>
                  <a:pt x="7606911" y="0"/>
                </a:lnTo>
                <a:lnTo>
                  <a:pt x="7606911" y="8045693"/>
                </a:lnTo>
                <a:lnTo>
                  <a:pt x="0" y="8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84" t="0" r="-2884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784071" cy="10287000"/>
            <a:chOff x="0" y="0"/>
            <a:chExt cx="33669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69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66998">
                  <a:moveTo>
                    <a:pt x="0" y="0"/>
                  </a:moveTo>
                  <a:lnTo>
                    <a:pt x="3366998" y="0"/>
                  </a:lnTo>
                  <a:lnTo>
                    <a:pt x="33669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35F7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6699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67798" y="0"/>
            <a:ext cx="1620203" cy="10287000"/>
          </a:xfrm>
          <a:custGeom>
            <a:avLst/>
            <a:gdLst/>
            <a:ahLst/>
            <a:cxnLst/>
            <a:rect r="r" b="b" t="t" l="l"/>
            <a:pathLst>
              <a:path h="10287000" w="1620203">
                <a:moveTo>
                  <a:pt x="0" y="0"/>
                </a:moveTo>
                <a:lnTo>
                  <a:pt x="1620202" y="0"/>
                </a:lnTo>
                <a:lnTo>
                  <a:pt x="16202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6760" y="9463330"/>
            <a:ext cx="3601190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2024/11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7923" y="544513"/>
            <a:ext cx="406359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sz="5000" spc="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5.意外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996534" y="1408112"/>
            <a:ext cx="7606910" cy="8045692"/>
          </a:xfrm>
          <a:custGeom>
            <a:avLst/>
            <a:gdLst/>
            <a:ahLst/>
            <a:cxnLst/>
            <a:rect r="r" b="b" t="t" l="l"/>
            <a:pathLst>
              <a:path h="8045692" w="7606910">
                <a:moveTo>
                  <a:pt x="0" y="0"/>
                </a:moveTo>
                <a:lnTo>
                  <a:pt x="7606911" y="0"/>
                </a:lnTo>
                <a:lnTo>
                  <a:pt x="7606911" y="8045693"/>
                </a:lnTo>
                <a:lnTo>
                  <a:pt x="0" y="8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84" t="0" r="-2884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784071" cy="10287000"/>
            <a:chOff x="0" y="0"/>
            <a:chExt cx="33669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69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66998">
                  <a:moveTo>
                    <a:pt x="0" y="0"/>
                  </a:moveTo>
                  <a:lnTo>
                    <a:pt x="3366998" y="0"/>
                  </a:lnTo>
                  <a:lnTo>
                    <a:pt x="33669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35F7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6699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67798" y="0"/>
            <a:ext cx="1620203" cy="10287000"/>
          </a:xfrm>
          <a:custGeom>
            <a:avLst/>
            <a:gdLst/>
            <a:ahLst/>
            <a:cxnLst/>
            <a:rect r="r" b="b" t="t" l="l"/>
            <a:pathLst>
              <a:path h="10287000" w="1620203">
                <a:moveTo>
                  <a:pt x="0" y="0"/>
                </a:moveTo>
                <a:lnTo>
                  <a:pt x="1620202" y="0"/>
                </a:lnTo>
                <a:lnTo>
                  <a:pt x="16202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6760" y="9463330"/>
            <a:ext cx="3601190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2024/11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7923" y="544513"/>
            <a:ext cx="406359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sz="5000" spc="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6.轉彎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996534" y="1408112"/>
            <a:ext cx="7606910" cy="8045692"/>
          </a:xfrm>
          <a:custGeom>
            <a:avLst/>
            <a:gdLst/>
            <a:ahLst/>
            <a:cxnLst/>
            <a:rect r="r" b="b" t="t" l="l"/>
            <a:pathLst>
              <a:path h="8045692" w="7606910">
                <a:moveTo>
                  <a:pt x="0" y="0"/>
                </a:moveTo>
                <a:lnTo>
                  <a:pt x="7606911" y="0"/>
                </a:lnTo>
                <a:lnTo>
                  <a:pt x="7606911" y="8045693"/>
                </a:lnTo>
                <a:lnTo>
                  <a:pt x="0" y="8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84" t="0" r="-2884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784071" cy="10287000"/>
            <a:chOff x="0" y="0"/>
            <a:chExt cx="33669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69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66998">
                  <a:moveTo>
                    <a:pt x="0" y="0"/>
                  </a:moveTo>
                  <a:lnTo>
                    <a:pt x="3366998" y="0"/>
                  </a:lnTo>
                  <a:lnTo>
                    <a:pt x="33669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35F7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6699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67798" y="0"/>
            <a:ext cx="1620203" cy="10287000"/>
          </a:xfrm>
          <a:custGeom>
            <a:avLst/>
            <a:gdLst/>
            <a:ahLst/>
            <a:cxnLst/>
            <a:rect r="r" b="b" t="t" l="l"/>
            <a:pathLst>
              <a:path h="10287000" w="1620203">
                <a:moveTo>
                  <a:pt x="0" y="0"/>
                </a:moveTo>
                <a:lnTo>
                  <a:pt x="1620202" y="0"/>
                </a:lnTo>
                <a:lnTo>
                  <a:pt x="16202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6760" y="9463330"/>
            <a:ext cx="3601190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2024/11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7923" y="544513"/>
            <a:ext cx="406359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sz="5000" spc="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7.結局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996534" y="1408112"/>
            <a:ext cx="7606910" cy="8045692"/>
          </a:xfrm>
          <a:custGeom>
            <a:avLst/>
            <a:gdLst/>
            <a:ahLst/>
            <a:cxnLst/>
            <a:rect r="r" b="b" t="t" l="l"/>
            <a:pathLst>
              <a:path h="8045692" w="7606910">
                <a:moveTo>
                  <a:pt x="0" y="0"/>
                </a:moveTo>
                <a:lnTo>
                  <a:pt x="7606911" y="0"/>
                </a:lnTo>
                <a:lnTo>
                  <a:pt x="7606911" y="8045693"/>
                </a:lnTo>
                <a:lnTo>
                  <a:pt x="0" y="8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84" t="0" r="-2884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DAGWF6U_GXo</dc:identifier>
  <dcterms:modified xsi:type="dcterms:W3CDTF">2011-08-01T06:04:30Z</dcterms:modified>
  <cp:revision>1</cp:revision>
  <dc:title>動態捕捉hw2</dc:title>
</cp:coreProperties>
</file>