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612D-5A4E-43B1-9F7A-FB43C0DD4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26238-B5F4-4992-BB16-3535A776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F8CE-D28F-4E69-9126-3A04AD24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3F78-B32C-41B1-855D-B45972FD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4BAFD-F13E-48C6-B88E-C9A9921E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91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6D8E-3E6D-4D5E-9939-151370B6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8D824-5BE2-4A67-A57E-D32D0483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5D17-1F06-466A-8E9D-E52565EB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B6BFC-C59E-4D89-BF09-61AEF6A9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22B2-B6B3-4139-A46B-E53E4B4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67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5553D-6718-4126-BDA2-3A8775D1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CF16-ED65-42F9-AF74-C5D80E0AB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21A6-2657-4487-8D63-378A18C3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6023-AE99-4C8A-B6B4-7E38A938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65D0-CC34-46FB-B180-B5916933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D8FF-2D25-45E2-8CD1-F8A999E4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DBE6-002F-489F-8BBE-EF857396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3CE78-6035-420D-BBFA-4A3EF2EB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5C7C-DDB4-445D-AF39-5B75CC8F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0CF2-EA9B-4FF3-BE13-ED2E6634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73E1-AA05-4EB8-BD48-BC586108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3B3A-3DFC-4836-88D5-EB31F852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866D-36FC-4F26-AE84-F6B1E116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76861-A5D2-45CA-893D-C57D6DDC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07F6-4651-4B02-91CF-7ACEAF95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3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977-BF61-4B29-9437-01CEE1A9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CED9-D33A-4AE8-953B-9F6495D9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7C3A0-8053-45DB-BF21-7E3425512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D618A-429D-4B3C-99A3-38452794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C468-4E73-453D-B320-80C73E9B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43D6F-2567-4E40-8465-248C7C9F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4E16-98A5-4D96-84BD-6A79BE93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31EC-1942-4984-AE57-15A28308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B8AD9-DFCD-4F50-84B4-19904D41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1CBBD-C4C3-4995-BAD5-0DA4466CA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DAC22-CD14-4DD5-8016-D27137CBA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32005-9B8B-4411-9432-32CEEBA5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7CB30-7FED-43E0-ABB2-90F567CE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E5237-C814-470F-A284-8F9D74DA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17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B76-2132-403A-B14B-F3835B2A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53D19-FBB7-4CB9-B0AF-CB95AFA7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D3658-12E2-41EB-9C05-18099B76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7721-893C-4374-926C-F1BDCD9C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BC51E-FFD8-420E-B741-6635E867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12120-79C3-4F7F-99BF-3AB71DC2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C46B-B741-4FED-A696-E7E84AD2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8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8446-F665-4A5A-840F-EE5ABFE8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B19F-AAF6-4633-AE6E-D961C7CA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2CC5A-4A36-4C8C-9B62-0F5F6CD21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DB51-45E2-4ACC-B72F-81467155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2746-AB73-4814-A349-A45FDD30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B7D16-7966-43E8-BDC7-E99D6957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33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015F-405C-48F7-8A77-AB8F1F94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CC6EC-E08E-4D90-98A0-1581C090C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0A3ED-047C-43A9-8CD7-0736D0D98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1E929-6CA0-46BF-A9C9-927B8010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99BDC-CBEE-4C5D-A809-3458E5B6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E5AC0-0B84-4C74-BBC5-C45F03D2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407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A5CC4-CE39-4D03-9B08-79AE8CB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C630-618F-4B6F-9722-036CA207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D09D-7FD4-4B3C-8D82-70A185E57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536D-8C72-4C2E-AE8B-68561135B5B1}" type="datetimeFigureOut">
              <a:rPr lang="en-SG" smtClean="0"/>
              <a:t>29/5/2024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D39E-CD08-4A9B-81C9-EC4913BDE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2F41-B3A6-4AE1-863C-B1310867E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19AA-ECDF-4F60-9D39-B7FA2970E7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7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662C-7C57-4CCE-8A29-3DD8FAEBA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CLUB21 COMO Server </a:t>
            </a:r>
            <a:r>
              <a:rPr lang="en-SG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25CF0-3A32-44A2-B2B6-E9FB6F389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45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490460-EDDB-4DB6-BA54-85C27D577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56" y="2664762"/>
            <a:ext cx="2406065" cy="139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0C821-2B0E-46AE-8343-4EC5D220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34" y="155134"/>
            <a:ext cx="5236759" cy="509518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SG" dirty="0" err="1"/>
              <a:t>urrent</a:t>
            </a:r>
            <a:r>
              <a:rPr lang="en-SG" dirty="0"/>
              <a:t> SDWAN network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07FAF6-4EE9-4AA7-B27A-55C04E2370F3}"/>
              </a:ext>
            </a:extLst>
          </p:cNvPr>
          <p:cNvSpPr txBox="1">
            <a:spLocks/>
          </p:cNvSpPr>
          <p:nvPr/>
        </p:nvSpPr>
        <p:spPr>
          <a:xfrm>
            <a:off x="4736856" y="3049267"/>
            <a:ext cx="2406065" cy="62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SD-WAN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076A6-0FDF-4126-8BCD-3CF7F0155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44" y="968139"/>
            <a:ext cx="791287" cy="53437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0F955F-5EF2-464F-A296-7334261B3C47}"/>
              </a:ext>
            </a:extLst>
          </p:cNvPr>
          <p:cNvCxnSpPr>
            <a:cxnSpLocks/>
          </p:cNvCxnSpPr>
          <p:nvPr/>
        </p:nvCxnSpPr>
        <p:spPr>
          <a:xfrm>
            <a:off x="5738191" y="1502515"/>
            <a:ext cx="0" cy="116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DC5EB9-A2E7-4141-B234-86417613BB41}"/>
              </a:ext>
            </a:extLst>
          </p:cNvPr>
          <p:cNvCxnSpPr/>
          <p:nvPr/>
        </p:nvCxnSpPr>
        <p:spPr>
          <a:xfrm flipV="1">
            <a:off x="6096000" y="1502515"/>
            <a:ext cx="0" cy="116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40C9BABA-424A-4072-9D8E-1074A2315E0A}"/>
              </a:ext>
            </a:extLst>
          </p:cNvPr>
          <p:cNvSpPr txBox="1">
            <a:spLocks/>
          </p:cNvSpPr>
          <p:nvPr/>
        </p:nvSpPr>
        <p:spPr>
          <a:xfrm>
            <a:off x="4736856" y="386020"/>
            <a:ext cx="2498831" cy="62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Como-House HQ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95AAA-8292-4379-BF57-94007811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31" y="1235327"/>
            <a:ext cx="791287" cy="53437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FA30D2A-3915-43D2-8063-A63565E04CA2}"/>
              </a:ext>
            </a:extLst>
          </p:cNvPr>
          <p:cNvSpPr txBox="1">
            <a:spLocks/>
          </p:cNvSpPr>
          <p:nvPr/>
        </p:nvSpPr>
        <p:spPr>
          <a:xfrm>
            <a:off x="8282610" y="653208"/>
            <a:ext cx="1073426" cy="62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KL HQ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4F6067-3AAA-4524-8D69-37E1843B0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02" y="1213842"/>
            <a:ext cx="791287" cy="53437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43A9CB7-EAE8-44F9-A732-5CC18D7D5898}"/>
              </a:ext>
            </a:extLst>
          </p:cNvPr>
          <p:cNvSpPr txBox="1">
            <a:spLocks/>
          </p:cNvSpPr>
          <p:nvPr/>
        </p:nvSpPr>
        <p:spPr>
          <a:xfrm>
            <a:off x="1906210" y="627587"/>
            <a:ext cx="2213743" cy="62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Warehouse SG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AF8503-5E65-4D09-92B0-715130733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652" y="2664762"/>
            <a:ext cx="791287" cy="53437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E5FAFC7-BB63-4D69-A56A-C9639EB93994}"/>
              </a:ext>
            </a:extLst>
          </p:cNvPr>
          <p:cNvSpPr txBox="1">
            <a:spLocks/>
          </p:cNvSpPr>
          <p:nvPr/>
        </p:nvSpPr>
        <p:spPr>
          <a:xfrm>
            <a:off x="9178918" y="2074755"/>
            <a:ext cx="2406064" cy="62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KL Warehouse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193B2F-E24A-4181-8DE9-3D20818C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82" y="3049267"/>
            <a:ext cx="791287" cy="534376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2E018CF9-E1BE-4D74-AA50-FD6429B7F151}"/>
              </a:ext>
            </a:extLst>
          </p:cNvPr>
          <p:cNvSpPr txBox="1">
            <a:spLocks/>
          </p:cNvSpPr>
          <p:nvPr/>
        </p:nvSpPr>
        <p:spPr>
          <a:xfrm>
            <a:off x="1653939" y="2463012"/>
            <a:ext cx="1919794" cy="62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Stores SG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C049111-357C-45E9-A5CE-D134EBC0D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01" y="4405791"/>
            <a:ext cx="1070216" cy="8213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C102086-A64B-4357-A578-BD563979B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2" y="5227119"/>
            <a:ext cx="1859845" cy="1081305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7D16419-8AD1-41A8-9080-2781CD138F30}"/>
              </a:ext>
            </a:extLst>
          </p:cNvPr>
          <p:cNvSpPr txBox="1">
            <a:spLocks/>
          </p:cNvSpPr>
          <p:nvPr/>
        </p:nvSpPr>
        <p:spPr>
          <a:xfrm>
            <a:off x="955212" y="5457118"/>
            <a:ext cx="935074" cy="62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AWS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017B5D-8968-4B83-BCD9-9E857C476493}"/>
              </a:ext>
            </a:extLst>
          </p:cNvPr>
          <p:cNvSpPr/>
          <p:nvPr/>
        </p:nvSpPr>
        <p:spPr>
          <a:xfrm>
            <a:off x="5383594" y="1711237"/>
            <a:ext cx="1070216" cy="6298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Tap 2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AFA43F4-33D1-4371-A6CF-7EA1DFA4925E}"/>
              </a:ext>
            </a:extLst>
          </p:cNvPr>
          <p:cNvSpPr txBox="1">
            <a:spLocks/>
          </p:cNvSpPr>
          <p:nvPr/>
        </p:nvSpPr>
        <p:spPr>
          <a:xfrm>
            <a:off x="9356036" y="3870538"/>
            <a:ext cx="2406064" cy="62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KL User-VPNs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14789E5-BFDA-430A-B5EE-C580111E7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71" y="5227119"/>
            <a:ext cx="1070216" cy="821328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ABEC5A2-F8CB-4178-9E8C-3FA9ACE4AB39}"/>
              </a:ext>
            </a:extLst>
          </p:cNvPr>
          <p:cNvSpPr txBox="1">
            <a:spLocks/>
          </p:cNvSpPr>
          <p:nvPr/>
        </p:nvSpPr>
        <p:spPr>
          <a:xfrm>
            <a:off x="5596280" y="5955037"/>
            <a:ext cx="2406064" cy="62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SG User-VPNs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5B11E3-BD48-4AA2-AF3A-B95F5FB23433}"/>
              </a:ext>
            </a:extLst>
          </p:cNvPr>
          <p:cNvCxnSpPr>
            <a:stCxn id="19" idx="2"/>
          </p:cNvCxnSpPr>
          <p:nvPr/>
        </p:nvCxnSpPr>
        <p:spPr>
          <a:xfrm>
            <a:off x="2991446" y="1748218"/>
            <a:ext cx="2057632" cy="118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92DB5F-5C1C-4EC2-8F9F-581CF0ED3ED1}"/>
              </a:ext>
            </a:extLst>
          </p:cNvPr>
          <p:cNvCxnSpPr>
            <a:cxnSpLocks/>
          </p:cNvCxnSpPr>
          <p:nvPr/>
        </p:nvCxnSpPr>
        <p:spPr>
          <a:xfrm flipH="1" flipV="1">
            <a:off x="3387090" y="1711237"/>
            <a:ext cx="1819386" cy="109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961BB7-D33D-4184-8740-155DEF3E5DCB}"/>
              </a:ext>
            </a:extLst>
          </p:cNvPr>
          <p:cNvCxnSpPr/>
          <p:nvPr/>
        </p:nvCxnSpPr>
        <p:spPr>
          <a:xfrm>
            <a:off x="2751916" y="3491740"/>
            <a:ext cx="2024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A88B3-248F-4E41-8739-7DA32F435FF2}"/>
              </a:ext>
            </a:extLst>
          </p:cNvPr>
          <p:cNvCxnSpPr/>
          <p:nvPr/>
        </p:nvCxnSpPr>
        <p:spPr>
          <a:xfrm flipH="1">
            <a:off x="2840869" y="3199138"/>
            <a:ext cx="189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0925B0B-9AD0-48AF-9906-0313CCB2660C}"/>
              </a:ext>
            </a:extLst>
          </p:cNvPr>
          <p:cNvSpPr/>
          <p:nvPr/>
        </p:nvSpPr>
        <p:spPr>
          <a:xfrm>
            <a:off x="3705772" y="1979683"/>
            <a:ext cx="1070216" cy="66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Tap 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A592CA-0D44-46F3-8EF8-6EF91DA8AC26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6335531" y="4063637"/>
            <a:ext cx="365048" cy="116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429A82-3BDB-4CC0-BE89-7E9CD3049B3C}"/>
              </a:ext>
            </a:extLst>
          </p:cNvPr>
          <p:cNvCxnSpPr>
            <a:stCxn id="5" idx="2"/>
          </p:cNvCxnSpPr>
          <p:nvPr/>
        </p:nvCxnSpPr>
        <p:spPr>
          <a:xfrm>
            <a:off x="5939889" y="4063637"/>
            <a:ext cx="395642" cy="150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AF5F7D-5FBF-4B9F-81B8-A1295C5BE976}"/>
              </a:ext>
            </a:extLst>
          </p:cNvPr>
          <p:cNvCxnSpPr/>
          <p:nvPr/>
        </p:nvCxnSpPr>
        <p:spPr>
          <a:xfrm flipH="1" flipV="1">
            <a:off x="7036904" y="3544357"/>
            <a:ext cx="2854240" cy="101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6C1ADD-6D84-4FD1-ACDF-F392ED6FA624}"/>
              </a:ext>
            </a:extLst>
          </p:cNvPr>
          <p:cNvCxnSpPr/>
          <p:nvPr/>
        </p:nvCxnSpPr>
        <p:spPr>
          <a:xfrm>
            <a:off x="6938144" y="3868100"/>
            <a:ext cx="2882508" cy="97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E9F671-CAAE-43A8-B6A3-104C49AFB085}"/>
              </a:ext>
            </a:extLst>
          </p:cNvPr>
          <p:cNvCxnSpPr/>
          <p:nvPr/>
        </p:nvCxnSpPr>
        <p:spPr>
          <a:xfrm flipH="1">
            <a:off x="6992781" y="2809556"/>
            <a:ext cx="2827871" cy="12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5FE07D-9DB4-4B90-98DC-30C7DB5E81CA}"/>
              </a:ext>
            </a:extLst>
          </p:cNvPr>
          <p:cNvCxnSpPr/>
          <p:nvPr/>
        </p:nvCxnSpPr>
        <p:spPr>
          <a:xfrm flipV="1">
            <a:off x="7036904" y="3049837"/>
            <a:ext cx="2783748" cy="17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9A82B6-17FD-4AD9-ADDE-B123EFE06269}"/>
              </a:ext>
            </a:extLst>
          </p:cNvPr>
          <p:cNvCxnSpPr>
            <a:stCxn id="17" idx="1"/>
          </p:cNvCxnSpPr>
          <p:nvPr/>
        </p:nvCxnSpPr>
        <p:spPr>
          <a:xfrm flipH="1">
            <a:off x="6518055" y="1502515"/>
            <a:ext cx="1869576" cy="131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2F7746-98E3-4DDF-B94C-BC9F4D3B8072}"/>
              </a:ext>
            </a:extLst>
          </p:cNvPr>
          <p:cNvCxnSpPr/>
          <p:nvPr/>
        </p:nvCxnSpPr>
        <p:spPr>
          <a:xfrm flipV="1">
            <a:off x="6835383" y="1711237"/>
            <a:ext cx="1654424" cy="113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14B70C8-A947-43BA-8A47-EDC15B50648C}"/>
              </a:ext>
            </a:extLst>
          </p:cNvPr>
          <p:cNvSpPr/>
          <p:nvPr/>
        </p:nvSpPr>
        <p:spPr>
          <a:xfrm>
            <a:off x="6982038" y="1907667"/>
            <a:ext cx="1070216" cy="66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Tap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F59F94-4C9F-464F-9DF1-C066607C0479}"/>
              </a:ext>
            </a:extLst>
          </p:cNvPr>
          <p:cNvSpPr/>
          <p:nvPr/>
        </p:nvSpPr>
        <p:spPr>
          <a:xfrm>
            <a:off x="7968692" y="2691542"/>
            <a:ext cx="1070216" cy="66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Tap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DE97AB-AE68-4A36-8B0A-D6949A48DC39}"/>
              </a:ext>
            </a:extLst>
          </p:cNvPr>
          <p:cNvSpPr/>
          <p:nvPr/>
        </p:nvSpPr>
        <p:spPr>
          <a:xfrm>
            <a:off x="3270997" y="3009492"/>
            <a:ext cx="1070216" cy="66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Tap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031F51-2BCB-4471-9B06-997E4FED901A}"/>
              </a:ext>
            </a:extLst>
          </p:cNvPr>
          <p:cNvSpPr/>
          <p:nvPr/>
        </p:nvSpPr>
        <p:spPr>
          <a:xfrm>
            <a:off x="7780145" y="3850650"/>
            <a:ext cx="1070216" cy="66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Tap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D89596-1E5A-4FD1-90DC-456E8472CAA5}"/>
              </a:ext>
            </a:extLst>
          </p:cNvPr>
          <p:cNvSpPr/>
          <p:nvPr/>
        </p:nvSpPr>
        <p:spPr>
          <a:xfrm>
            <a:off x="5793949" y="4347524"/>
            <a:ext cx="1070216" cy="66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Tap 4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DFDB8BB-5426-4A6F-931C-9D173FB9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20" y="4603266"/>
            <a:ext cx="1813393" cy="1054298"/>
          </a:xfrm>
          <a:prstGeom prst="rect">
            <a:avLst/>
          </a:prstGeom>
        </p:spPr>
      </p:pic>
      <p:sp>
        <p:nvSpPr>
          <p:cNvPr id="72" name="Title 1">
            <a:extLst>
              <a:ext uri="{FF2B5EF4-FFF2-40B4-BE49-F238E27FC236}">
                <a16:creationId xmlns:a16="http://schemas.microsoft.com/office/drawing/2014/main" id="{7F62F27D-B42A-4906-8F3D-7E67DD248DE9}"/>
              </a:ext>
            </a:extLst>
          </p:cNvPr>
          <p:cNvSpPr txBox="1">
            <a:spLocks/>
          </p:cNvSpPr>
          <p:nvPr/>
        </p:nvSpPr>
        <p:spPr>
          <a:xfrm>
            <a:off x="2940572" y="4821990"/>
            <a:ext cx="911719" cy="6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latin typeface="Arial Black" panose="020B0A04020102020204" pitchFamily="34" charset="0"/>
              </a:rPr>
              <a:t>Virtual Debian server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DEC097-3D9D-4DF8-A998-A651589DB692}"/>
              </a:ext>
            </a:extLst>
          </p:cNvPr>
          <p:cNvCxnSpPr>
            <a:stCxn id="71" idx="1"/>
          </p:cNvCxnSpPr>
          <p:nvPr/>
        </p:nvCxnSpPr>
        <p:spPr>
          <a:xfrm flipH="1">
            <a:off x="1890286" y="5130415"/>
            <a:ext cx="515434" cy="19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84B1D2-3322-44E6-8B4B-80CAA42F6539}"/>
              </a:ext>
            </a:extLst>
          </p:cNvPr>
          <p:cNvCxnSpPr/>
          <p:nvPr/>
        </p:nvCxnSpPr>
        <p:spPr>
          <a:xfrm flipV="1">
            <a:off x="2181914" y="5436121"/>
            <a:ext cx="470835" cy="23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C5415B-63E9-4952-9AC2-D245CCDBD5F5}"/>
              </a:ext>
            </a:extLst>
          </p:cNvPr>
          <p:cNvCxnSpPr>
            <a:endCxn id="71" idx="0"/>
          </p:cNvCxnSpPr>
          <p:nvPr/>
        </p:nvCxnSpPr>
        <p:spPr>
          <a:xfrm flipH="1">
            <a:off x="3460140" y="3713038"/>
            <a:ext cx="1383943" cy="84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D0E8763-8ED4-4715-B202-2BED7E18C567}"/>
              </a:ext>
            </a:extLst>
          </p:cNvPr>
          <p:cNvCxnSpPr/>
          <p:nvPr/>
        </p:nvCxnSpPr>
        <p:spPr>
          <a:xfrm flipV="1">
            <a:off x="4068933" y="3897854"/>
            <a:ext cx="1184924" cy="9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FF284D-E640-42F9-A605-467A15CA77C9}"/>
              </a:ext>
            </a:extLst>
          </p:cNvPr>
          <p:cNvSpPr/>
          <p:nvPr/>
        </p:nvSpPr>
        <p:spPr>
          <a:xfrm>
            <a:off x="3821575" y="3890606"/>
            <a:ext cx="1070216" cy="66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Tap 2</a:t>
            </a:r>
          </a:p>
        </p:txBody>
      </p:sp>
    </p:spTree>
    <p:extLst>
      <p:ext uri="{BB962C8B-B14F-4D97-AF65-F5344CB8AC3E}">
        <p14:creationId xmlns:p14="http://schemas.microsoft.com/office/powerpoint/2010/main" val="240246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E97F95-9652-48D0-9B7C-CC41365DD129}"/>
              </a:ext>
            </a:extLst>
          </p:cNvPr>
          <p:cNvSpPr/>
          <p:nvPr/>
        </p:nvSpPr>
        <p:spPr>
          <a:xfrm>
            <a:off x="5214730" y="450573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Singnet</a:t>
            </a:r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Static Evolve 500 MBPS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FD0E04-57FD-452B-98DC-CAB1E6FC5036}"/>
              </a:ext>
            </a:extLst>
          </p:cNvPr>
          <p:cNvSpPr/>
          <p:nvPr/>
        </p:nvSpPr>
        <p:spPr>
          <a:xfrm>
            <a:off x="10051774" y="450573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Pacnet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10 MBPS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A448A2-4D64-40B4-9A36-202D2A41259C}"/>
              </a:ext>
            </a:extLst>
          </p:cNvPr>
          <p:cNvSpPr/>
          <p:nvPr/>
        </p:nvSpPr>
        <p:spPr>
          <a:xfrm>
            <a:off x="2796208" y="450573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Singtel Ethernet 400 MBPS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CC11FE-4A69-4225-8CF5-249127EE89F4}"/>
              </a:ext>
            </a:extLst>
          </p:cNvPr>
          <p:cNvSpPr/>
          <p:nvPr/>
        </p:nvSpPr>
        <p:spPr>
          <a:xfrm>
            <a:off x="5214729" y="5029199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Core Switch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39250C-3DC5-4CE0-8846-E0B0A7597F00}"/>
              </a:ext>
            </a:extLst>
          </p:cNvPr>
          <p:cNvSpPr/>
          <p:nvPr/>
        </p:nvSpPr>
        <p:spPr>
          <a:xfrm>
            <a:off x="7739269" y="5029199"/>
            <a:ext cx="1749287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L3CORESW1</a:t>
            </a:r>
            <a:r>
              <a:rPr lang="en-SG" sz="1600" dirty="0"/>
              <a:t> 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0CB90D-77D6-4A56-B539-38797E49F3FF}"/>
              </a:ext>
            </a:extLst>
          </p:cNvPr>
          <p:cNvSpPr/>
          <p:nvPr/>
        </p:nvSpPr>
        <p:spPr>
          <a:xfrm>
            <a:off x="10376452" y="2517912"/>
            <a:ext cx="1298712" cy="7288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Fortigate</a:t>
            </a:r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Firewall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9A0B4B-A5F9-4D8A-83B9-7A767A7ED310}"/>
              </a:ext>
            </a:extLst>
          </p:cNvPr>
          <p:cNvSpPr/>
          <p:nvPr/>
        </p:nvSpPr>
        <p:spPr>
          <a:xfrm>
            <a:off x="2050773" y="3530029"/>
            <a:ext cx="1451112" cy="563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CMG1500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F80D4B-0E65-4D32-8558-42184B19A8E6}"/>
              </a:ext>
            </a:extLst>
          </p:cNvPr>
          <p:cNvSpPr/>
          <p:nvPr/>
        </p:nvSpPr>
        <p:spPr>
          <a:xfrm>
            <a:off x="1790697" y="5509583"/>
            <a:ext cx="1623390" cy="563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CheckPoint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5C891-9ACC-4924-A759-05274E051436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2776329" y="1417981"/>
            <a:ext cx="831575" cy="21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7D4787-EB0A-4F17-9E4F-2D11C8BFBA2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602392" y="4093245"/>
            <a:ext cx="173937" cy="14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E04848-0022-4B11-AA9A-C19539601AF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3414087" y="5512903"/>
            <a:ext cx="1800642" cy="27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0D097FE-FC2E-4EE2-A83C-7D5AB342E441}"/>
              </a:ext>
            </a:extLst>
          </p:cNvPr>
          <p:cNvSpPr/>
          <p:nvPr/>
        </p:nvSpPr>
        <p:spPr>
          <a:xfrm>
            <a:off x="5214729" y="2758495"/>
            <a:ext cx="1451112" cy="563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SDWAN CMG1500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F35D94-4992-41BE-95E7-ED02E88E7A31}"/>
              </a:ext>
            </a:extLst>
          </p:cNvPr>
          <p:cNvCxnSpPr>
            <a:stCxn id="3" idx="2"/>
            <a:endCxn id="50" idx="0"/>
          </p:cNvCxnSpPr>
          <p:nvPr/>
        </p:nvCxnSpPr>
        <p:spPr>
          <a:xfrm flipH="1">
            <a:off x="5940285" y="1417981"/>
            <a:ext cx="86141" cy="134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3FE1AC-860F-40BB-9A41-837D16F56003}"/>
              </a:ext>
            </a:extLst>
          </p:cNvPr>
          <p:cNvCxnSpPr>
            <a:stCxn id="50" idx="2"/>
            <a:endCxn id="8" idx="0"/>
          </p:cNvCxnSpPr>
          <p:nvPr/>
        </p:nvCxnSpPr>
        <p:spPr>
          <a:xfrm>
            <a:off x="5940285" y="3321711"/>
            <a:ext cx="86140" cy="170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7EA24D-1752-4776-B400-286F138682B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10863470" y="1417981"/>
            <a:ext cx="162338" cy="109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E9F16B7-A0C1-402A-A9DC-D4BF8A900609}"/>
              </a:ext>
            </a:extLst>
          </p:cNvPr>
          <p:cNvCxnSpPr>
            <a:stCxn id="12" idx="2"/>
          </p:cNvCxnSpPr>
          <p:nvPr/>
        </p:nvCxnSpPr>
        <p:spPr>
          <a:xfrm flipH="1">
            <a:off x="6178824" y="3246780"/>
            <a:ext cx="4846984" cy="17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783C51-B587-407A-99E9-7AB11C7A0D2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38120" y="5512903"/>
            <a:ext cx="90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198B-170F-4323-A93D-AC469ECDB63A}"/>
              </a:ext>
            </a:extLst>
          </p:cNvPr>
          <p:cNvCxnSpPr>
            <a:stCxn id="8" idx="2"/>
          </p:cNvCxnSpPr>
          <p:nvPr/>
        </p:nvCxnSpPr>
        <p:spPr>
          <a:xfrm flipH="1">
            <a:off x="6026424" y="5996607"/>
            <a:ext cx="1" cy="4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038C83-09B9-40CF-A30E-260788A3273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613912" y="5996607"/>
            <a:ext cx="1" cy="4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DCDC95F-22B4-4D12-9429-6ED27B13944A}"/>
              </a:ext>
            </a:extLst>
          </p:cNvPr>
          <p:cNvSpPr/>
          <p:nvPr/>
        </p:nvSpPr>
        <p:spPr>
          <a:xfrm>
            <a:off x="10914821" y="3363566"/>
            <a:ext cx="1061832" cy="2435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E544C01-24A7-4E64-B755-4323A878D2F5}"/>
              </a:ext>
            </a:extLst>
          </p:cNvPr>
          <p:cNvSpPr/>
          <p:nvPr/>
        </p:nvSpPr>
        <p:spPr>
          <a:xfrm>
            <a:off x="6101793" y="6057901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64EC31E-2863-46E7-8F68-708E9E32CF0F}"/>
              </a:ext>
            </a:extLst>
          </p:cNvPr>
          <p:cNvSpPr/>
          <p:nvPr/>
        </p:nvSpPr>
        <p:spPr>
          <a:xfrm>
            <a:off x="8679350" y="6092677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192.168.5.8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CDDCB7C-6144-48F4-90FC-5EA917F3259B}"/>
              </a:ext>
            </a:extLst>
          </p:cNvPr>
          <p:cNvSpPr/>
          <p:nvPr/>
        </p:nvSpPr>
        <p:spPr>
          <a:xfrm>
            <a:off x="6128301" y="3429000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192.168.5.9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0136530-2824-406A-AEA7-BF284585485A}"/>
              </a:ext>
            </a:extLst>
          </p:cNvPr>
          <p:cNvSpPr/>
          <p:nvPr/>
        </p:nvSpPr>
        <p:spPr>
          <a:xfrm>
            <a:off x="3454253" y="5901355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192.168.5.3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DAD4670-C45C-44A7-BD40-4E92AF7E4FF3}"/>
              </a:ext>
            </a:extLst>
          </p:cNvPr>
          <p:cNvSpPr/>
          <p:nvPr/>
        </p:nvSpPr>
        <p:spPr>
          <a:xfrm>
            <a:off x="6079432" y="1488384"/>
            <a:ext cx="1326871" cy="21615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165.21.96.81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A301C18-4147-44FF-8FEB-C132906B30C7}"/>
              </a:ext>
            </a:extLst>
          </p:cNvPr>
          <p:cNvSpPr/>
          <p:nvPr/>
        </p:nvSpPr>
        <p:spPr>
          <a:xfrm>
            <a:off x="10981910" y="1461033"/>
            <a:ext cx="1061832" cy="2435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6F4AD-7DB6-43F0-AA81-DCD663EDD807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3501885" y="3811637"/>
            <a:ext cx="2524540" cy="121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01F901-B3CA-45DA-9CAD-71354C54F972}"/>
              </a:ext>
            </a:extLst>
          </p:cNvPr>
          <p:cNvSpPr/>
          <p:nvPr/>
        </p:nvSpPr>
        <p:spPr>
          <a:xfrm>
            <a:off x="3725719" y="3684072"/>
            <a:ext cx="1602273" cy="1880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203.125.223.1/28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CF61B-76DB-42CE-9B08-D5067AAE029C}"/>
              </a:ext>
            </a:extLst>
          </p:cNvPr>
          <p:cNvSpPr/>
          <p:nvPr/>
        </p:nvSpPr>
        <p:spPr>
          <a:xfrm>
            <a:off x="3012373" y="3200368"/>
            <a:ext cx="1602273" cy="1880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165.21.96.82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E92BB4-07F2-439A-985A-7F53DB2B5980}"/>
              </a:ext>
            </a:extLst>
          </p:cNvPr>
          <p:cNvSpPr/>
          <p:nvPr/>
        </p:nvSpPr>
        <p:spPr>
          <a:xfrm>
            <a:off x="3630677" y="1487955"/>
            <a:ext cx="1602273" cy="1880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165.21.96.81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231818-1A75-4823-AC3D-DD5BF055521C}"/>
              </a:ext>
            </a:extLst>
          </p:cNvPr>
          <p:cNvSpPr/>
          <p:nvPr/>
        </p:nvSpPr>
        <p:spPr>
          <a:xfrm>
            <a:off x="209547" y="293215"/>
            <a:ext cx="1959670" cy="983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>
                <a:latin typeface="Arial Black" panose="020B0A04020102020204" pitchFamily="34" charset="0"/>
              </a:rPr>
              <a:t>HQ’S Network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C9987E-E09C-448F-AC2E-1FC7926DE6A3}"/>
              </a:ext>
            </a:extLst>
          </p:cNvPr>
          <p:cNvSpPr/>
          <p:nvPr/>
        </p:nvSpPr>
        <p:spPr>
          <a:xfrm>
            <a:off x="6073635" y="2427134"/>
            <a:ext cx="1418811" cy="2278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165.21.96.82</a:t>
            </a:r>
            <a:endParaRPr lang="en-SG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695C58-88C4-4F03-B918-89A232EB6538}"/>
              </a:ext>
            </a:extLst>
          </p:cNvPr>
          <p:cNvSpPr/>
          <p:nvPr/>
        </p:nvSpPr>
        <p:spPr>
          <a:xfrm>
            <a:off x="10137913" y="4238198"/>
            <a:ext cx="1451112" cy="563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HSG800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9BBC17-F1F2-4BD7-9611-9B3B6E6BD044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888645" y="4519806"/>
            <a:ext cx="3249268" cy="57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8329212-4842-4A9B-B096-128E9CEA23E4}"/>
              </a:ext>
            </a:extLst>
          </p:cNvPr>
          <p:cNvSpPr/>
          <p:nvPr/>
        </p:nvSpPr>
        <p:spPr>
          <a:xfrm>
            <a:off x="8679350" y="4278785"/>
            <a:ext cx="1382363" cy="1615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192.168.5.222</a:t>
            </a:r>
          </a:p>
        </p:txBody>
      </p:sp>
    </p:spTree>
    <p:extLst>
      <p:ext uri="{BB962C8B-B14F-4D97-AF65-F5344CB8AC3E}">
        <p14:creationId xmlns:p14="http://schemas.microsoft.com/office/powerpoint/2010/main" val="16390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C3AAE2-3214-4C8C-B982-02C8FD48CF3C}"/>
              </a:ext>
            </a:extLst>
          </p:cNvPr>
          <p:cNvSpPr/>
          <p:nvPr/>
        </p:nvSpPr>
        <p:spPr>
          <a:xfrm>
            <a:off x="3571460" y="377687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Core Switch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4DD42E-4CE1-49A3-8988-DBBC44691DAB}"/>
              </a:ext>
            </a:extLst>
          </p:cNvPr>
          <p:cNvSpPr/>
          <p:nvPr/>
        </p:nvSpPr>
        <p:spPr>
          <a:xfrm>
            <a:off x="6096000" y="377687"/>
            <a:ext cx="1749287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L3CORESW1</a:t>
            </a:r>
            <a:r>
              <a:rPr lang="en-SG" sz="1600" dirty="0"/>
              <a:t> 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25E984-4912-4940-9657-2C74FA63FAB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194851" y="861391"/>
            <a:ext cx="90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852ACE-4B86-4B6A-A103-60B1AE98B25E}"/>
              </a:ext>
            </a:extLst>
          </p:cNvPr>
          <p:cNvSpPr/>
          <p:nvPr/>
        </p:nvSpPr>
        <p:spPr>
          <a:xfrm>
            <a:off x="3802958" y="1097454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FD1FC6-CF84-4AC1-B316-AFA72A2A3551}"/>
              </a:ext>
            </a:extLst>
          </p:cNvPr>
          <p:cNvSpPr/>
          <p:nvPr/>
        </p:nvSpPr>
        <p:spPr>
          <a:xfrm>
            <a:off x="6390446" y="1097454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192.168.5.8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71C55-D41F-4CFA-B518-5BA9B0C22A8B}"/>
              </a:ext>
            </a:extLst>
          </p:cNvPr>
          <p:cNvSpPr/>
          <p:nvPr/>
        </p:nvSpPr>
        <p:spPr>
          <a:xfrm>
            <a:off x="230048" y="4602648"/>
            <a:ext cx="1623391" cy="88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SGCLUB21M3DBAUX</a:t>
            </a:r>
            <a:r>
              <a:rPr lang="en-SG" sz="1600" dirty="0">
                <a:latin typeface="Arial Black" panose="020B0A04020102020204" pitchFamily="34" charset="0"/>
              </a:rPr>
              <a:t> 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284407-77B6-4D0F-8DF9-8A9AEEC2FD91}"/>
              </a:ext>
            </a:extLst>
          </p:cNvPr>
          <p:cNvSpPr/>
          <p:nvPr/>
        </p:nvSpPr>
        <p:spPr>
          <a:xfrm>
            <a:off x="2202555" y="4611760"/>
            <a:ext cx="2077481" cy="916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LCM</a:t>
            </a:r>
            <a:r>
              <a:rPr lang="en-SG" sz="1600" dirty="0"/>
              <a:t> 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D195DC-C56A-4ED5-8FC4-07DA59287D15}"/>
              </a:ext>
            </a:extLst>
          </p:cNvPr>
          <p:cNvSpPr/>
          <p:nvPr/>
        </p:nvSpPr>
        <p:spPr>
          <a:xfrm>
            <a:off x="4648194" y="4628323"/>
            <a:ext cx="2233405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SGCLUB21M3ISO</a:t>
            </a:r>
            <a:r>
              <a:rPr lang="en-SG" sz="1600" dirty="0"/>
              <a:t>  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F9F86D-76A7-4CA4-A70C-A9CA93D6A4B2}"/>
              </a:ext>
            </a:extLst>
          </p:cNvPr>
          <p:cNvSpPr/>
          <p:nvPr/>
        </p:nvSpPr>
        <p:spPr>
          <a:xfrm>
            <a:off x="7378137" y="4628323"/>
            <a:ext cx="1922393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SGCLUB21M3BE</a:t>
            </a:r>
            <a:r>
              <a:rPr lang="en-SG" sz="1600" dirty="0"/>
              <a:t>  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B818C2-F197-4278-A9F2-491523E0D9C1}"/>
              </a:ext>
            </a:extLst>
          </p:cNvPr>
          <p:cNvSpPr/>
          <p:nvPr/>
        </p:nvSpPr>
        <p:spPr>
          <a:xfrm>
            <a:off x="9869959" y="4628323"/>
            <a:ext cx="1922393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WEB PORTAL</a:t>
            </a:r>
            <a:r>
              <a:rPr lang="en-SG" sz="1600" dirty="0">
                <a:latin typeface="Arial Black" panose="020B0A04020102020204" pitchFamily="34" charset="0"/>
              </a:rPr>
              <a:t>   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2BAB76B-EF2D-4349-AA9C-F80998AFE19A}"/>
              </a:ext>
            </a:extLst>
          </p:cNvPr>
          <p:cNvSpPr/>
          <p:nvPr/>
        </p:nvSpPr>
        <p:spPr>
          <a:xfrm>
            <a:off x="461546" y="4628323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192.168.5.32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5A0FDA-AE13-444E-B03B-7D569897A09C}"/>
              </a:ext>
            </a:extLst>
          </p:cNvPr>
          <p:cNvSpPr/>
          <p:nvPr/>
        </p:nvSpPr>
        <p:spPr>
          <a:xfrm>
            <a:off x="2626828" y="4663111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192.168.5.33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D7BE903-3B1E-457F-BE12-15548FDEC2A0}"/>
              </a:ext>
            </a:extLst>
          </p:cNvPr>
          <p:cNvSpPr/>
          <p:nvPr/>
        </p:nvSpPr>
        <p:spPr>
          <a:xfrm>
            <a:off x="5128069" y="4716949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192.168.5.35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DF5CFF5-94DE-43F7-BB59-4CF504436E99}"/>
              </a:ext>
            </a:extLst>
          </p:cNvPr>
          <p:cNvSpPr/>
          <p:nvPr/>
        </p:nvSpPr>
        <p:spPr>
          <a:xfrm>
            <a:off x="7759136" y="4688786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192.168.5.37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D9CAD7-0142-47A8-B41F-00BB8FC4D6CB}"/>
              </a:ext>
            </a:extLst>
          </p:cNvPr>
          <p:cNvSpPr/>
          <p:nvPr/>
        </p:nvSpPr>
        <p:spPr>
          <a:xfrm>
            <a:off x="10250958" y="4688779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192.168.5.40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1854B7E-F3EF-40B8-B0D8-6A59B30A0ED7}"/>
              </a:ext>
            </a:extLst>
          </p:cNvPr>
          <p:cNvSpPr/>
          <p:nvPr/>
        </p:nvSpPr>
        <p:spPr>
          <a:xfrm>
            <a:off x="230048" y="361124"/>
            <a:ext cx="1959670" cy="983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>
                <a:latin typeface="Arial Black" panose="020B0A04020102020204" pitchFamily="34" charset="0"/>
              </a:rPr>
              <a:t>M3 SERVERS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A9F2541-D26E-4B02-9C87-5363F4197FE7}"/>
              </a:ext>
            </a:extLst>
          </p:cNvPr>
          <p:cNvSpPr/>
          <p:nvPr/>
        </p:nvSpPr>
        <p:spPr>
          <a:xfrm>
            <a:off x="1003437" y="2312503"/>
            <a:ext cx="1623391" cy="1079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Production Switch</a:t>
            </a:r>
          </a:p>
          <a:p>
            <a:pPr algn="ctr"/>
            <a:r>
              <a:rPr lang="en-SG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(Red Cables)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D2984FD-E94A-420A-BBA6-3EA2137557D2}"/>
              </a:ext>
            </a:extLst>
          </p:cNvPr>
          <p:cNvSpPr/>
          <p:nvPr/>
        </p:nvSpPr>
        <p:spPr>
          <a:xfrm>
            <a:off x="3504678" y="2433787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Backup Switch (Blue Cables)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A7FE3DC-EEC5-48A0-BCB5-299048D3B0E9}"/>
              </a:ext>
            </a:extLst>
          </p:cNvPr>
          <p:cNvSpPr/>
          <p:nvPr/>
        </p:nvSpPr>
        <p:spPr>
          <a:xfrm>
            <a:off x="6135745" y="2421244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Application Switch (Green Cables)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B4D1857-AE1C-4641-9758-FEBC8F00A2C2}"/>
              </a:ext>
            </a:extLst>
          </p:cNvPr>
          <p:cNvSpPr/>
          <p:nvPr/>
        </p:nvSpPr>
        <p:spPr>
          <a:xfrm>
            <a:off x="8636986" y="2371667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Network</a:t>
            </a:r>
          </a:p>
          <a:p>
            <a:pPr algn="ctr"/>
            <a:r>
              <a:rPr lang="en-SG" sz="1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Switch (Yellow Cables)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C89CFB-A526-4BA1-ACA8-D8993AFBDB6E}"/>
              </a:ext>
            </a:extLst>
          </p:cNvPr>
          <p:cNvCxnSpPr>
            <a:cxnSpLocks/>
            <a:stCxn id="51" idx="2"/>
            <a:endCxn id="39" idx="0"/>
          </p:cNvCxnSpPr>
          <p:nvPr/>
        </p:nvCxnSpPr>
        <p:spPr>
          <a:xfrm flipH="1">
            <a:off x="1041743" y="3391730"/>
            <a:ext cx="773390" cy="123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A3FE86-A6E2-4A30-8BB0-56D8E55A82E3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flipH="1">
            <a:off x="1815133" y="1345095"/>
            <a:ext cx="2568023" cy="96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5342AC-A0F7-4D70-A978-680B7BFF7953}"/>
              </a:ext>
            </a:extLst>
          </p:cNvPr>
          <p:cNvCxnSpPr>
            <a:stCxn id="9" idx="2"/>
            <a:endCxn id="53" idx="0"/>
          </p:cNvCxnSpPr>
          <p:nvPr/>
        </p:nvCxnSpPr>
        <p:spPr>
          <a:xfrm flipH="1">
            <a:off x="4316374" y="1284632"/>
            <a:ext cx="66781" cy="114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864F45B-E4CC-4041-B859-C76A6AC1D9B3}"/>
              </a:ext>
            </a:extLst>
          </p:cNvPr>
          <p:cNvCxnSpPr>
            <a:stCxn id="3" idx="2"/>
            <a:endCxn id="55" idx="0"/>
          </p:cNvCxnSpPr>
          <p:nvPr/>
        </p:nvCxnSpPr>
        <p:spPr>
          <a:xfrm>
            <a:off x="4383156" y="1345095"/>
            <a:ext cx="2564285" cy="10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45A6AF-BBB6-4651-96AF-915326199603}"/>
              </a:ext>
            </a:extLst>
          </p:cNvPr>
          <p:cNvCxnSpPr>
            <a:stCxn id="3" idx="2"/>
            <a:endCxn id="57" idx="0"/>
          </p:cNvCxnSpPr>
          <p:nvPr/>
        </p:nvCxnSpPr>
        <p:spPr>
          <a:xfrm>
            <a:off x="4383156" y="1345095"/>
            <a:ext cx="5065526" cy="10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DEA2D3-9803-47C0-BBD6-F722303806E6}"/>
              </a:ext>
            </a:extLst>
          </p:cNvPr>
          <p:cNvCxnSpPr>
            <a:cxnSpLocks/>
            <a:stCxn id="51" idx="2"/>
            <a:endCxn id="15" idx="0"/>
          </p:cNvCxnSpPr>
          <p:nvPr/>
        </p:nvCxnSpPr>
        <p:spPr>
          <a:xfrm>
            <a:off x="1815133" y="3391730"/>
            <a:ext cx="1426163" cy="1220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0D0D11C-AAC0-47B9-8C0C-8C1F55D9E9D1}"/>
              </a:ext>
            </a:extLst>
          </p:cNvPr>
          <p:cNvCxnSpPr>
            <a:cxnSpLocks/>
            <a:stCxn id="51" idx="2"/>
            <a:endCxn id="17" idx="0"/>
          </p:cNvCxnSpPr>
          <p:nvPr/>
        </p:nvCxnSpPr>
        <p:spPr>
          <a:xfrm>
            <a:off x="1815133" y="3391730"/>
            <a:ext cx="3949764" cy="123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72B770-78AD-418E-A804-BC00D9498098}"/>
              </a:ext>
            </a:extLst>
          </p:cNvPr>
          <p:cNvCxnSpPr>
            <a:cxnSpLocks/>
            <a:stCxn id="51" idx="2"/>
            <a:endCxn id="19" idx="0"/>
          </p:cNvCxnSpPr>
          <p:nvPr/>
        </p:nvCxnSpPr>
        <p:spPr>
          <a:xfrm>
            <a:off x="1815133" y="3391730"/>
            <a:ext cx="6524201" cy="123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B600917-6354-4B08-A1BD-46DBB4D5E23A}"/>
              </a:ext>
            </a:extLst>
          </p:cNvPr>
          <p:cNvCxnSpPr>
            <a:cxnSpLocks/>
            <a:stCxn id="51" idx="2"/>
            <a:endCxn id="21" idx="0"/>
          </p:cNvCxnSpPr>
          <p:nvPr/>
        </p:nvCxnSpPr>
        <p:spPr>
          <a:xfrm>
            <a:off x="1815133" y="3391730"/>
            <a:ext cx="9016023" cy="123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3CE2CA-DEF1-441E-915F-FDF0BA82BD1D}"/>
              </a:ext>
            </a:extLst>
          </p:cNvPr>
          <p:cNvCxnSpPr>
            <a:stCxn id="53" idx="2"/>
            <a:endCxn id="2" idx="0"/>
          </p:cNvCxnSpPr>
          <p:nvPr/>
        </p:nvCxnSpPr>
        <p:spPr>
          <a:xfrm flipH="1">
            <a:off x="1041744" y="3401195"/>
            <a:ext cx="3274630" cy="120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5E0BDB0-41E9-431B-BFB2-F8E0142EC0D0}"/>
              </a:ext>
            </a:extLst>
          </p:cNvPr>
          <p:cNvCxnSpPr>
            <a:stCxn id="53" idx="2"/>
            <a:endCxn id="15" idx="0"/>
          </p:cNvCxnSpPr>
          <p:nvPr/>
        </p:nvCxnSpPr>
        <p:spPr>
          <a:xfrm flipH="1">
            <a:off x="3241296" y="3401195"/>
            <a:ext cx="1075078" cy="12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773998-99B9-48F5-B1FC-B026A129404E}"/>
              </a:ext>
            </a:extLst>
          </p:cNvPr>
          <p:cNvCxnSpPr>
            <a:stCxn id="53" idx="2"/>
            <a:endCxn id="17" idx="0"/>
          </p:cNvCxnSpPr>
          <p:nvPr/>
        </p:nvCxnSpPr>
        <p:spPr>
          <a:xfrm>
            <a:off x="4316374" y="3401195"/>
            <a:ext cx="1448523" cy="12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5057361-07FD-4F82-B98C-3D143FF7C222}"/>
              </a:ext>
            </a:extLst>
          </p:cNvPr>
          <p:cNvCxnSpPr>
            <a:stCxn id="53" idx="2"/>
            <a:endCxn id="19" idx="0"/>
          </p:cNvCxnSpPr>
          <p:nvPr/>
        </p:nvCxnSpPr>
        <p:spPr>
          <a:xfrm>
            <a:off x="4316374" y="3401195"/>
            <a:ext cx="4022960" cy="12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9A2CE6-214E-46B9-916F-8AD0D3AF9B9D}"/>
              </a:ext>
            </a:extLst>
          </p:cNvPr>
          <p:cNvCxnSpPr>
            <a:stCxn id="53" idx="2"/>
            <a:endCxn id="21" idx="0"/>
          </p:cNvCxnSpPr>
          <p:nvPr/>
        </p:nvCxnSpPr>
        <p:spPr>
          <a:xfrm>
            <a:off x="4316374" y="3401195"/>
            <a:ext cx="6514782" cy="12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A86181-82C2-4959-AA27-4FBBA3C90E59}"/>
              </a:ext>
            </a:extLst>
          </p:cNvPr>
          <p:cNvCxnSpPr>
            <a:stCxn id="55" idx="2"/>
            <a:endCxn id="39" idx="0"/>
          </p:cNvCxnSpPr>
          <p:nvPr/>
        </p:nvCxnSpPr>
        <p:spPr>
          <a:xfrm flipH="1">
            <a:off x="1041743" y="3388652"/>
            <a:ext cx="5905698" cy="12396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55350D-DE4D-4A8A-B613-E2A47B3CC3F0}"/>
              </a:ext>
            </a:extLst>
          </p:cNvPr>
          <p:cNvCxnSpPr>
            <a:stCxn id="55" idx="2"/>
            <a:endCxn id="15" idx="0"/>
          </p:cNvCxnSpPr>
          <p:nvPr/>
        </p:nvCxnSpPr>
        <p:spPr>
          <a:xfrm flipH="1">
            <a:off x="3241296" y="3388652"/>
            <a:ext cx="3706145" cy="12231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43350E3-A574-4217-8F34-B1853F2E84A0}"/>
              </a:ext>
            </a:extLst>
          </p:cNvPr>
          <p:cNvCxnSpPr>
            <a:stCxn id="55" idx="2"/>
            <a:endCxn id="17" idx="0"/>
          </p:cNvCxnSpPr>
          <p:nvPr/>
        </p:nvCxnSpPr>
        <p:spPr>
          <a:xfrm flipH="1">
            <a:off x="5764897" y="3388652"/>
            <a:ext cx="1182544" cy="12396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FB7AF3-CABA-4499-A140-E65269A3017D}"/>
              </a:ext>
            </a:extLst>
          </p:cNvPr>
          <p:cNvCxnSpPr>
            <a:stCxn id="55" idx="2"/>
            <a:endCxn id="19" idx="0"/>
          </p:cNvCxnSpPr>
          <p:nvPr/>
        </p:nvCxnSpPr>
        <p:spPr>
          <a:xfrm>
            <a:off x="6947441" y="3388652"/>
            <a:ext cx="1391893" cy="12396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3D85BA-6E5F-4C15-AE4E-CB349F40F805}"/>
              </a:ext>
            </a:extLst>
          </p:cNvPr>
          <p:cNvCxnSpPr>
            <a:stCxn id="55" idx="2"/>
            <a:endCxn id="21" idx="0"/>
          </p:cNvCxnSpPr>
          <p:nvPr/>
        </p:nvCxnSpPr>
        <p:spPr>
          <a:xfrm>
            <a:off x="6947441" y="3388652"/>
            <a:ext cx="3883715" cy="12396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E94B2A-56CA-4667-9094-9F62151120F6}"/>
              </a:ext>
            </a:extLst>
          </p:cNvPr>
          <p:cNvCxnSpPr>
            <a:stCxn id="57" idx="2"/>
          </p:cNvCxnSpPr>
          <p:nvPr/>
        </p:nvCxnSpPr>
        <p:spPr>
          <a:xfrm flipH="1">
            <a:off x="1139687" y="3339075"/>
            <a:ext cx="8308995" cy="12635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DD3B91-C69F-4801-A48B-0956B014982A}"/>
              </a:ext>
            </a:extLst>
          </p:cNvPr>
          <p:cNvCxnSpPr>
            <a:stCxn id="57" idx="2"/>
            <a:endCxn id="15" idx="0"/>
          </p:cNvCxnSpPr>
          <p:nvPr/>
        </p:nvCxnSpPr>
        <p:spPr>
          <a:xfrm flipH="1">
            <a:off x="3241296" y="3339075"/>
            <a:ext cx="6207386" cy="127268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88CAC6-D718-4154-94A2-34362E7AA1FB}"/>
              </a:ext>
            </a:extLst>
          </p:cNvPr>
          <p:cNvCxnSpPr>
            <a:stCxn id="57" idx="2"/>
            <a:endCxn id="17" idx="0"/>
          </p:cNvCxnSpPr>
          <p:nvPr/>
        </p:nvCxnSpPr>
        <p:spPr>
          <a:xfrm flipH="1">
            <a:off x="5764897" y="3339075"/>
            <a:ext cx="3683785" cy="12892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B17EA8E-1C6C-4C09-95E9-795B88FDFF7E}"/>
              </a:ext>
            </a:extLst>
          </p:cNvPr>
          <p:cNvCxnSpPr>
            <a:stCxn id="57" idx="2"/>
            <a:endCxn id="19" idx="0"/>
          </p:cNvCxnSpPr>
          <p:nvPr/>
        </p:nvCxnSpPr>
        <p:spPr>
          <a:xfrm flipH="1">
            <a:off x="8339334" y="3339075"/>
            <a:ext cx="1109348" cy="12892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1D361EF-661D-4BF1-B82B-30F41AE0D199}"/>
              </a:ext>
            </a:extLst>
          </p:cNvPr>
          <p:cNvCxnSpPr>
            <a:stCxn id="57" idx="2"/>
            <a:endCxn id="21" idx="0"/>
          </p:cNvCxnSpPr>
          <p:nvPr/>
        </p:nvCxnSpPr>
        <p:spPr>
          <a:xfrm>
            <a:off x="9448682" y="3339075"/>
            <a:ext cx="1382474" cy="12892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D46AA30-399F-4F69-98C6-09E83CCB5097}"/>
              </a:ext>
            </a:extLst>
          </p:cNvPr>
          <p:cNvSpPr/>
          <p:nvPr/>
        </p:nvSpPr>
        <p:spPr>
          <a:xfrm>
            <a:off x="2119309" y="5704472"/>
            <a:ext cx="7750650" cy="983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All M3 Servers are connected to each of the coloured wire switches. So that makes for a total of 4 connections to the each router</a:t>
            </a:r>
          </a:p>
        </p:txBody>
      </p:sp>
    </p:spTree>
    <p:extLst>
      <p:ext uri="{BB962C8B-B14F-4D97-AF65-F5344CB8AC3E}">
        <p14:creationId xmlns:p14="http://schemas.microsoft.com/office/powerpoint/2010/main" val="320427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A96A62-827E-48FB-8709-DDD34BE1A90A}"/>
              </a:ext>
            </a:extLst>
          </p:cNvPr>
          <p:cNvSpPr/>
          <p:nvPr/>
        </p:nvSpPr>
        <p:spPr>
          <a:xfrm>
            <a:off x="3571460" y="377687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Core Switch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BE5AA1-C115-4DB8-B657-6DBC5D37B5A1}"/>
              </a:ext>
            </a:extLst>
          </p:cNvPr>
          <p:cNvSpPr/>
          <p:nvPr/>
        </p:nvSpPr>
        <p:spPr>
          <a:xfrm>
            <a:off x="6096000" y="377687"/>
            <a:ext cx="1749287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L3CORESW1</a:t>
            </a:r>
            <a:r>
              <a:rPr lang="en-SG" sz="1600" dirty="0"/>
              <a:t> 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3C452D-B3B1-4EC0-B1D0-29F8877A10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4851" y="861391"/>
            <a:ext cx="90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F1669-CB22-462D-AB1F-8E37ED146CAF}"/>
              </a:ext>
            </a:extLst>
          </p:cNvPr>
          <p:cNvSpPr/>
          <p:nvPr/>
        </p:nvSpPr>
        <p:spPr>
          <a:xfrm>
            <a:off x="3802958" y="1097454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C2ACEE-A6F8-4F33-8384-92CD00042754}"/>
              </a:ext>
            </a:extLst>
          </p:cNvPr>
          <p:cNvSpPr/>
          <p:nvPr/>
        </p:nvSpPr>
        <p:spPr>
          <a:xfrm>
            <a:off x="6390446" y="1097454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192.168.5.8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2AC365-1832-4040-A053-707F948F1027}"/>
              </a:ext>
            </a:extLst>
          </p:cNvPr>
          <p:cNvSpPr/>
          <p:nvPr/>
        </p:nvSpPr>
        <p:spPr>
          <a:xfrm>
            <a:off x="697630" y="1613816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Bl server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78FB1E-CE0F-4506-BDBD-4E4F5A129241}"/>
              </a:ext>
            </a:extLst>
          </p:cNvPr>
          <p:cNvSpPr/>
          <p:nvPr/>
        </p:nvSpPr>
        <p:spPr>
          <a:xfrm>
            <a:off x="907357" y="1700900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9FCD6A-1AC0-4C9B-9571-9F0DAC211324}"/>
              </a:ext>
            </a:extLst>
          </p:cNvPr>
          <p:cNvSpPr/>
          <p:nvPr/>
        </p:nvSpPr>
        <p:spPr>
          <a:xfrm>
            <a:off x="2969490" y="1602931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SOPHOS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9057AD-870A-4864-9C13-6BCD6F6F1888}"/>
              </a:ext>
            </a:extLst>
          </p:cNvPr>
          <p:cNvSpPr/>
          <p:nvPr/>
        </p:nvSpPr>
        <p:spPr>
          <a:xfrm>
            <a:off x="3179217" y="1690015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F4AB-A266-4339-AB99-007E9A0F35E9}"/>
              </a:ext>
            </a:extLst>
          </p:cNvPr>
          <p:cNvSpPr/>
          <p:nvPr/>
        </p:nvSpPr>
        <p:spPr>
          <a:xfrm>
            <a:off x="5114861" y="1602931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VERITAS BACKUP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E0F98A-F751-41EC-9891-4DDCB2C32E2C}"/>
              </a:ext>
            </a:extLst>
          </p:cNvPr>
          <p:cNvSpPr/>
          <p:nvPr/>
        </p:nvSpPr>
        <p:spPr>
          <a:xfrm>
            <a:off x="5324588" y="1646473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D61F28-7506-425B-B7D6-9531CF493734}"/>
              </a:ext>
            </a:extLst>
          </p:cNvPr>
          <p:cNvSpPr/>
          <p:nvPr/>
        </p:nvSpPr>
        <p:spPr>
          <a:xfrm>
            <a:off x="7249878" y="1581159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MAILBOX-2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2D7FD2-9109-49EA-AFD1-77E0A069B28B}"/>
              </a:ext>
            </a:extLst>
          </p:cNvPr>
          <p:cNvSpPr/>
          <p:nvPr/>
        </p:nvSpPr>
        <p:spPr>
          <a:xfrm>
            <a:off x="7459605" y="1624701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BD1291-E3A6-457B-ABA0-2A241EECD11B}"/>
              </a:ext>
            </a:extLst>
          </p:cNvPr>
          <p:cNvSpPr/>
          <p:nvPr/>
        </p:nvSpPr>
        <p:spPr>
          <a:xfrm>
            <a:off x="9459076" y="1581159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DC-1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1BAE1B-F08F-423B-9A53-CF40C8558F00}"/>
              </a:ext>
            </a:extLst>
          </p:cNvPr>
          <p:cNvSpPr/>
          <p:nvPr/>
        </p:nvSpPr>
        <p:spPr>
          <a:xfrm>
            <a:off x="9668803" y="1624701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1F48D3-30A2-4498-9DA1-9765B93B68EA}"/>
              </a:ext>
            </a:extLst>
          </p:cNvPr>
          <p:cNvSpPr/>
          <p:nvPr/>
        </p:nvSpPr>
        <p:spPr>
          <a:xfrm>
            <a:off x="675857" y="2714237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CCVR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2A27E9-CEF4-453F-82B3-5D0E6AF34271}"/>
              </a:ext>
            </a:extLst>
          </p:cNvPr>
          <p:cNvSpPr/>
          <p:nvPr/>
        </p:nvSpPr>
        <p:spPr>
          <a:xfrm>
            <a:off x="907355" y="2796591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192.168.5.17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830927-780D-46FE-AD37-4CF7826E1267}"/>
              </a:ext>
            </a:extLst>
          </p:cNvPr>
          <p:cNvSpPr/>
          <p:nvPr/>
        </p:nvSpPr>
        <p:spPr>
          <a:xfrm>
            <a:off x="2969490" y="2714237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EXCHANGE SERVER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69D7ABD-D408-4051-9D1B-ABE8A3799BC4}"/>
              </a:ext>
            </a:extLst>
          </p:cNvPr>
          <p:cNvSpPr/>
          <p:nvPr/>
        </p:nvSpPr>
        <p:spPr>
          <a:xfrm>
            <a:off x="3179217" y="2757779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192.168.5.18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9B87AFB-4343-4B24-8051-AFEDCDFBDA4E}"/>
              </a:ext>
            </a:extLst>
          </p:cNvPr>
          <p:cNvSpPr/>
          <p:nvPr/>
        </p:nvSpPr>
        <p:spPr>
          <a:xfrm>
            <a:off x="5114861" y="2714237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LOAD BALANCER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D1B1B4C-81FE-496D-BDD9-86D7F956FF7B}"/>
              </a:ext>
            </a:extLst>
          </p:cNvPr>
          <p:cNvSpPr/>
          <p:nvPr/>
        </p:nvSpPr>
        <p:spPr>
          <a:xfrm>
            <a:off x="5324588" y="2757779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192.168.5.19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7494954-7005-401E-9ED9-549FD0CCCD06}"/>
              </a:ext>
            </a:extLst>
          </p:cNvPr>
          <p:cNvSpPr/>
          <p:nvPr/>
        </p:nvSpPr>
        <p:spPr>
          <a:xfrm>
            <a:off x="7260232" y="2691044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Mail Exchange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8490E47-2419-4471-8A6D-D00B1BF467A3}"/>
              </a:ext>
            </a:extLst>
          </p:cNvPr>
          <p:cNvSpPr/>
          <p:nvPr/>
        </p:nvSpPr>
        <p:spPr>
          <a:xfrm>
            <a:off x="7469959" y="2734586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9F17556-1F04-414B-924D-5DB79C2B2CA3}"/>
              </a:ext>
            </a:extLst>
          </p:cNvPr>
          <p:cNvSpPr/>
          <p:nvPr/>
        </p:nvSpPr>
        <p:spPr>
          <a:xfrm>
            <a:off x="9459076" y="2691044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SAS SERVER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74412D1-3A88-4E79-9005-2752C23161B5}"/>
              </a:ext>
            </a:extLst>
          </p:cNvPr>
          <p:cNvSpPr/>
          <p:nvPr/>
        </p:nvSpPr>
        <p:spPr>
          <a:xfrm>
            <a:off x="9668803" y="2734586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F634B12-E33E-4C91-8043-54BECAD09336}"/>
              </a:ext>
            </a:extLst>
          </p:cNvPr>
          <p:cNvSpPr/>
          <p:nvPr/>
        </p:nvSpPr>
        <p:spPr>
          <a:xfrm>
            <a:off x="697630" y="3814658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RICOH PRINTER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093E100-3CD1-4579-A9F9-16A9257A1D11}"/>
              </a:ext>
            </a:extLst>
          </p:cNvPr>
          <p:cNvSpPr/>
          <p:nvPr/>
        </p:nvSpPr>
        <p:spPr>
          <a:xfrm>
            <a:off x="907357" y="3858200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644A4F6-0366-4094-9EA2-00B2C472EEC7}"/>
              </a:ext>
            </a:extLst>
          </p:cNvPr>
          <p:cNvSpPr/>
          <p:nvPr/>
        </p:nvSpPr>
        <p:spPr>
          <a:xfrm>
            <a:off x="2969490" y="3858200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Cluster(Hub2,FM)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6E4CEA4-9DB6-4D9C-8D66-78A3E4CE13F2}"/>
              </a:ext>
            </a:extLst>
          </p:cNvPr>
          <p:cNvSpPr/>
          <p:nvPr/>
        </p:nvSpPr>
        <p:spPr>
          <a:xfrm>
            <a:off x="3179217" y="3901742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192.168.5.23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D490830-648B-4180-94C1-B2BD9DE514E8}"/>
              </a:ext>
            </a:extLst>
          </p:cNvPr>
          <p:cNvSpPr/>
          <p:nvPr/>
        </p:nvSpPr>
        <p:spPr>
          <a:xfrm>
            <a:off x="4963351" y="3901742"/>
            <a:ext cx="1960853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MANAGEMENT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033042D-C084-4196-AF58-359BDFE54CD4}"/>
              </a:ext>
            </a:extLst>
          </p:cNvPr>
          <p:cNvSpPr/>
          <p:nvPr/>
        </p:nvSpPr>
        <p:spPr>
          <a:xfrm>
            <a:off x="5363580" y="3947680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192.168.5.28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AE1A1BD-FE4D-44C0-BFCC-8F8C5C6B43C1}"/>
              </a:ext>
            </a:extLst>
          </p:cNvPr>
          <p:cNvSpPr/>
          <p:nvPr/>
        </p:nvSpPr>
        <p:spPr>
          <a:xfrm>
            <a:off x="230048" y="361124"/>
            <a:ext cx="1959670" cy="983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>
                <a:latin typeface="Arial Black" panose="020B0A04020102020204" pitchFamily="34" charset="0"/>
              </a:rPr>
              <a:t>MISC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F52BCF2-CE5A-40A9-8D89-347D2FBCB833}"/>
              </a:ext>
            </a:extLst>
          </p:cNvPr>
          <p:cNvSpPr/>
          <p:nvPr/>
        </p:nvSpPr>
        <p:spPr>
          <a:xfrm>
            <a:off x="7260232" y="3901742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E-leave server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9E5D283-E68A-4CF0-904F-E47C2B3921A6}"/>
              </a:ext>
            </a:extLst>
          </p:cNvPr>
          <p:cNvSpPr/>
          <p:nvPr/>
        </p:nvSpPr>
        <p:spPr>
          <a:xfrm>
            <a:off x="7469959" y="3945284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192.168.5.29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107BD7F-C5A6-44A3-A3F5-3E76786EEFA9}"/>
              </a:ext>
            </a:extLst>
          </p:cNvPr>
          <p:cNvSpPr/>
          <p:nvPr/>
        </p:nvSpPr>
        <p:spPr>
          <a:xfrm>
            <a:off x="9459076" y="3901742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HR-server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FE425B6-7F26-482F-ADC1-BD54DE47C969}"/>
              </a:ext>
            </a:extLst>
          </p:cNvPr>
          <p:cNvSpPr/>
          <p:nvPr/>
        </p:nvSpPr>
        <p:spPr>
          <a:xfrm>
            <a:off x="9668803" y="3945284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192.168.5.30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85ADE56-CE58-492C-BB3C-FF62950A50FE}"/>
              </a:ext>
            </a:extLst>
          </p:cNvPr>
          <p:cNvSpPr/>
          <p:nvPr/>
        </p:nvSpPr>
        <p:spPr>
          <a:xfrm>
            <a:off x="697630" y="4915079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SQL SERVER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F2D4FCB-7DBC-4234-BC7A-07EC44777C66}"/>
              </a:ext>
            </a:extLst>
          </p:cNvPr>
          <p:cNvSpPr/>
          <p:nvPr/>
        </p:nvSpPr>
        <p:spPr>
          <a:xfrm>
            <a:off x="907357" y="4958621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192.168.5.36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B52AF6-1673-4C24-B6CC-C8DC81E9D65D}"/>
              </a:ext>
            </a:extLst>
          </p:cNvPr>
          <p:cNvSpPr/>
          <p:nvPr/>
        </p:nvSpPr>
        <p:spPr>
          <a:xfrm>
            <a:off x="2969490" y="5002163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HYPER V CLUSTER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D52F837-B5FD-4A4C-A460-162FFD262F78}"/>
              </a:ext>
            </a:extLst>
          </p:cNvPr>
          <p:cNvSpPr/>
          <p:nvPr/>
        </p:nvSpPr>
        <p:spPr>
          <a:xfrm>
            <a:off x="3179217" y="5045705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192.168.5.39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3CA22EA-0DF3-4A65-A7E1-C9BC8057026B}"/>
              </a:ext>
            </a:extLst>
          </p:cNvPr>
          <p:cNvSpPr/>
          <p:nvPr/>
        </p:nvSpPr>
        <p:spPr>
          <a:xfrm>
            <a:off x="5194851" y="4984590"/>
            <a:ext cx="1623391" cy="12537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FILE MAKER SERVER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B8A1FB0-07E6-4115-993B-866B425DCBE2}"/>
              </a:ext>
            </a:extLst>
          </p:cNvPr>
          <p:cNvSpPr/>
          <p:nvPr/>
        </p:nvSpPr>
        <p:spPr>
          <a:xfrm>
            <a:off x="5404578" y="5028132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192.168.5.45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1357118-01C8-4A66-8782-53E45341F1D0}"/>
              </a:ext>
            </a:extLst>
          </p:cNvPr>
          <p:cNvSpPr/>
          <p:nvPr/>
        </p:nvSpPr>
        <p:spPr>
          <a:xfrm>
            <a:off x="7275315" y="5045705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EMC-1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12EE96A-D571-4992-BAC4-98FB061667CE}"/>
              </a:ext>
            </a:extLst>
          </p:cNvPr>
          <p:cNvSpPr/>
          <p:nvPr/>
        </p:nvSpPr>
        <p:spPr>
          <a:xfrm>
            <a:off x="7485042" y="5089247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192.168.5.46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B110B58-885A-4B22-A166-C2121FEEAE32}"/>
              </a:ext>
            </a:extLst>
          </p:cNvPr>
          <p:cNvSpPr/>
          <p:nvPr/>
        </p:nvSpPr>
        <p:spPr>
          <a:xfrm>
            <a:off x="9459076" y="5112440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EMC-2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1A84A68-5969-415C-9EED-2F536B0E28A4}"/>
              </a:ext>
            </a:extLst>
          </p:cNvPr>
          <p:cNvSpPr/>
          <p:nvPr/>
        </p:nvSpPr>
        <p:spPr>
          <a:xfrm>
            <a:off x="9668803" y="5155982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192.168.5.47</a:t>
            </a:r>
          </a:p>
        </p:txBody>
      </p:sp>
    </p:spTree>
    <p:extLst>
      <p:ext uri="{BB962C8B-B14F-4D97-AF65-F5344CB8AC3E}">
        <p14:creationId xmlns:p14="http://schemas.microsoft.com/office/powerpoint/2010/main" val="130684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A96A62-827E-48FB-8709-DDD34BE1A90A}"/>
              </a:ext>
            </a:extLst>
          </p:cNvPr>
          <p:cNvSpPr/>
          <p:nvPr/>
        </p:nvSpPr>
        <p:spPr>
          <a:xfrm>
            <a:off x="3571460" y="377687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Core Switch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BE5AA1-C115-4DB8-B657-6DBC5D37B5A1}"/>
              </a:ext>
            </a:extLst>
          </p:cNvPr>
          <p:cNvSpPr/>
          <p:nvPr/>
        </p:nvSpPr>
        <p:spPr>
          <a:xfrm>
            <a:off x="6096000" y="377687"/>
            <a:ext cx="1749287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L3CORESW1</a:t>
            </a:r>
            <a:r>
              <a:rPr lang="en-SG" sz="1600" dirty="0"/>
              <a:t> </a:t>
            </a:r>
            <a:endParaRPr lang="en-SG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3C452D-B3B1-4EC0-B1D0-29F8877A10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4851" y="861391"/>
            <a:ext cx="90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F1669-CB22-462D-AB1F-8E37ED146CAF}"/>
              </a:ext>
            </a:extLst>
          </p:cNvPr>
          <p:cNvSpPr/>
          <p:nvPr/>
        </p:nvSpPr>
        <p:spPr>
          <a:xfrm>
            <a:off x="3802958" y="1097454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C2ACEE-A6F8-4F33-8384-92CD00042754}"/>
              </a:ext>
            </a:extLst>
          </p:cNvPr>
          <p:cNvSpPr/>
          <p:nvPr/>
        </p:nvSpPr>
        <p:spPr>
          <a:xfrm>
            <a:off x="6390446" y="1097454"/>
            <a:ext cx="1160393" cy="1871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192.168.5.8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AE1A1BD-FE4D-44C0-BFCC-8F8C5C6B43C1}"/>
              </a:ext>
            </a:extLst>
          </p:cNvPr>
          <p:cNvSpPr/>
          <p:nvPr/>
        </p:nvSpPr>
        <p:spPr>
          <a:xfrm>
            <a:off x="230048" y="361124"/>
            <a:ext cx="1959670" cy="983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>
                <a:latin typeface="Arial Black" panose="020B0A04020102020204" pitchFamily="34" charset="0"/>
              </a:rPr>
              <a:t>MISC 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8D5ECD-AE95-4D7C-8B37-642B37EE7FC2}"/>
              </a:ext>
            </a:extLst>
          </p:cNvPr>
          <p:cNvSpPr/>
          <p:nvPr/>
        </p:nvSpPr>
        <p:spPr>
          <a:xfrm>
            <a:off x="4472609" y="1823535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Direct Sync Server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2DF372-8702-46FC-ABF2-D66C5A4391FA}"/>
              </a:ext>
            </a:extLst>
          </p:cNvPr>
          <p:cNvSpPr/>
          <p:nvPr/>
        </p:nvSpPr>
        <p:spPr>
          <a:xfrm>
            <a:off x="4577472" y="1863292"/>
            <a:ext cx="1413664" cy="2106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192.168.5.183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A21B45-F0D6-41FB-BC7C-D946066BE848}"/>
              </a:ext>
            </a:extLst>
          </p:cNvPr>
          <p:cNvSpPr/>
          <p:nvPr/>
        </p:nvSpPr>
        <p:spPr>
          <a:xfrm>
            <a:off x="10232248" y="1823535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Cluster (Sophos)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E2F7B-3537-44E2-ACC9-7A8C9E23389D}"/>
              </a:ext>
            </a:extLst>
          </p:cNvPr>
          <p:cNvSpPr/>
          <p:nvPr/>
        </p:nvSpPr>
        <p:spPr>
          <a:xfrm>
            <a:off x="10402219" y="1867077"/>
            <a:ext cx="1284457" cy="2068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192.168.5.236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A04A1D-F186-45DE-AB7F-4C96808F9DD3}"/>
              </a:ext>
            </a:extLst>
          </p:cNvPr>
          <p:cNvSpPr/>
          <p:nvPr/>
        </p:nvSpPr>
        <p:spPr>
          <a:xfrm>
            <a:off x="674649" y="1823951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M3Test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80513F-177E-45A8-9B15-A74F8B84DBBF}"/>
              </a:ext>
            </a:extLst>
          </p:cNvPr>
          <p:cNvSpPr/>
          <p:nvPr/>
        </p:nvSpPr>
        <p:spPr>
          <a:xfrm>
            <a:off x="779512" y="1863708"/>
            <a:ext cx="1413664" cy="2106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192.168.5.81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93ACD9-11AA-49C4-A64F-7512ACF7CF9A}"/>
              </a:ext>
            </a:extLst>
          </p:cNvPr>
          <p:cNvSpPr/>
          <p:nvPr/>
        </p:nvSpPr>
        <p:spPr>
          <a:xfrm>
            <a:off x="2569029" y="1823535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FTP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AC000E-16AA-4810-B056-1C0C4A3BF5F7}"/>
              </a:ext>
            </a:extLst>
          </p:cNvPr>
          <p:cNvSpPr/>
          <p:nvPr/>
        </p:nvSpPr>
        <p:spPr>
          <a:xfrm>
            <a:off x="2673892" y="1863292"/>
            <a:ext cx="1413664" cy="2106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192.168.5.140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29A8DF-1AB9-4EC1-99E4-468A6F3BBD2A}"/>
              </a:ext>
            </a:extLst>
          </p:cNvPr>
          <p:cNvSpPr/>
          <p:nvPr/>
        </p:nvSpPr>
        <p:spPr>
          <a:xfrm>
            <a:off x="6345276" y="1823535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Hub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AA6A43-B17D-4850-B5B5-DF0CE925DE23}"/>
              </a:ext>
            </a:extLst>
          </p:cNvPr>
          <p:cNvSpPr/>
          <p:nvPr/>
        </p:nvSpPr>
        <p:spPr>
          <a:xfrm>
            <a:off x="6450139" y="1863292"/>
            <a:ext cx="1413664" cy="2106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192.168.5.188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4CA965-F017-4AF4-9EF1-FBCB770138E5}"/>
              </a:ext>
            </a:extLst>
          </p:cNvPr>
          <p:cNvSpPr/>
          <p:nvPr/>
        </p:nvSpPr>
        <p:spPr>
          <a:xfrm>
            <a:off x="8288762" y="1823535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SGClub21Fin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912BCF-06D9-4EA4-9CBF-71086842EF81}"/>
              </a:ext>
            </a:extLst>
          </p:cNvPr>
          <p:cNvSpPr/>
          <p:nvPr/>
        </p:nvSpPr>
        <p:spPr>
          <a:xfrm>
            <a:off x="8393625" y="1863292"/>
            <a:ext cx="1413664" cy="2106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192.168.5.191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75F432-7E8F-4D74-91D8-8EB360A35A62}"/>
              </a:ext>
            </a:extLst>
          </p:cNvPr>
          <p:cNvSpPr/>
          <p:nvPr/>
        </p:nvSpPr>
        <p:spPr>
          <a:xfrm>
            <a:off x="674649" y="2969020"/>
            <a:ext cx="1623391" cy="967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Del </a:t>
            </a:r>
            <a:r>
              <a:rPr lang="en-SG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emc</a:t>
            </a:r>
            <a:r>
              <a:rPr lang="en-SG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server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2E8C16-DBCC-4F1A-80F5-B8D8EDBE5DDD}"/>
              </a:ext>
            </a:extLst>
          </p:cNvPr>
          <p:cNvSpPr/>
          <p:nvPr/>
        </p:nvSpPr>
        <p:spPr>
          <a:xfrm>
            <a:off x="779512" y="3008777"/>
            <a:ext cx="1413664" cy="2106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10.10.10.0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ACFB2E4-E974-4F0A-A5EE-A3E0841B1DA5}"/>
              </a:ext>
            </a:extLst>
          </p:cNvPr>
          <p:cNvSpPr/>
          <p:nvPr/>
        </p:nvSpPr>
        <p:spPr>
          <a:xfrm>
            <a:off x="4934952" y="3429000"/>
            <a:ext cx="6751723" cy="30513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>
                <a:latin typeface="Arial Black" panose="020B0A04020102020204" pitchFamily="34" charset="0"/>
              </a:rPr>
              <a:t>All the items listed in </a:t>
            </a:r>
            <a:r>
              <a:rPr lang="en-SG" sz="2400" dirty="0" err="1">
                <a:latin typeface="Arial Black" panose="020B0A04020102020204" pitchFamily="34" charset="0"/>
              </a:rPr>
              <a:t>Misc</a:t>
            </a:r>
            <a:r>
              <a:rPr lang="en-SG" sz="2400" dirty="0">
                <a:latin typeface="Arial Black" panose="020B0A04020102020204" pitchFamily="34" charset="0"/>
              </a:rPr>
              <a:t> are either connected to the core switch or the secondary core switch (</a:t>
            </a:r>
            <a:r>
              <a:rPr lang="en-SG" sz="24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L3CORESW1),</a:t>
            </a:r>
          </a:p>
          <a:p>
            <a:pPr algn="ctr"/>
            <a:r>
              <a:rPr lang="en-SG" sz="2400" dirty="0">
                <a:solidFill>
                  <a:srgbClr val="000000"/>
                </a:solidFill>
                <a:latin typeface="Arial Black" panose="020B0A04020102020204" pitchFamily="34" charset="0"/>
              </a:rPr>
              <a:t>Things to note: Core switch interfaces are all full.</a:t>
            </a:r>
            <a:r>
              <a:rPr lang="en-SG" sz="2400" dirty="0"/>
              <a:t> </a:t>
            </a:r>
            <a:endParaRPr lang="en-SG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SG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4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6080DB9B6EA341BAF2102C7F4CAA7F" ma:contentTypeVersion="14" ma:contentTypeDescription="Create a new document." ma:contentTypeScope="" ma:versionID="761cb85379d1a3e65cbc66b12c67d1e2">
  <xsd:schema xmlns:xsd="http://www.w3.org/2001/XMLSchema" xmlns:xs="http://www.w3.org/2001/XMLSchema" xmlns:p="http://schemas.microsoft.com/office/2006/metadata/properties" xmlns:ns2="29fbedb2-a21b-4759-8e40-34dd1ca1d876" xmlns:ns3="8639a9fe-7ea9-4649-a98b-60d62340d71a" targetNamespace="http://schemas.microsoft.com/office/2006/metadata/properties" ma:root="true" ma:fieldsID="16017d9da845eaefa1b1bef73822165b" ns2:_="" ns3:_="">
    <xsd:import namespace="29fbedb2-a21b-4759-8e40-34dd1ca1d876"/>
    <xsd:import namespace="8639a9fe-7ea9-4649-a98b-60d62340d7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fbedb2-a21b-4759-8e40-34dd1ca1d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289431e-b5d5-498b-a56e-4e789542ec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9a9fe-7ea9-4649-a98b-60d62340d7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d686f9-3a9e-40c3-9a4c-6a60c410f84a}" ma:internalName="TaxCatchAll" ma:showField="CatchAllData" ma:web="8639a9fe-7ea9-4649-a98b-60d62340d7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9fbedb2-a21b-4759-8e40-34dd1ca1d876">
      <Terms xmlns="http://schemas.microsoft.com/office/infopath/2007/PartnerControls"/>
    </lcf76f155ced4ddcb4097134ff3c332f>
    <TaxCatchAll xmlns="8639a9fe-7ea9-4649-a98b-60d62340d71a" xsi:nil="true"/>
  </documentManagement>
</p:properties>
</file>

<file path=customXml/itemProps1.xml><?xml version="1.0" encoding="utf-8"?>
<ds:datastoreItem xmlns:ds="http://schemas.openxmlformats.org/officeDocument/2006/customXml" ds:itemID="{AE40B3D6-10BF-4B2E-9169-BBE857BFFB84}"/>
</file>

<file path=customXml/itemProps2.xml><?xml version="1.0" encoding="utf-8"?>
<ds:datastoreItem xmlns:ds="http://schemas.openxmlformats.org/officeDocument/2006/customXml" ds:itemID="{8F1794DE-39CE-4372-8423-AC75524C1648}"/>
</file>

<file path=customXml/itemProps3.xml><?xml version="1.0" encoding="utf-8"?>
<ds:datastoreItem xmlns:ds="http://schemas.openxmlformats.org/officeDocument/2006/customXml" ds:itemID="{95F045E6-0836-4A19-B1E5-20110CB95DDD}"/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272</Words>
  <Application>Microsoft Office PowerPoint</Application>
  <PresentationFormat>Widescreen</PresentationFormat>
  <Paragraphs>132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CLUB21 COMO Server diagrams</vt:lpstr>
      <vt:lpstr>Current SDWAN network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 wei jun</dc:creator>
  <cp:lastModifiedBy>Meganet IT</cp:lastModifiedBy>
  <cp:revision>31</cp:revision>
  <dcterms:created xsi:type="dcterms:W3CDTF">2020-10-13T08:16:44Z</dcterms:created>
  <dcterms:modified xsi:type="dcterms:W3CDTF">2024-05-29T02:18:45Z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0x0101003A6080DB9B6EA341BAF2102C7F4CAA7F</vt:lpwstr>
  </property>
</Properties>
</file>