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f9e8b0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f9e8b0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f9e8b0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f9e8b0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f9e8b06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f9e8b06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f9e8b06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df9e8b06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f9e8b06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f9e8b06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1ffdcf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1ffdcf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1ffdcf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1ffdcf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1ffdcf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1ffdcf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Speech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time domain representation of sound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1" y="1209750"/>
            <a:ext cx="6924033" cy="37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Framing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w" sz="1800"/>
              <a:t>Typical frame sizes in speech processing range from 20 ms to 40 ms with 50% (+/-10%) overlap between consecutive frames. Popular settings are 25 ms for the frame size, frame_size = 0.025 and a 10 ms stride (15 ms overlap), frame_stride = 0.01.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9425"/>
            <a:ext cx="7176075" cy="46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978064"/>
            <a:ext cx="8336399" cy="357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Mel spectrogram scale / filter bank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75" y="1652025"/>
            <a:ext cx="8588024" cy="26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550" y="1011200"/>
            <a:ext cx="5548450" cy="36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49324" y="1433175"/>
            <a:ext cx="3211851" cy="23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25" y="1129950"/>
            <a:ext cx="5892500" cy="38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type="title"/>
          </p:nvPr>
        </p:nvSpPr>
        <p:spPr>
          <a:xfrm>
            <a:off x="2032000" y="31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result is the output of the filter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After doing DCT which does decorelation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900" y="1307850"/>
            <a:ext cx="5262125" cy="34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