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4b863efd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4b863efd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f8e6a1a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f8e6a1a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94100093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94100093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9446b8e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9446b8e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b863efd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b863efd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b863efd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b863efd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9446b8e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9446b8e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b863efd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b863efd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42c85cf8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42c85cf8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42c85cf8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42c85cf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b863efd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4b863efd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9446b8e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9446b8e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rw69ZDvUfMyDcPjBdYoehO8kKJsr0Kd5LYhCU-WCG2U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207700" y="460900"/>
            <a:ext cx="7117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LMS Team Project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11350" y="1186650"/>
            <a:ext cx="4225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tracking and managing basic student information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684650" y="3004675"/>
            <a:ext cx="39519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By: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Lucas Baralt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Danny Ho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Stephanie Alvarenga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Sabrina Hernandez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Natasha Jadagu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ctrTitle"/>
          </p:nvPr>
        </p:nvSpPr>
        <p:spPr>
          <a:xfrm>
            <a:off x="2193275" y="489750"/>
            <a:ext cx="6662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Teamwork</a:t>
            </a:r>
            <a:r>
              <a:rPr lang="en" sz="3000"/>
              <a:t> slide </a:t>
            </a:r>
            <a:endParaRPr sz="3000"/>
          </a:p>
        </p:txBody>
      </p:sp>
      <p:sp>
        <p:nvSpPr>
          <p:cNvPr id="193" name="Google Shape;193;p22"/>
          <p:cNvSpPr txBox="1"/>
          <p:nvPr>
            <p:ph type="ctrTitle"/>
          </p:nvPr>
        </p:nvSpPr>
        <p:spPr>
          <a:xfrm>
            <a:off x="2871875" y="1036875"/>
            <a:ext cx="6053400" cy="3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</a:t>
            </a:r>
            <a:r>
              <a:rPr lang="en" sz="1800"/>
              <a:t>Our team implemented the </a:t>
            </a:r>
            <a:r>
              <a:rPr b="1" lang="en" sz="1800"/>
              <a:t>Democratic Team </a:t>
            </a:r>
            <a:r>
              <a:rPr lang="en" sz="1800"/>
              <a:t>model to create our project.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We decided to use the Democratic Team model because we wanted each team member to be able to make modifications to the project as and when needed.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Using this model enabled each team member to see the code as an extension of  oneself which enabled the team members to take the project task seriously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ctrTitle"/>
          </p:nvPr>
        </p:nvSpPr>
        <p:spPr>
          <a:xfrm>
            <a:off x="2426500" y="323800"/>
            <a:ext cx="6556800" cy="49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Teamwork slide (contd)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Using this model also enabled us to search for faults within our  written code so as to make the project more efficient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The democratic team model also enabled us to develop group identity which made easier for us to work together as a group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Utilizing the democratic team model also allowed us to work in an egoless environment which meant that no team member would dominate the others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525" y="1123725"/>
            <a:ext cx="5054199" cy="35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45300" y="3087925"/>
            <a:ext cx="34509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DIAGRAM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/>
        </p:nvSpPr>
        <p:spPr>
          <a:xfrm>
            <a:off x="3573175" y="2726925"/>
            <a:ext cx="51717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https://docs.google.com/document/d/1rw69ZDvUfMyDcPjBdYoehO8kKJsr0Kd5LYhCU-WCG2U/edit?usp=sharing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3916425" y="1231825"/>
            <a:ext cx="4109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SOFTWARE PROJECT MANAGEMENT PLAN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(SPMP)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193275" y="489750"/>
            <a:ext cx="6662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Features and </a:t>
            </a:r>
            <a:r>
              <a:rPr lang="en" sz="3000"/>
              <a:t>Applications</a:t>
            </a:r>
            <a:endParaRPr sz="3000"/>
          </a:p>
        </p:txBody>
      </p:sp>
      <p:sp>
        <p:nvSpPr>
          <p:cNvPr id="142" name="Google Shape;142;p14"/>
          <p:cNvSpPr txBox="1"/>
          <p:nvPr>
            <p:ph type="ctrTitle"/>
          </p:nvPr>
        </p:nvSpPr>
        <p:spPr>
          <a:xfrm>
            <a:off x="2909200" y="1695900"/>
            <a:ext cx="6662400" cy="3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-Store and retrieve student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info</a:t>
            </a:r>
            <a:r>
              <a:rPr lang="en" sz="2000">
                <a:solidFill>
                  <a:srgbClr val="FFFFFF"/>
                </a:solidFill>
              </a:rPr>
              <a:t>rmation such as: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				Student’s name &amp; ID</a:t>
            </a:r>
            <a:endParaRPr sz="2000">
              <a:solidFill>
                <a:srgbClr val="FFFFFF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Registered courses per semester</a:t>
            </a:r>
            <a:endParaRPr sz="2000">
              <a:solidFill>
                <a:srgbClr val="FFFFFF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Exam score per course</a:t>
            </a:r>
            <a:endParaRPr sz="2000">
              <a:solidFill>
                <a:srgbClr val="FFFFFF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GPA calculation</a:t>
            </a:r>
            <a:endParaRPr sz="2000">
              <a:solidFill>
                <a:srgbClr val="FFFFFF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2193275" y="489750"/>
            <a:ext cx="6662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Features and Applications contd.</a:t>
            </a:r>
            <a:endParaRPr sz="3000"/>
          </a:p>
        </p:txBody>
      </p:sp>
      <p:sp>
        <p:nvSpPr>
          <p:cNvPr id="148" name="Google Shape;148;p15"/>
          <p:cNvSpPr txBox="1"/>
          <p:nvPr>
            <p:ph type="ctrTitle"/>
          </p:nvPr>
        </p:nvSpPr>
        <p:spPr>
          <a:xfrm>
            <a:off x="3050300" y="1382700"/>
            <a:ext cx="6662400" cy="3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-Distinct Admin &amp; student information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accessibility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-A</a:t>
            </a:r>
            <a:r>
              <a:rPr lang="en" sz="2000">
                <a:solidFill>
                  <a:srgbClr val="FFFFFF"/>
                </a:solidFill>
              </a:rPr>
              <a:t>dding, deleting, inserting, and modifying a record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-Log in and out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-Browsing records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0" l="0" r="0" t="4232"/>
          <a:stretch/>
        </p:blipFill>
        <p:spPr>
          <a:xfrm>
            <a:off x="3876050" y="357325"/>
            <a:ext cx="4892325" cy="46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799275" y="2708100"/>
            <a:ext cx="24447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UML 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DIAGRAM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ctrTitle"/>
          </p:nvPr>
        </p:nvSpPr>
        <p:spPr>
          <a:xfrm>
            <a:off x="2193275" y="489750"/>
            <a:ext cx="6662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System Development Life Cycle</a:t>
            </a:r>
            <a:endParaRPr sz="30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975" y="1308025"/>
            <a:ext cx="5448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651250" y="1501850"/>
            <a:ext cx="2432100" cy="27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Iterative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Incremental Model 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ctrTitle"/>
          </p:nvPr>
        </p:nvSpPr>
        <p:spPr>
          <a:xfrm>
            <a:off x="2348675" y="260325"/>
            <a:ext cx="6662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Iterative and Incremental</a:t>
            </a:r>
            <a:r>
              <a:rPr lang="en" sz="3000"/>
              <a:t> Life Cycle Model</a:t>
            </a:r>
            <a:endParaRPr sz="3000"/>
          </a:p>
        </p:txBody>
      </p:sp>
      <p:sp>
        <p:nvSpPr>
          <p:cNvPr id="167" name="Google Shape;167;p18"/>
          <p:cNvSpPr txBox="1"/>
          <p:nvPr>
            <p:ph type="ctrTitle"/>
          </p:nvPr>
        </p:nvSpPr>
        <p:spPr>
          <a:xfrm>
            <a:off x="2957750" y="1455700"/>
            <a:ext cx="5898000" cy="3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-Iterative and incremental model closely models real-world software production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-Is used to cope with the complexity of large software products.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-Iterative and incremental model underlies the unified process, which is the best solution to treat a large problem</a:t>
            </a:r>
            <a:endParaRPr b="1" sz="20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ctrTitle"/>
          </p:nvPr>
        </p:nvSpPr>
        <p:spPr>
          <a:xfrm>
            <a:off x="2393075" y="252925"/>
            <a:ext cx="6662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Reasons to use </a:t>
            </a:r>
            <a:r>
              <a:rPr lang="en" sz="3000"/>
              <a:t>Iterative and Incremental Life Cycle Model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3" name="Google Shape;173;p19"/>
          <p:cNvSpPr txBox="1"/>
          <p:nvPr>
            <p:ph type="ctrTitle"/>
          </p:nvPr>
        </p:nvSpPr>
        <p:spPr>
          <a:xfrm>
            <a:off x="2957775" y="1638925"/>
            <a:ext cx="5686200" cy="29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-iterative and incremental model offers a further opportunity to find faults and correct them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-The robustness of the underlying architecture can be determined early in the life cycle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-can mitigate risks early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ctrTitle"/>
          </p:nvPr>
        </p:nvSpPr>
        <p:spPr>
          <a:xfrm>
            <a:off x="3186025" y="440850"/>
            <a:ext cx="6662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250" y="1601034"/>
            <a:ext cx="6742749" cy="3056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50" y="248600"/>
            <a:ext cx="4235951" cy="21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50" y="2674610"/>
            <a:ext cx="4235950" cy="2057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5475" y="705263"/>
            <a:ext cx="4109525" cy="37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5819338" y="248600"/>
            <a:ext cx="2101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 Cases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