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4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D3A-88FA-4ED2-9E58-4484C208416F}" type="datetimeFigureOut">
              <a:rPr lang="en-US" smtClean="0"/>
              <a:t>08/02/2015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451129-0101-4AF8-BAD8-95DDC2884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D3A-88FA-4ED2-9E58-4484C208416F}" type="datetimeFigureOut">
              <a:rPr lang="en-US" smtClean="0"/>
              <a:t>08/02/2015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129-0101-4AF8-BAD8-95DDC2884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D3A-88FA-4ED2-9E58-4484C208416F}" type="datetimeFigureOut">
              <a:rPr lang="en-US" smtClean="0"/>
              <a:t>08/02/2015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129-0101-4AF8-BAD8-95DDC2884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D3A-88FA-4ED2-9E58-4484C208416F}" type="datetimeFigureOut">
              <a:rPr lang="en-US" smtClean="0"/>
              <a:t>08/02/2015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129-0101-4AF8-BAD8-95DDC2884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D3A-88FA-4ED2-9E58-4484C208416F}" type="datetimeFigureOut">
              <a:rPr lang="en-US" smtClean="0"/>
              <a:t>08/02/2015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51129-0101-4AF8-BAD8-95DDC28847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D3A-88FA-4ED2-9E58-4484C208416F}" type="datetimeFigureOut">
              <a:rPr lang="en-US" smtClean="0"/>
              <a:t>08/02/2015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129-0101-4AF8-BAD8-95DDC2884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D3A-88FA-4ED2-9E58-4484C208416F}" type="datetimeFigureOut">
              <a:rPr lang="en-US" smtClean="0"/>
              <a:t>08/02/2015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129-0101-4AF8-BAD8-95DDC2884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D3A-88FA-4ED2-9E58-4484C208416F}" type="datetimeFigureOut">
              <a:rPr lang="en-US" smtClean="0"/>
              <a:t>08/02/2015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129-0101-4AF8-BAD8-95DDC2884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D3A-88FA-4ED2-9E58-4484C208416F}" type="datetimeFigureOut">
              <a:rPr lang="en-US" smtClean="0"/>
              <a:t>08/02/2015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129-0101-4AF8-BAD8-95DDC28847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D3A-88FA-4ED2-9E58-4484C208416F}" type="datetimeFigureOut">
              <a:rPr lang="en-US" smtClean="0"/>
              <a:t>08/02/2015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1129-0101-4AF8-BAD8-95DDC28847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D3A-88FA-4ED2-9E58-4484C208416F}" type="datetimeFigureOut">
              <a:rPr lang="en-US" smtClean="0"/>
              <a:t>08/02/2015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451129-0101-4AF8-BAD8-95DDC28847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4D69D3A-88FA-4ED2-9E58-4484C208416F}" type="datetimeFigureOut">
              <a:rPr lang="en-US" smtClean="0"/>
              <a:t>08/02/2015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3451129-0101-4AF8-BAD8-95DDC28847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Composite </a:t>
            </a:r>
            <a:r>
              <a:rPr lang="en-US" sz="4800" dirty="0" smtClean="0"/>
              <a:t>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Enkele</a:t>
            </a:r>
            <a:r>
              <a:rPr lang="en-US" dirty="0" smtClean="0"/>
              <a:t> en/of </a:t>
            </a:r>
            <a:r>
              <a:rPr lang="en-US" dirty="0" err="1" smtClean="0"/>
              <a:t>Groepen</a:t>
            </a:r>
            <a:r>
              <a:rPr lang="en-US" dirty="0" smtClean="0"/>
              <a:t> van </a:t>
            </a:r>
            <a:r>
              <a:rPr lang="en-US" dirty="0" err="1" smtClean="0"/>
              <a:t>Objecten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7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je het Composite Design Pattern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err="1" smtClean="0"/>
              <a:t>Bespreking</a:t>
            </a:r>
            <a:r>
              <a:rPr lang="en-US" dirty="0" smtClean="0"/>
              <a:t> van het Composite Design Pattern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Code </a:t>
            </a:r>
            <a:r>
              <a:rPr lang="en-US" dirty="0" err="1" smtClean="0"/>
              <a:t>voorbeeld</a:t>
            </a:r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9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Wanneer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Gebruik</a:t>
            </a:r>
            <a:r>
              <a:rPr lang="en-US" dirty="0" smtClean="0"/>
              <a:t> van het CDP (Composite Design Pattern)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Wanneer</a:t>
            </a:r>
            <a:r>
              <a:rPr lang="en-US" dirty="0" smtClean="0"/>
              <a:t> je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mutaties</a:t>
            </a:r>
            <a:r>
              <a:rPr lang="en-US" dirty="0" smtClean="0"/>
              <a:t>/</a:t>
            </a:r>
            <a:r>
              <a:rPr lang="en-US" dirty="0" err="1" smtClean="0"/>
              <a:t>handelingen</a:t>
            </a:r>
            <a:r>
              <a:rPr lang="en-US" dirty="0" smtClean="0"/>
              <a:t> </a:t>
            </a:r>
            <a:r>
              <a:rPr lang="en-US" dirty="0" err="1" smtClean="0"/>
              <a:t>wil</a:t>
            </a:r>
            <a:r>
              <a:rPr lang="en-US" dirty="0" smtClean="0"/>
              <a:t> </a:t>
            </a:r>
            <a:r>
              <a:rPr lang="en-US" dirty="0" err="1" smtClean="0"/>
              <a:t>uitvoeren</a:t>
            </a:r>
            <a:r>
              <a:rPr lang="en-US" dirty="0" smtClean="0"/>
              <a:t> op </a:t>
            </a:r>
            <a:r>
              <a:rPr lang="en-US" dirty="0" err="1" smtClean="0"/>
              <a:t>enkele</a:t>
            </a:r>
            <a:r>
              <a:rPr lang="en-US" dirty="0" smtClean="0"/>
              <a:t> </a:t>
            </a:r>
            <a:r>
              <a:rPr lang="en-US" dirty="0" err="1" smtClean="0"/>
              <a:t>objecten</a:t>
            </a:r>
            <a:r>
              <a:rPr lang="en-US" dirty="0" smtClean="0"/>
              <a:t> en </a:t>
            </a:r>
            <a:r>
              <a:rPr lang="en-US" dirty="0" err="1" smtClean="0"/>
              <a:t>groeperingen</a:t>
            </a:r>
            <a:r>
              <a:rPr lang="en-US" dirty="0" smtClean="0"/>
              <a:t> van </a:t>
            </a:r>
            <a:r>
              <a:rPr lang="en-US" dirty="0" err="1" smtClean="0"/>
              <a:t>dezelfde</a:t>
            </a:r>
            <a:r>
              <a:rPr lang="en-US" dirty="0" smtClean="0"/>
              <a:t> of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soorten</a:t>
            </a:r>
            <a:r>
              <a:rPr lang="en-US" dirty="0" smtClean="0"/>
              <a:t> </a:t>
            </a:r>
            <a:r>
              <a:rPr lang="en-US" dirty="0" err="1" smtClean="0"/>
              <a:t>objecten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Eigenschappen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Interface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Component </a:t>
            </a:r>
            <a:r>
              <a:rPr lang="en-US" dirty="0" err="1" smtClean="0"/>
              <a:t>onderdeel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Composite </a:t>
            </a:r>
            <a:r>
              <a:rPr lang="en-US" dirty="0" err="1" smtClean="0"/>
              <a:t>onderdeel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6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Voorbeeld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2058194"/>
            <a:ext cx="64674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93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Opbouw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168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46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voorbeeld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voorbeeld</a:t>
            </a:r>
            <a:r>
              <a:rPr lang="en-US" dirty="0" smtClean="0"/>
              <a:t>: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Line, Rectangle, </a:t>
            </a:r>
            <a:r>
              <a:rPr lang="en-US" dirty="0" err="1" smtClean="0"/>
              <a:t>ComplexShape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Line is </a:t>
            </a:r>
            <a:r>
              <a:rPr lang="en-US" dirty="0" err="1" smtClean="0"/>
              <a:t>een</a:t>
            </a:r>
            <a:r>
              <a:rPr lang="en-US" dirty="0" smtClean="0"/>
              <a:t> component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Rectangle is </a:t>
            </a:r>
            <a:r>
              <a:rPr lang="en-US" dirty="0" err="1" smtClean="0"/>
              <a:t>een</a:t>
            </a:r>
            <a:r>
              <a:rPr lang="en-US" dirty="0" smtClean="0"/>
              <a:t> composite van </a:t>
            </a:r>
            <a:r>
              <a:rPr lang="en-US" dirty="0" err="1" smtClean="0"/>
              <a:t>een</a:t>
            </a:r>
            <a:r>
              <a:rPr lang="en-US" dirty="0" smtClean="0"/>
              <a:t> 4-tal Line </a:t>
            </a:r>
            <a:r>
              <a:rPr lang="en-US" dirty="0" err="1" smtClean="0"/>
              <a:t>objecten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ComplexShape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composite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Line </a:t>
            </a:r>
            <a:r>
              <a:rPr lang="en-US" dirty="0" err="1" smtClean="0"/>
              <a:t>objecten</a:t>
            </a:r>
            <a:r>
              <a:rPr lang="en-US" dirty="0" smtClean="0"/>
              <a:t> en </a:t>
            </a:r>
            <a:r>
              <a:rPr lang="en-US" dirty="0" err="1" smtClean="0"/>
              <a:t>een</a:t>
            </a:r>
            <a:r>
              <a:rPr lang="en-US" dirty="0" smtClean="0"/>
              <a:t> Rectangle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2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5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</TotalTime>
  <Words>102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Wingdings</vt:lpstr>
      <vt:lpstr>Essential</vt:lpstr>
      <vt:lpstr>Composite design pattern</vt:lpstr>
      <vt:lpstr>Inhoud</vt:lpstr>
      <vt:lpstr>Wanneer?</vt:lpstr>
      <vt:lpstr>Voorbeeld</vt:lpstr>
      <vt:lpstr>Opbouw</vt:lpstr>
      <vt:lpstr>Code voorbeeld</vt:lpstr>
      <vt:lpstr>PowerPoint Presentation</vt:lpstr>
      <vt:lpstr>Vragen?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 design pattern</dc:title>
  <dc:creator>Gerjan van Oenen</dc:creator>
  <cp:lastModifiedBy>Charfield</cp:lastModifiedBy>
  <cp:revision>5</cp:revision>
  <dcterms:created xsi:type="dcterms:W3CDTF">2015-02-08T12:00:37Z</dcterms:created>
  <dcterms:modified xsi:type="dcterms:W3CDTF">2015-02-08T13:45:10Z</dcterms:modified>
</cp:coreProperties>
</file>