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2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42CC8-A67E-4165-B45F-0EAD26001C7B}" type="datetimeFigureOut">
              <a:rPr lang="de-DE"/>
              <a:t>08.02.2015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0BBA3-24AB-4E3C-8066-0A14A84BE76D}" type="slidenum">
              <a:rPr lang="de-DE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4289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0BBA3-24AB-4E3C-8066-0A14A84BE76D}" type="slidenum">
              <a:rPr lang="de-DE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0180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0BBA3-24AB-4E3C-8066-0A14A84BE76D}" type="slidenum">
              <a:rPr lang="de-DE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5585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0BBA3-24AB-4E3C-8066-0A14A84BE76D}" type="slidenum">
              <a:rPr lang="de-DE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7121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0BBA3-24AB-4E3C-8066-0A14A84BE76D}" type="slidenum">
              <a:rPr lang="de-DE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682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0BBA3-24AB-4E3C-8066-0A14A84BE76D}" type="slidenum">
              <a:rPr lang="de-DE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5898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6143-E03C-4CFD-AFDC-14E5BDEA754C}" type="datetimeFigureOut">
              <a:rPr lang="en-US" smtClean="0"/>
              <a:t>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564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  <a:t>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86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smtClean="0"/>
              <a:t>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327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t>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322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smtClean="0"/>
              <a:t>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321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t>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277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smtClean="0"/>
              <a:t>2/8/2015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842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2/8/2015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464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2/8/2015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804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F53789A-C914-4DB1-8815-80B5EC7335C5}" type="datetimeFigureOut">
              <a:rPr lang="en-US" smtClean="0"/>
              <a:t>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836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smtClean="0"/>
              <a:t>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322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9FD0C-5451-4CA0-86AF-E70AE3279989}" type="datetimeFigureOut">
              <a:rPr lang="en-US" smtClean="0"/>
              <a:t>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71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Façade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design pattern from the "Gang of Four"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7752556" y="6371543"/>
            <a:ext cx="4565252" cy="30777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de-DE" sz="1400" dirty="0"/>
              <a:t>van Fabian Berg en Marvin </a:t>
            </a:r>
            <a:r>
              <a:rPr lang="de-DE" sz="1400" dirty="0"/>
              <a:t>Karaschewski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55086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Definitie</a:t>
            </a:r>
            <a:endParaRPr lang="nl-NL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25829" y="1718783"/>
            <a:ext cx="8595360" cy="4351337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endParaRPr lang="nl-NL" dirty="0" smtClean="0">
              <a:latin typeface="Century Schoolbook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NL" dirty="0" smtClean="0">
                <a:latin typeface="Century Schoolbook" charset="0"/>
              </a:rPr>
              <a:t>verstopt </a:t>
            </a:r>
            <a:r>
              <a:rPr lang="nl-NL" dirty="0">
                <a:latin typeface="Century Schoolbook" charset="0"/>
              </a:rPr>
              <a:t>complexiteit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dirty="0">
                <a:latin typeface="Century Schoolbook" charset="0"/>
              </a:rPr>
              <a:t>m</a:t>
            </a:r>
            <a:r>
              <a:rPr lang="nl-NL" dirty="0" smtClean="0">
                <a:latin typeface="Century Schoolbook" charset="0"/>
              </a:rPr>
              <a:t>eer overzichtelijkheid</a:t>
            </a:r>
            <a:endParaRPr lang="nl-NL" dirty="0">
              <a:latin typeface="Century Schoolbook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NL" dirty="0" smtClean="0">
                <a:latin typeface="Century Schoolbook" charset="0"/>
              </a:rPr>
              <a:t>gebruikersvriendelijkheid</a:t>
            </a:r>
            <a:endParaRPr lang="nl-NL" dirty="0">
              <a:latin typeface="Century Schoolbook" charset="0"/>
            </a:endParaRPr>
          </a:p>
        </p:txBody>
      </p:sp>
      <p:pic>
        <p:nvPicPr>
          <p:cNvPr id="4" name="Grafik 3" descr="facade[1]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1675" y="2221760"/>
            <a:ext cx="5642967" cy="404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655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GUI als een </a:t>
            </a:r>
            <a:r>
              <a:rPr lang="en-US" dirty="0"/>
              <a:t>façade</a:t>
            </a:r>
            <a:endParaRPr lang="nl-N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051" y="2052327"/>
            <a:ext cx="5382224" cy="4022725"/>
          </a:xfrm>
        </p:spPr>
      </p:pic>
    </p:spTree>
    <p:extLst>
      <p:ext uri="{BB962C8B-B14F-4D97-AF65-F5344CB8AC3E}">
        <p14:creationId xmlns:p14="http://schemas.microsoft.com/office/powerpoint/2010/main" val="3470542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Toepassen</a:t>
            </a:r>
            <a:endParaRPr lang="nl-NL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>
              <a:latin typeface="Century Schoolbook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smtClean="0">
                <a:latin typeface="Century Schoolbook" charset="0"/>
              </a:rPr>
              <a:t>Code </a:t>
            </a:r>
            <a:r>
              <a:rPr lang="nl-NL" dirty="0" smtClean="0">
                <a:latin typeface="Century Schoolbook" charset="0"/>
              </a:rPr>
              <a:t>voorbeeld</a:t>
            </a:r>
            <a:endParaRPr lang="nl-NL" dirty="0">
              <a:latin typeface="Century Schoolbook" charset="0"/>
            </a:endParaRPr>
          </a:p>
        </p:txBody>
      </p:sp>
      <p:pic>
        <p:nvPicPr>
          <p:cNvPr id="2052" name="Picture 4" descr="http://files.gtml.webnode.com.tr/200000001-2b76b2c762/csharp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848" y="1996931"/>
            <a:ext cx="3720965" cy="3720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307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Praktische </a:t>
            </a:r>
            <a:r>
              <a:rPr lang="nl-NL" dirty="0" smtClean="0"/>
              <a:t>voorbeelden</a:t>
            </a:r>
            <a:endParaRPr lang="nl-NL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smtClean="0"/>
              <a:t>BIOS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dirty="0"/>
              <a:t>services</a:t>
            </a:r>
            <a:endParaRPr lang="nl-NL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nl-NL" dirty="0" smtClean="0"/>
              <a:t>geavanceerde</a:t>
            </a:r>
            <a:r>
              <a:rPr lang="de-DE" dirty="0" smtClean="0"/>
              <a:t> </a:t>
            </a:r>
            <a:r>
              <a:rPr lang="nl-NL" dirty="0"/>
              <a:t>installatie programma's</a:t>
            </a:r>
          </a:p>
          <a:p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611" y="3857414"/>
            <a:ext cx="3809207" cy="74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177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065213"/>
            <a:ext cx="11263313" cy="2735659"/>
          </a:xfrm>
        </p:spPr>
        <p:txBody>
          <a:bodyPr>
            <a:normAutofit/>
          </a:bodyPr>
          <a:lstStyle/>
          <a:p>
            <a:pPr algn="ctr"/>
            <a:r>
              <a:rPr lang="nl-NL" sz="6600" dirty="0" smtClean="0"/>
              <a:t>Vragen</a:t>
            </a:r>
            <a:r>
              <a:rPr lang="de-DE" sz="6600" dirty="0" smtClean="0"/>
              <a:t>?</a:t>
            </a:r>
            <a:endParaRPr lang="de-DE" sz="6600" dirty="0"/>
          </a:p>
        </p:txBody>
      </p:sp>
    </p:spTree>
    <p:extLst>
      <p:ext uri="{BB962C8B-B14F-4D97-AF65-F5344CB8AC3E}">
        <p14:creationId xmlns:p14="http://schemas.microsoft.com/office/powerpoint/2010/main" val="163022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120</TotalTime>
  <Words>44</Words>
  <Application>Microsoft Office PowerPoint</Application>
  <PresentationFormat>Widescreen</PresentationFormat>
  <Paragraphs>23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Century Schoolbook</vt:lpstr>
      <vt:lpstr>Wingdings</vt:lpstr>
      <vt:lpstr>Retrospect</vt:lpstr>
      <vt:lpstr>Façade</vt:lpstr>
      <vt:lpstr>Definitie</vt:lpstr>
      <vt:lpstr>GUI als een façade</vt:lpstr>
      <vt:lpstr>Toepassen</vt:lpstr>
      <vt:lpstr>Praktische voorbeelden</vt:lpstr>
      <vt:lpstr>Vragen?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Fabian Berg</cp:lastModifiedBy>
  <cp:revision>58</cp:revision>
  <dcterms:created xsi:type="dcterms:W3CDTF">2014-09-12T02:13:28Z</dcterms:created>
  <dcterms:modified xsi:type="dcterms:W3CDTF">2015-02-08T15:32:00Z</dcterms:modified>
</cp:coreProperties>
</file>