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1D67786-3781-4721-A4EA-563E456B17EC}" type="datetimeFigureOut">
              <a:rPr lang="nl-NL" smtClean="0"/>
              <a:pPr/>
              <a:t>9-2-2015</a:t>
            </a:fld>
            <a:endParaRPr lang="nl-NL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EB6B35-788B-41D6-A95A-562A18326B76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D67786-3781-4721-A4EA-563E456B17EC}" type="datetimeFigureOut">
              <a:rPr lang="nl-NL" smtClean="0"/>
              <a:pPr/>
              <a:t>9-2-2015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EB6B35-788B-41D6-A95A-562A18326B76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D67786-3781-4721-A4EA-563E456B17EC}" type="datetimeFigureOut">
              <a:rPr lang="nl-NL" smtClean="0"/>
              <a:pPr/>
              <a:t>9-2-2015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EB6B35-788B-41D6-A95A-562A18326B76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D67786-3781-4721-A4EA-563E456B17EC}" type="datetimeFigureOut">
              <a:rPr lang="nl-NL" smtClean="0"/>
              <a:pPr/>
              <a:t>9-2-2015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EB6B35-788B-41D6-A95A-562A18326B76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D67786-3781-4721-A4EA-563E456B17EC}" type="datetimeFigureOut">
              <a:rPr lang="nl-NL" smtClean="0"/>
              <a:pPr/>
              <a:t>9-2-2015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EB6B35-788B-41D6-A95A-562A18326B76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D67786-3781-4721-A4EA-563E456B17EC}" type="datetimeFigureOut">
              <a:rPr lang="nl-NL" smtClean="0"/>
              <a:pPr/>
              <a:t>9-2-2015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EB6B35-788B-41D6-A95A-562A18326B76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D67786-3781-4721-A4EA-563E456B17EC}" type="datetimeFigureOut">
              <a:rPr lang="nl-NL" smtClean="0"/>
              <a:pPr/>
              <a:t>9-2-2015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EB6B35-788B-41D6-A95A-562A18326B76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D67786-3781-4721-A4EA-563E456B17EC}" type="datetimeFigureOut">
              <a:rPr lang="nl-NL" smtClean="0"/>
              <a:pPr/>
              <a:t>9-2-2015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EB6B35-788B-41D6-A95A-562A18326B76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D67786-3781-4721-A4EA-563E456B17EC}" type="datetimeFigureOut">
              <a:rPr lang="nl-NL" smtClean="0"/>
              <a:pPr/>
              <a:t>9-2-2015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EB6B35-788B-41D6-A95A-562A18326B76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1D67786-3781-4721-A4EA-563E456B17EC}" type="datetimeFigureOut">
              <a:rPr lang="nl-NL" smtClean="0"/>
              <a:pPr/>
              <a:t>9-2-2015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EB6B35-788B-41D6-A95A-562A18326B76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1D67786-3781-4721-A4EA-563E456B17EC}" type="datetimeFigureOut">
              <a:rPr lang="nl-NL" smtClean="0"/>
              <a:pPr/>
              <a:t>9-2-2015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EB6B35-788B-41D6-A95A-562A18326B76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1D67786-3781-4721-A4EA-563E456B17EC}" type="datetimeFigureOut">
              <a:rPr lang="nl-NL" smtClean="0"/>
              <a:pPr/>
              <a:t>9-2-2015</a:t>
            </a:fld>
            <a:endParaRPr lang="nl-N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7EB6B35-788B-41D6-A95A-562A18326B76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Proxy Pattern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Rudi </a:t>
            </a:r>
            <a:r>
              <a:rPr lang="nl-NL" dirty="0" smtClean="0"/>
              <a:t>Arjaans, Thomas Brandts &amp; Jens Kuipers</a:t>
            </a: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is een Proxy Pattern?</a:t>
            </a:r>
          </a:p>
          <a:p>
            <a:r>
              <a:rPr lang="nl-NL" dirty="0" smtClean="0"/>
              <a:t>UML</a:t>
            </a:r>
          </a:p>
          <a:p>
            <a:r>
              <a:rPr lang="nl-NL" dirty="0" smtClean="0"/>
              <a:t>Waarom een proxy pattern?</a:t>
            </a:r>
          </a:p>
          <a:p>
            <a:r>
              <a:rPr lang="nl-NL" dirty="0" smtClean="0"/>
              <a:t>Code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0" name="Picture 8" descr="http://www.nfcgroup.co.uk/wp-content/uploads/2014/06/ATM-Trackin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924944"/>
            <a:ext cx="2160239" cy="216024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Een klasse die functioneert als een interface voor een andere klasse.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proxy pattern?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5373216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“De proxy is een object dat wordt aangeroepen door de client om het echte object achter de schermen te benaderen.”</a:t>
            </a:r>
            <a:endParaRPr lang="nl-NL" dirty="0"/>
          </a:p>
        </p:txBody>
      </p:sp>
      <p:sp>
        <p:nvSpPr>
          <p:cNvPr id="13314" name="AutoShape 2" descr="data:image/png;base64,iVBORw0KGgoAAAANSUhEUgAAAOEAAADhCAMAAAAJbSJIAAAAeFBMVEX///8AAAClpaXc3Nz8/PzCwsJhYWGGhoYwMDD09PQEBAT39/eoqKiFhYXx8fG+vr6zs7OMjIwiIiLe3t5RUVHR0dF4eHjHx8deXl7o6OgtLS2YmJh+fn6enp49PT1ZWVkaGho1NTVqamoTExNJSUlubm4WFhZCQkLE26xaAAAG1UlEQVR4nO2d21bbMBBF7URJiAm5QQgh4Q7l//+wlmckjYxNH2qqzon2A23i1bV0KllHmhmJoshkMplMJpPJZDKZzP+EoZ/GJG7Hz4GrzLNfTWpW16nbMTT1qKx7b7y5Kz23iwPScLVClu9li1PqZg3KclaWlVBX2Q9vD6mbNQy2A8dVuwOJp2WBMFBNse7WZ3v1kLp1g9AnsBm3CBKlwLu1dYvj1Assy2v1Njn28p73l+7L+Yhnm5qUjRsEP4k+zP13dacdpvR9Vd4q78OF68Fd+8nRdaPuV3HpBO6/Pjty7178+2YNyKmvB+1Q3fDD1b9v13A8k4bbzofmkZ6+KvZ9N5Fedj/eleqn0wdSsOl7bpfj9XSz0zudftBkMu57PqL/gYVehd8PUlPs6fmTYoWN4732PDXuv2D6Txs1KH8UkBX+95yBwjN5D5HnUnw/xF/T4K9L8fcWZ7A/xN/j48dpziDWdgbxUvyY9xnkLeBzT2eQP7RA54CLc8jj49dieNxCFMADe/BdeNDvgR2Yejvo1jETUIUz34czSIVFce8VKg6ufUdYg/eGNZSzgVe4FQoXqRvzE4zlug1PYb16uZJLtm3qBv0E0aL0JXVrBkfaPa9qwJB23wBX6i3tvqE3laGWcaSvAlS4KVvAxC8c2y8KwYjsvkF1OqaNsPugE21Vw7JEpOYudZOGxNv9/Sgo/ETaBHu7v5LR72XqZg0K2/1ugarQ2X0hRmmJE/EuvN3PIoVQqxq2+12k8D51qwaE7f65iBQ+o8Rqgt2fIoVVfy2YPko3SKM+LNep2zUQ3u6fTUvhVeqmDQbbva0qiRS+gGygjGG7t1VRI3oDm58VzAbq0tm968OqPJXaiy4jHsRbx6P0SH+gbKC433bi7xNSeJO6aQPB/TYWfz/wwAXx/C6FvBMepW7bMPB72ISAWeE17xM/U7dtGLZsfhan0BXWYsT2LxotVAjsR+yNm00RTL9T4Zom1U8ghbQb9ArnPEwRQhkHYfhiXr3zwzRx+/4e3v7S+iUoXOOYPisk6wsKDY7pj6W5C/d/gjH9a+pDih0KhTimzydjyNuFQhzT5zAUHSeRa1Rv+tqZ9Sn0pq+dXoXO9JO2bgj4oCy5glBonOmrTwaTDC4ojRSu6MOH9mUNBUtjhXavaGofIVQLrHcOXX3IRy3e6FPH4Us9eIV3NBRZ4YyeslV+pGzh37OMNHEOmFOHvGR90702XUUjkQ4e+trLe7JE1cO04NDohD6RJB/P58hw91l2LcQKL2KF19SHuk1/H9n6i1vHsEM8qjd9U7zKpZlzQP/mHQFMf+o6zWrwRaY0aDFMfyr70Fco+pNdAKYfKfRFX0f3GMD0o/fQ3QPiljgIpr+MFjFXbpSGs2vqTX8eLdp8sXdQqN70Y4W/nMIQJlVv+qzQbpf8PsMS8hXW9DXXZfBNULb8KVI49w54lFORQuY0CKmEbRkUupo2Mv1K77FZU9xaPe/0aRUUivLZ3bZ2D82Lmtl2e+J5ZRIUynSFWSrOIhr3q2Wan/ugUES6mxWr5j4UiAN6at+77/AhYAtSCbRgGhQqv6Otj5ugcAvy4sUIO/zmwk/NzM9JIVShfmAn+xClUD8iKmNHugfLEymcpW7NT0CFpm+/cPuQCk3fb2mqSd2an4CKFD8/aJhC1F22gFd4SfdCf3DYQvGesA9OWqzZFhXnm/pghQveB09St2d4OM804liG3ih3L5y0uOSY4lPq9gyPL3CjPwHjGPgKfQkfLdsQathb+K7boBqiL+HjLOL8z/9EFSZMoSf3QoIRCms4m9/xKy90E4qjojMmQEiF5Xko1H8MoUVQaLaIhmhkkaI8kQiDkaW08lQpEHxWzeZC5dlnIESBG1d7owX2hcJRVqgR0yjk2id5ywIMkcK4YBGGzzCBcqEUzj1RDXPRb3HBIgpSlShYBEIopHcSLv0UjcyovB0FfIV8pxnNn0+ICnnzRBmn+DAUCA9ypRYfaANhdE4KjasdQrh+JxDvJ+iD4l843oHsQwOZflrQMibqQyyFdB7Wxdfem7D3BdIg5VvZXXxtRoF9qARbHEGMruUBoVsh0jCNFSLGE+NIPtfWQP3yAJppHvkTYIItulsQMsHW6jSuU0Sy/PawxEuwdStESrC1Fd6jKvT20JSzlxXQsm3V2tXjWT4v0/xFA3gJtuj2xIIDUxVSgq2t8EAKj9/9G120FXIIHCjB1qMQKMHGCr074Cm8aVLcYh36WH+GSgOvG0EbFyA19oKoCuskqT2pvjXhNFdTvodVvLdbtU7J7FdQVcJfr/cw7lsQjP/R/00mk8lkMplMJpPJZNLyG0SIPIj9rMQsAAAAAElFTkSuQmCC"/>
          <p:cNvSpPr>
            <a:spLocks noChangeAspect="1" noChangeArrowheads="1"/>
          </p:cNvSpPr>
          <p:nvPr/>
        </p:nvSpPr>
        <p:spPr bwMode="auto">
          <a:xfrm>
            <a:off x="155575" y="-2362200"/>
            <a:ext cx="4933950" cy="4933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316" name="AutoShape 4" descr="data:image/png;base64,iVBORw0KGgoAAAANSUhEUgAAAOEAAADhCAMAAAAJbSJIAAAAeFBMVEX///8AAAClpaXc3Nz8/PzCwsJhYWGGhoYwMDD09PQEBAT39/eoqKiFhYXx8fG+vr6zs7OMjIwiIiLe3t5RUVHR0dF4eHjHx8deXl7o6OgtLS2YmJh+fn6enp49PT1ZWVkaGho1NTVqamoTExNJSUlubm4WFhZCQkLE26xaAAAG1UlEQVR4nO2d21bbMBBF7URJiAm5QQgh4Q7l//+wlmckjYxNH2qqzon2A23i1bV0KllHmhmJoshkMplMJpPJZDKZzP+EoZ/GJG7Hz4GrzLNfTWpW16nbMTT1qKx7b7y5Kz23iwPScLVClu9li1PqZg3KclaWlVBX2Q9vD6mbNQy2A8dVuwOJp2WBMFBNse7WZ3v1kLp1g9AnsBm3CBKlwLu1dYvj1Assy2v1Njn28p73l+7L+Yhnm5qUjRsEP4k+zP13dacdpvR9Vd4q78OF68Fd+8nRdaPuV3HpBO6/Pjty7178+2YNyKmvB+1Q3fDD1b9v13A8k4bbzofmkZ6+KvZ9N5Fedj/eleqn0wdSsOl7bpfj9XSz0zudftBkMu57PqL/gYVehd8PUlPs6fmTYoWN4732PDXuv2D6Txs1KH8UkBX+95yBwjN5D5HnUnw/xF/T4K9L8fcWZ7A/xN/j48dpziDWdgbxUvyY9xnkLeBzT2eQP7RA54CLc8jj49dieNxCFMADe/BdeNDvgR2Yejvo1jETUIUz34czSIVFce8VKg6ufUdYg/eGNZSzgVe4FQoXqRvzE4zlug1PYb16uZJLtm3qBv0E0aL0JXVrBkfaPa9qwJB23wBX6i3tvqE3laGWcaSvAlS4KVvAxC8c2y8KwYjsvkF1OqaNsPugE21Vw7JEpOYudZOGxNv9/Sgo/ETaBHu7v5LR72XqZg0K2/1ugarQ2X0hRmmJE/EuvN3PIoVQqxq2+12k8D51qwaE7f65iBQ+o8Rqgt2fIoVVfy2YPko3SKM+LNep2zUQ3u6fTUvhVeqmDQbbva0qiRS+gGygjGG7t1VRI3oDm58VzAbq0tm968OqPJXaiy4jHsRbx6P0SH+gbKC433bi7xNSeJO6aQPB/TYWfz/wwAXx/C6FvBMepW7bMPB72ISAWeE17xM/U7dtGLZsfhan0BXWYsT2LxotVAjsR+yNm00RTL9T4Zom1U8ghbQb9ArnPEwRQhkHYfhiXr3zwzRx+/4e3v7S+iUoXOOYPisk6wsKDY7pj6W5C/d/gjH9a+pDih0KhTimzydjyNuFQhzT5zAUHSeRa1Rv+tqZ9Sn0pq+dXoXO9JO2bgj4oCy5glBonOmrTwaTDC4ojRSu6MOH9mUNBUtjhXavaGofIVQLrHcOXX3IRy3e6FPH4Us9eIV3NBRZ4YyeslV+pGzh37OMNHEOmFOHvGR90702XUUjkQ4e+trLe7JE1cO04NDohD6RJB/P58hw91l2LcQKL2KF19SHuk1/H9n6i1vHsEM8qjd9U7zKpZlzQP/mHQFMf+o6zWrwRaY0aDFMfyr70Fco+pNdAKYfKfRFX0f3GMD0o/fQ3QPiljgIpr+MFjFXbpSGs2vqTX8eLdp8sXdQqN70Y4W/nMIQJlVv+qzQbpf8PsMS8hXW9DXXZfBNULb8KVI49w54lFORQuY0CKmEbRkUupo2Mv1K77FZU9xaPe/0aRUUivLZ3bZ2D82Lmtl2e+J5ZRIUynSFWSrOIhr3q2Wan/ugUES6mxWr5j4UiAN6at+77/AhYAtSCbRgGhQqv6Otj5ugcAvy4sUIO/zmwk/NzM9JIVShfmAn+xClUD8iKmNHugfLEymcpW7NT0CFpm+/cPuQCk3fb2mqSd2an4CKFD8/aJhC1F22gFd4SfdCf3DYQvGesA9OWqzZFhXnm/pghQveB09St2d4OM804liG3ih3L5y0uOSY4lPq9gyPL3CjPwHjGPgKfQkfLdsQathb+K7boBqiL+HjLOL8z/9EFSZMoSf3QoIRCms4m9/xKy90E4qjojMmQEiF5Xko1H8MoUVQaLaIhmhkkaI8kQiDkaW08lQpEHxWzeZC5dlnIESBG1d7owX2hcJRVqgR0yjk2id5ywIMkcK4YBGGzzCBcqEUzj1RDXPRb3HBIgpSlShYBEIopHcSLv0UjcyovB0FfIV8pxnNn0+ICnnzRBmn+DAUCA9ypRYfaANhdE4KjasdQrh+JxDvJ+iD4l843oHsQwOZflrQMibqQyyFdB7Wxdfem7D3BdIg5VvZXXxtRoF9qARbHEGMruUBoVsh0jCNFSLGE+NIPtfWQP3yAJppHvkTYIItulsQMsHW6jSuU0Sy/PawxEuwdStESrC1Fd6jKvT20JSzlxXQsm3V2tXjWT4v0/xFA3gJtuj2xIIDUxVSgq2t8EAKj9/9G120FXIIHCjB1qMQKMHGCr074Cm8aVLcYh36WH+GSgOvG0EbFyA19oKoCuskqT2pvjXhNFdTvodVvLdbtU7J7FdQVcJfr/cw7lsQjP/R/00mk8lkMplMJpPJZNLyG0SIPIj9rMQsAAAAAElFTkSuQmCC"/>
          <p:cNvSpPr>
            <a:spLocks noChangeAspect="1" noChangeArrowheads="1"/>
          </p:cNvSpPr>
          <p:nvPr/>
        </p:nvSpPr>
        <p:spPr bwMode="auto">
          <a:xfrm>
            <a:off x="155575" y="-2362200"/>
            <a:ext cx="4933950" cy="4933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3318" name="Picture 6" descr="http://www.clipartbest.com/cliparts/pi5/XLR/pi5XLR5i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403648" y="3429000"/>
            <a:ext cx="514343" cy="1440160"/>
          </a:xfrm>
          <a:prstGeom prst="rect">
            <a:avLst/>
          </a:prstGeom>
          <a:noFill/>
        </p:spPr>
      </p:pic>
      <p:sp>
        <p:nvSpPr>
          <p:cNvPr id="13322" name="AutoShape 10" descr="data:image/jpeg;base64,/9j/4AAQSkZJRgABAQAAAQABAAD/2wCEAAkGBxQSEBUUEhQUFRUUEBUQFBcTFRIXFhUVFBQWFxUSFBYYHCkgGBolHBUUITEhJykrLi4uFx8zODMsNygtLisBCgoKDg0OGhAQGjAiHRw3NywvLCwvLC8vLCwtNzcsLCwsLCw3LCwsLCwsLCsrLCwvLCwsLCssKzgsLDctLCw0Lv/AABEIAPkAygMBIgACEQEDEQH/xAAcAAABBQEBAQAAAAAAAAAAAAAAAgMEBQYHAQj/xABREAABAwIBBwYHDAcFCAMAAAABAAIDBBEhBQYSMUFRcTJhgZGhsQcTIjNywdEUNDVCQ1JzgpKjsuEjJGJ0orPwFRZEVMIlU1VjZZPS8Qhkg//EABkBAQEBAQEBAAAAAAAAAAAAAAABAgQFA//EACYRAQABAwMDBAMBAAAAAAAAAAABAgMREjFREyFBBBQzYSKRsYH/2gAMAwEAAhEDEQA/AO4oQhAIQhAIQhAIVRl7Oakom3qqiOLAkNc7y3Aa9GMeU7oCyFR4Rp6jDJtDJI06qir/AEMPM5reVIOFig6MsxnBn9QUZ0JZ2ukvoiKG8spdsaWsvon0rLHT5ErKvHKNdI5p109J+hh52OcPKkbxxVpkfINNSi1PCyPC1wLvPF5u49JQMz555SqsKKjbTMOqavPl23iBmIPEkKvlzSfU45RrKirvrjDvEwa8P0Ue3nutQhBlxmNCwWgnrae2rxFVKLdDrp5uS8oxeYytNhsqIYZr8xcRdaJCCmjy5luI+UygqWjVomaGQ6td/IG1SGeEeojH61kqrbbbTOjqBxwLVYoQJovCnkx7tB85gftbURyREcSRojrWoydlWCobpQTRSjfFIx4/hJWVqKdkgtIxrxue0OHUVn6vMSgkcHCARuGLXQOfEQd4DCBfoQdWQuUx5Erqf3nlOoABvoVYZUNI+bpOF2jhiptJn1W0r42ZSpo3RySth900jzotc9wazTif5QGOJvwB1IOkoQhAIQhAIQhAIQs5nJnxRUJ0Z5m+MJsIowZJSTqGg25bfYTYINGmaurjiYXyvZGxou50jmtaBvLjgFzmoztynWYUlM2iiOqas8qYgjW2AYNPM6451CjzMZI8SV001dKDe87iImnboQtOi0c2IQXlf4UacuMdBDNXyA2/QtLYQf25nCwHOAQqmpdlat8/UsoYj8lRjSmIOx07uS7nb1K9p4GxtDGNaxoFg1gDWgbgBgE4goclZn0kDtMR+MlJuZZyZZCfnaTtR4AK+QhAIQhAIQhAIQhAIQlMaSbAXPMgSlRsLjYAk8ynQZO2vNhu/NSfGhoswWG/agisoAMZD9VuvpOxZDwweTkiVzABoSwPFt4laASdutbRY3wvtvkao4xHqmjKDqCE3TOuxp3tB7E4gEIQgEIQg5jnRXVNblKooY6h9NT00cJlMFmzSumbphvjTyGgbue99krI2akFILwQAE65D5cjr67yG56L2UDJrb5ays7fJSM+zT/mtGx5GokcCgShSRWu+MA70gO9KEkR1tLeH9epBEQpgpWO5L+g2/JJfQOG49Nu9BFQlvicNYI6EhAIQhAIQhAL0C+pSqegc7XgO38lOY1keoXP9aygiU+TicXYD+tZ2KY1zWCzB0/1rTckhOvq2JKD17yda8QhALJ+FVt8kVPoNPU9pWsWW8Jw/wBk1P0R7wg6BQH9FH9G38IT6jZMN4Ij/wApn4QpKAQhCAQhCDluQzfKOVT/APdY37MIC09TDos0gCThtG0LL5t+/MqH/qbx9ljfatfVebH1e5BW+PG27eIw69SW1wOo34L1IdC07BfeMD1hAtOMncNRPq6lH8WRqcenEe3tRpOGsA8DY9R9qCwjyg4awDwwKc90xu5QtxHrGKq/HjbdvEYdepLa4HUb8EFl7kY7knqN+w4pp9AdhB44KGnmVbxtvxxQOxUDiccO0nhZTY4mR857ek7OhPnzd97QetREC3yk8w3BIQhAIQhAIQhALL+E34Kqfoj6lqFmPCZ8FVP0LvUg3ORj+rQ/QR/gCmKDkI/qsH7vF+BqnIBCEIBCEIOT5nvvUZTP/WKgfZ0QtpVcgfV7isTmOP0mUjvy3V97VtqvkDi3uKCChCEAhJLju6reuy88a3fY7jge1AtIdC07BfeMD1hLQgaYLOtckaN8cdo2606m/j/UPeE4gvvkh6A9SiqSPND0G+pRkAhCEAhCEAhCEAsx4TPgqp+hd6lp1l/CZ8FVP0LvUg3GQfekH7vF+BqnKDkH3pB+7xfgapyAQhCAQhCDk+Y/+PO/LNYf4mraVnIHEdxWLzE5FWd+Vas/xhbSs5A4juKCCherxAIIvr7UnTG+3HDvSkDJpm7Lt9EkdmrsXhbINTmu9IWPW32J9CCPC9xf5TdGzd4IOOxSE38f6nrTiC8b5keg31KOnwf0I9BvqUF9W0bb8FYpmdkmYjc+hQXV+4dZTbq13MOj2r6RZrlibtKyQqo1L/nHsSDM75x6yt+3nlnrQuEKkdUHeespp1U75x6ynt55Trxw0Cy/hM+Cqn6F3+lOGtf853WVDyo/x8TopSXRvaWubci4OsXGI1K+2q5OvDoGQfekH7vF+BqnLB0ec0sTGsAYWsaGAEG9miwFwdwU+DPUfKRHixwPYbd6zPp648NReolrUKnpM5qaTDxmgd0g0e3V2q3a4EXBuDqI1L4zTNO8PpFUTs9QhCiuUZh+ZqDvylVn71bOt5I9IdxWNzD97ynfX1Z++ctlW8n6w7iggoQi/wDX/pAJBhGy49EkdgwSwb6uxCBoteNTgfSHrb7EkzuHKY7i2zh7U+hBHhma9/km9m44EWx50656BGXSWaLnQ1bTY423ptfezbirvL43a5jtBT5CbXJNsBzcElC8JXXEYc71BKbdImXSqofdImXSph8qZfKrEJk++VMvlTD5Uy6VaiGcn3ypl0qYfKmHyrUQmUh8qZfKo75Uy6Vawzk++VPUOWZoDeKRzdpGtp4tOBVa6RIJVmmJ3TMxs6fm1nqydwjmAjkODSOQ87hfknmPXsWtXAlrIPCBO1rWkMcWtDSTe5sLXPOVxXvS980Ou16jtiox4Pjeked9ZVH75y2ldyR6XqKxPg4P6jffU1J++cttXckel6iuF1oKEFBP9fmg8c0HWLpBjOxxHHyh249qcCEDRc8bGu4HRPUcO1JNW0crSb6QNusYJ9CCqytXGMCSJw0mOYQRiOUbg8xFx0q8op4axukwiOa13MOonaRv4jpCzucbAIzYAXLL2FvjFQMmnUu2zRqt58uW7XivHhp62lkj5TSBvGI6woDpVb0mWpGNFzpj9rX1+26U+tpJPOxFh3t9rcT1LWqqN4/TOmJ2n9qB8qZfKr92RqaTzVTY7nFp7DYpibNCb4kkbhz6Q9RWou0eWZt1eFA+VNOlVrNmtVDUwO9F7PWQoUub1UPkX9Bae4r6RXRzDE0VcID5Uy+VTH5Dqv8AcS/ZKadkKq/y8v2StxVTyzNNXCE+VMulVgc3ao/IuHEsHeUpua9TtYG8Xt/0kq66OWdNXCoc9JV7/diQYvexo5rnvso0tLTR8ucOO5pHc25V6lPhdFSqTjIXHUOk6k7NleBnmoy473YdpuexVlXlSR+3RG5uHbrTWaEiqmazC93d3FVRK8QszOWojDc+DM/7Pbzz1B++etxX8kel6lhvBf8ABkf0s/8AOet4XsftB44FeO9JXIU59GNhI44ph1I7ZY8PzQRiwH2jA9YSSw7HfaAI9R7U85hGsEcUlA0XuGtt/QPqNkkVbNROidzgW96fQ4XwOI50FLnKbxG37Gr0iq7J2xTs4YmtidogC5YTb0ioOTti9D03xuK/8i/HJUSVSxyVElW2UKZRDM5vJc5vokjuUuZQZkCv7dqW8meXpeT33SXZ4VrdU7ulsZ72qDMoMyuimfC6p5W78/K4fLD/ALcP/imH5+V5+WH/AG4f/FUMqYTp0cQa6uV7JnfWu1zu6GxjuaoU2XKl/Knl6HuHcq9C1pjhnMlySFxu4lx/aJPekIQqgQhCAQhCDbeCv4Kh9Ob+c9a1ZHwU/BMHGY/fSLXLyHolslI1E/1zJ5tYdoB7FlM9X1EMzHQmQRiIAloJbpBzr6Qta+I1qopc8Jm8trHj7J6xh2IOkNqmnXccdSV4ljtQH1T7FjaXO6F3LD2HnGkOtuPYrikyhFJ5uRrjuDhfq1hBauo9x6/aEy6mcNl+GKG1LhtvxxTzazeOr2FBQ5ZDNEtk8lrg1hda5YS52jJbbY2JG0XCoWymnkEdQPFu1tde8Ujdj436i0q/zwfpRXBw8gdIc72qtyZU3j8VKxssRx0JNQO9jtbDzhd3p89PMOO9jXiVsw3YCMRzKLKo7s2QPKoql0N8fFT4svzPGFuIJUapjr4fO0pkb8+A6QI3+TftAX01QziTkygzJg5eiJs4OYdoc3V1Lx1bG7U9vXbvWsIZmUGZTZXA6ioUy1AgyphPyphVkIQhAIQvWtJNgLnmxQeIUpuT5LXLdEb3+T34pLmMbt0z+zgOvamVwYAXiW99+YbgkIjbeCn4Ip+M38+Ra1ZLwU/BFPxm/nyLWryHono6kjXiOf2qvy7m1FVN0m2jk2Pa0Y80gGvvUpLjkLdRQc9qs0qpht4vTG+NzSD0Eg9iYbm3VH5B/TYd5XUBWbx1Gy8NWdgHTdBzIVFZT6/HMA2Pa4t/iBHUttkSpdLTse8Wc4EmwsCLmxA5xYq2NYdw7famHOvrQVOc3vc+m3vVTk7YrbOb3ufTb3qpydsXoem+NxX/AJF+OSmRO5huxzm+iSO5PDkqJKtMl1GWZHC0rYphumjY8dyrppKR3nKGL/8AJ8kXY1ezKDMpohdUvZKXJp1w1Uf0crHfjTDqHJuyWub6TYD3BR5lBmWop+5M/SxfQ5N/zVV0wtPckGkyb/mao8IW+tUcqYV0/cpq+l86PJw+PWO4Ngb3pt1RQjkwzv8ATka38KpUK6fsytnZUiHIpYh6ZdJ32TMmWZSLAtYN0bWt/NV6FdMJmS5JC43cSTzknvSEIVQIQhBtvBT8EU/Gb+fItasj4KfgmDmdMPvpFrl5D0QhJa8HUR6+pKQCEIQCEIQQcsQh8Wg4huk4Na5xs0P+JpHY0mwJ2XvsWeoJtGQxPBjladFzH4OB5t/EK6zm97n0296gQujqI2x1TDIGjRZI02mjG4O+M39l2C7vT5i3lyXsTXhcDkqJKo/9iVcY/VZmVLNkclmygbrOOPEO6FX1GW3RHRqYJYTqxabHhe1xwuvpExOzExMJcygzJQypC/VI363k96RI4HUb8FpEKZQZlOmUGZagQZUwn5UwqyEIQgEIQgEJyKBzuS0ngMOtOOp9HluA5hifyTIYXiW924WHb0pCDb+Cz4LiG6SYffPWsWU8GItk5o3Tzj7561a8h6Jiopg7HUd/tURz5Gaybc+IVg+9sNfPq4FRfdtjZ7SOHsQIZlDeOpSGVbDttxwTWjE7cD1fkh2Txsceq6CYChQm0JGp5HAfmpUbSNbieIAQVuc3vc+m3vVTk7YrbOb3ufTb3qpydsXoem+P/XFf+Rfjkhe/2nK0W07t+a8Bw4WcvByVElWpiJ3SJmNjVV7mf52jhJ3xaUJPOSzWoEmSsnHZVQn9h8bwPtC6fmUGZNPBqD8iUh5NfKz6SB7vwuCadm/CdWUYfrxSN7yo0ygzK4nn+GY4/qxfm1H/AMQo+lzh6kj+7cX/ABCj6HPPqVHKmFdNXKZjhfuyJTDXXxfVild3Jo0VG3XVSP8AQgLfxFUqFdM8/wAMxwtnSUbeSyeT03MaP4cU07KTR5uCNvO67z1lVyFdKZSZ66R/KcbbhgOoKMhCqBCE+2AEctow1HS9iZG28HjbUbm/NrKlvVM5aZZfMeQNdW07jaSHKVQSw3DgyR92PsfinGxWoXkPRCan0dTrc1/anV45oIscQghuoAeSfX2rxlG8anW604aKxu1xanY2OGtwPR+aD2JrhyiDwCcQhBDyvEHQvBBOF/JFyLG9wNtt21Z/JjgbEEEbwbgrWKhynm7pOMtO/wAVIcSPiPPONh6+C6bF2KfxnZ8L1rV3hZDkqJKqx+VainaPdUDtHZJHi042vu7RwTkWWYJOTIAdzvJPauqO/eHPPYqZQZlNlKhTIIMygzKdMoMy3AgyphPyphVkIQhAIQhAIQSrrIuatVVWMURDT8pJdjLbwTi76oKkzEd5WImdlZR0xkcBcNFwC43IFzbADFx3NFydi7XRZo0oiYDACRG0EvPlEhouXWNr77KNmpmPFSESPPjZhqcRZrL6/Ft2H9o48FrFw3r2qfxdVu3jdjs9cyzUvbVUkggrY26LZPiSt/3M4GtvPYkc9gs1k/OnRl9zV8ZpKrUA8/opcbB0EupwOGF9eGK6sq/LeRKesiMVTEyVh2OGIO9rhi084IK532Z1CpqjMato8cm1ImhH+FrbmwvqinGIwwANgNpKgDPJsLhHlCnmopL6N5Wl0Lj/AMuZgs7jq50GoQmKOsjmbpxPZI0/Gjc1w6wU+gEIQgEIQgs4vNs4O/EVU12bNLNi6FoO9l2Hp0bX6Vaw+bZwP4iq/L+XIaOEyzvDWjfrJ2NA1udzBWKpjZJiJ3ZvKOZkMLHSNqZIWtBcS8tLQBrJPk2A3lUWbOTauv8AGOpXaUDHaLJphoMmIwd4oWLjY3x1Ya74K/yVm3UZXeJ8oNdBRAh8NJciSa3JkqSOS3czu1u6dBC1jQxjQ1rQGta0ANaBgAAMAF9Yv1x5Ym1S5JPmflEfJRv9F7P9RCgzZr1+2ld0OjPc5dtQtR6mriGehS4O/NetP+Fl6gkDNKt/y0vUPau9oV91VwnQjlwqPMqvOqmf0uiHe5TIfB3XO1sY30pG/wCm67ShPdV/S9Clyil8FtQfOTQs9APf3hquqLwXU7fOyyyczdFgPYT2reoWJv1z5ai1THhT5MzWpKexigYCNTnAvd0OfchXCEL5TMzu3ERGwQhCihCEIBNzwte0te1rmnAhwBB4g604hBispeC+gkcXxMkpJD8ejkdCRwYPIH2VWS5mZUgv7myhHO34rK2GxHGWPynHnsukIQctkqMrQm02TGyt2vpahh36o3+UVH/vo1nn6OvgxteWlfbrbddaQg5LB4Q8nONvdIadVnxzN722U1meFCdVXB0yNHetHnbyQuEZ7cs8Sg6plHPynYxkdK4VdRISyKGncHuc65OJbcNG0k6gDrsp2a+Yr3zNrcqls1SPKihGMFLjcBo1Pk1eUb4jC9gVzr/44+/qn93H4wvoRAIQhAIQhAIQhAIQhAIQhAIQhAIQhB//2Q=="/>
          <p:cNvSpPr>
            <a:spLocks noChangeAspect="1" noChangeArrowheads="1"/>
          </p:cNvSpPr>
          <p:nvPr/>
        </p:nvSpPr>
        <p:spPr bwMode="auto">
          <a:xfrm>
            <a:off x="155575" y="-2362200"/>
            <a:ext cx="4010025" cy="4933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324" name="AutoShape 12" descr="data:image/jpeg;base64,/9j/4AAQSkZJRgABAQAAAQABAAD/2wCEAAkGBxQSEBUUEhQUFRUUEBUQFBcTFRIXFhUVFBQWFxUSFBYYHCkgGBolHBUUITEhJykrLi4uFx8zODMsNygtLisBCgoKDg0OGhAQGjAiHRw3NywvLCwvLC8vLCwtNzcsLCwsLCw3LCwsLCwsLCsrLCwvLCwsLCssKzgsLDctLCw0Lv/AABEIAPkAygMBIgACEQEDEQH/xAAcAAABBQEBAQAAAAAAAAAAAAAAAgMEBQYHAQj/xABREAABAwIBBwYHDAcFCAMAAAABAAIDBBEhBQYSMUFRcTJhgZGhsQcTIjNywdEUNDVCQ1JzgpKjsuEjJGJ0orPwFRZEVMIlU1VjZZPS8Qhkg//EABkBAQEBAQEBAAAAAAAAAAAAAAABAgQFA//EACYRAQABAwMDBAMBAAAAAAAAAAABAgMREjFREyFBBBQzYSKRsYH/2gAMAwEAAhEDEQA/AO4oQhAIQhAIQhAIVRl7Oakom3qqiOLAkNc7y3Aa9GMeU7oCyFR4Rp6jDJtDJI06qir/AEMPM5reVIOFig6MsxnBn9QUZ0JZ2ukvoiKG8spdsaWsvon0rLHT5ErKvHKNdI5p109J+hh52OcPKkbxxVpkfINNSi1PCyPC1wLvPF5u49JQMz555SqsKKjbTMOqavPl23iBmIPEkKvlzSfU45RrKirvrjDvEwa8P0Ue3nutQhBlxmNCwWgnrae2rxFVKLdDrp5uS8oxeYytNhsqIYZr8xcRdaJCCmjy5luI+UygqWjVomaGQ6td/IG1SGeEeojH61kqrbbbTOjqBxwLVYoQJovCnkx7tB85gftbURyREcSRojrWoydlWCobpQTRSjfFIx4/hJWVqKdkgtIxrxue0OHUVn6vMSgkcHCARuGLXQOfEQd4DCBfoQdWQuUx5Erqf3nlOoABvoVYZUNI+bpOF2jhiptJn1W0r42ZSpo3RySth900jzotc9wazTif5QGOJvwB1IOkoQhAIQhAIQhAIQs5nJnxRUJ0Z5m+MJsIowZJSTqGg25bfYTYINGmaurjiYXyvZGxou50jmtaBvLjgFzmoztynWYUlM2iiOqas8qYgjW2AYNPM6451CjzMZI8SV001dKDe87iImnboQtOi0c2IQXlf4UacuMdBDNXyA2/QtLYQf25nCwHOAQqmpdlat8/UsoYj8lRjSmIOx07uS7nb1K9p4GxtDGNaxoFg1gDWgbgBgE4goclZn0kDtMR+MlJuZZyZZCfnaTtR4AK+QhAIQhAIQhAIQhAIQlMaSbAXPMgSlRsLjYAk8ynQZO2vNhu/NSfGhoswWG/agisoAMZD9VuvpOxZDwweTkiVzABoSwPFt4laASdutbRY3wvtvkao4xHqmjKDqCE3TOuxp3tB7E4gEIQgEIQg5jnRXVNblKooY6h9NT00cJlMFmzSumbphvjTyGgbue99krI2akFILwQAE65D5cjr67yG56L2UDJrb5ays7fJSM+zT/mtGx5GokcCgShSRWu+MA70gO9KEkR1tLeH9epBEQpgpWO5L+g2/JJfQOG49Nu9BFQlvicNYI6EhAIQhAIQhAL0C+pSqegc7XgO38lOY1keoXP9aygiU+TicXYD+tZ2KY1zWCzB0/1rTckhOvq2JKD17yda8QhALJ+FVt8kVPoNPU9pWsWW8Jw/wBk1P0R7wg6BQH9FH9G38IT6jZMN4Ij/wApn4QpKAQhCAQhCDluQzfKOVT/APdY37MIC09TDos0gCThtG0LL5t+/MqH/qbx9ljfatfVebH1e5BW+PG27eIw69SW1wOo34L1IdC07BfeMD1hAtOMncNRPq6lH8WRqcenEe3tRpOGsA8DY9R9qCwjyg4awDwwKc90xu5QtxHrGKq/HjbdvEYdepLa4HUb8EFl7kY7knqN+w4pp9AdhB44KGnmVbxtvxxQOxUDiccO0nhZTY4mR857ek7OhPnzd97QetREC3yk8w3BIQhAIQhAIQhALL+E34Kqfoj6lqFmPCZ8FVP0LvUg3ORj+rQ/QR/gCmKDkI/qsH7vF+BqnIBCEIBCEIOT5nvvUZTP/WKgfZ0QtpVcgfV7isTmOP0mUjvy3V97VtqvkDi3uKCChCEAhJLju6reuy88a3fY7jge1AtIdC07BfeMD1hLQgaYLOtckaN8cdo2606m/j/UPeE4gvvkh6A9SiqSPND0G+pRkAhCEAhCEAhCEAsx4TPgqp+hd6lp1l/CZ8FVP0LvUg3GQfekH7vF+BqnKDkH3pB+7xfgapyAQhCAQhCDk+Y/+PO/LNYf4mraVnIHEdxWLzE5FWd+Vas/xhbSs5A4juKCCherxAIIvr7UnTG+3HDvSkDJpm7Lt9EkdmrsXhbINTmu9IWPW32J9CCPC9xf5TdGzd4IOOxSE38f6nrTiC8b5keg31KOnwf0I9BvqUF9W0bb8FYpmdkmYjc+hQXV+4dZTbq13MOj2r6RZrlibtKyQqo1L/nHsSDM75x6yt+3nlnrQuEKkdUHeespp1U75x6ynt55Trxw0Cy/hM+Cqn6F3+lOGtf853WVDyo/x8TopSXRvaWubci4OsXGI1K+2q5OvDoGQfekH7vF+BqnLB0ec0sTGsAYWsaGAEG9miwFwdwU+DPUfKRHixwPYbd6zPp648NReolrUKnpM5qaTDxmgd0g0e3V2q3a4EXBuDqI1L4zTNO8PpFUTs9QhCiuUZh+ZqDvylVn71bOt5I9IdxWNzD97ynfX1Z++ctlW8n6w7iggoQi/wDX/pAJBhGy49EkdgwSwb6uxCBoteNTgfSHrb7EkzuHKY7i2zh7U+hBHhma9/km9m44EWx50656BGXSWaLnQ1bTY423ptfezbirvL43a5jtBT5CbXJNsBzcElC8JXXEYc71BKbdImXSqofdImXSph8qZfKrEJk++VMvlTD5Uy6VaiGcn3ypl0qYfKmHyrUQmUh8qZfKo75Uy6Vawzk++VPUOWZoDeKRzdpGtp4tOBVa6RIJVmmJ3TMxs6fm1nqydwjmAjkODSOQ87hfknmPXsWtXAlrIPCBO1rWkMcWtDSTe5sLXPOVxXvS980Ou16jtiox4Pjeked9ZVH75y2ldyR6XqKxPg4P6jffU1J++cttXckel6iuF1oKEFBP9fmg8c0HWLpBjOxxHHyh249qcCEDRc8bGu4HRPUcO1JNW0crSb6QNusYJ9CCqytXGMCSJw0mOYQRiOUbg8xFx0q8op4axukwiOa13MOonaRv4jpCzucbAIzYAXLL2FvjFQMmnUu2zRqt58uW7XivHhp62lkj5TSBvGI6woDpVb0mWpGNFzpj9rX1+26U+tpJPOxFh3t9rcT1LWqqN4/TOmJ2n9qB8qZfKr92RqaTzVTY7nFp7DYpibNCb4kkbhz6Q9RWou0eWZt1eFA+VNOlVrNmtVDUwO9F7PWQoUub1UPkX9Bae4r6RXRzDE0VcID5Uy+VTH5Dqv8AcS/ZKadkKq/y8v2StxVTyzNNXCE+VMulVgc3ao/IuHEsHeUpua9TtYG8Xt/0kq66OWdNXCoc9JV7/diQYvexo5rnvso0tLTR8ucOO5pHc25V6lPhdFSqTjIXHUOk6k7NleBnmoy473YdpuexVlXlSR+3RG5uHbrTWaEiqmazC93d3FVRK8QszOWojDc+DM/7Pbzz1B++etxX8kel6lhvBf8ABkf0s/8AOet4XsftB44FeO9JXIU59GNhI44ph1I7ZY8PzQRiwH2jA9YSSw7HfaAI9R7U85hGsEcUlA0XuGtt/QPqNkkVbNROidzgW96fQ4XwOI50FLnKbxG37Gr0iq7J2xTs4YmtidogC5YTb0ioOTti9D03xuK/8i/HJUSVSxyVElW2UKZRDM5vJc5vokjuUuZQZkCv7dqW8meXpeT33SXZ4VrdU7ulsZ72qDMoMyuimfC6p5W78/K4fLD/ALcP/imH5+V5+WH/AG4f/FUMqYTp0cQa6uV7JnfWu1zu6GxjuaoU2XKl/Knl6HuHcq9C1pjhnMlySFxu4lx/aJPekIQqgQhCAQhCDbeCv4Kh9Ob+c9a1ZHwU/BMHGY/fSLXLyHolslI1E/1zJ5tYdoB7FlM9X1EMzHQmQRiIAloJbpBzr6Qta+I1qopc8Jm8trHj7J6xh2IOkNqmnXccdSV4ljtQH1T7FjaXO6F3LD2HnGkOtuPYrikyhFJ5uRrjuDhfq1hBauo9x6/aEy6mcNl+GKG1LhtvxxTzazeOr2FBQ5ZDNEtk8lrg1hda5YS52jJbbY2JG0XCoWymnkEdQPFu1tde8Ujdj436i0q/zwfpRXBw8gdIc72qtyZU3j8VKxssRx0JNQO9jtbDzhd3p89PMOO9jXiVsw3YCMRzKLKo7s2QPKoql0N8fFT4svzPGFuIJUapjr4fO0pkb8+A6QI3+TftAX01QziTkygzJg5eiJs4OYdoc3V1Lx1bG7U9vXbvWsIZmUGZTZXA6ioUy1AgyphPyphVkIQhAIQvWtJNgLnmxQeIUpuT5LXLdEb3+T34pLmMbt0z+zgOvamVwYAXiW99+YbgkIjbeCn4Ip+M38+Ra1ZLwU/BFPxm/nyLWryHono6kjXiOf2qvy7m1FVN0m2jk2Pa0Y80gGvvUpLjkLdRQc9qs0qpht4vTG+NzSD0Eg9iYbm3VH5B/TYd5XUBWbx1Gy8NWdgHTdBzIVFZT6/HMA2Pa4t/iBHUttkSpdLTse8Wc4EmwsCLmxA5xYq2NYdw7famHOvrQVOc3vc+m3vVTk7YrbOb3ufTb3qpydsXoem+NxX/AJF+OSmRO5huxzm+iSO5PDkqJKtMl1GWZHC0rYphumjY8dyrppKR3nKGL/8AJ8kXY1ezKDMpohdUvZKXJp1w1Uf0crHfjTDqHJuyWub6TYD3BR5lBmWop+5M/SxfQ5N/zVV0wtPckGkyb/mao8IW+tUcqYV0/cpq+l86PJw+PWO4Ngb3pt1RQjkwzv8ATka38KpUK6fsytnZUiHIpYh6ZdJ32TMmWZSLAtYN0bWt/NV6FdMJmS5JC43cSTzknvSEIVQIQhBtvBT8EU/Gb+fItasj4KfgmDmdMPvpFrl5D0QhJa8HUR6+pKQCEIQCEIQQcsQh8Wg4huk4Na5xs0P+JpHY0mwJ2XvsWeoJtGQxPBjladFzH4OB5t/EK6zm97n0296gQujqI2x1TDIGjRZI02mjG4O+M39l2C7vT5i3lyXsTXhcDkqJKo/9iVcY/VZmVLNkclmygbrOOPEO6FX1GW3RHRqYJYTqxabHhe1xwuvpExOzExMJcygzJQypC/VI363k96RI4HUb8FpEKZQZlOmUGZagQZUwn5UwqyEIQgEIQgEJyKBzuS0ngMOtOOp9HluA5hifyTIYXiW924WHb0pCDb+Cz4LiG6SYffPWsWU8GItk5o3Tzj7561a8h6Jiopg7HUd/tURz5Gaybc+IVg+9sNfPq4FRfdtjZ7SOHsQIZlDeOpSGVbDttxwTWjE7cD1fkh2Txsceq6CYChQm0JGp5HAfmpUbSNbieIAQVuc3vc+m3vVTk7YrbOb3ufTb3qpydsXoem+P/XFf+Rfjkhe/2nK0W07t+a8Bw4WcvByVElWpiJ3SJmNjVV7mf52jhJ3xaUJPOSzWoEmSsnHZVQn9h8bwPtC6fmUGZNPBqD8iUh5NfKz6SB7vwuCadm/CdWUYfrxSN7yo0ygzK4nn+GY4/qxfm1H/AMQo+lzh6kj+7cX/ABCj6HPPqVHKmFdNXKZjhfuyJTDXXxfVild3Jo0VG3XVSP8AQgLfxFUqFdM8/wAMxwtnSUbeSyeT03MaP4cU07KTR5uCNvO67z1lVyFdKZSZ66R/KcbbhgOoKMhCqBCE+2AEctow1HS9iZG28HjbUbm/NrKlvVM5aZZfMeQNdW07jaSHKVQSw3DgyR92PsfinGxWoXkPRCan0dTrc1/anV45oIscQghuoAeSfX2rxlG8anW604aKxu1xanY2OGtwPR+aD2JrhyiDwCcQhBDyvEHQvBBOF/JFyLG9wNtt21Z/JjgbEEEbwbgrWKhynm7pOMtO/wAVIcSPiPPONh6+C6bF2KfxnZ8L1rV3hZDkqJKqx+VainaPdUDtHZJHi042vu7RwTkWWYJOTIAdzvJPauqO/eHPPYqZQZlNlKhTIIMygzKdMoMy3AgyphPyphVkIQhAIQhAIQSrrIuatVVWMURDT8pJdjLbwTi76oKkzEd5WImdlZR0xkcBcNFwC43IFzbADFx3NFydi7XRZo0oiYDACRG0EvPlEhouXWNr77KNmpmPFSESPPjZhqcRZrL6/Ft2H9o48FrFw3r2qfxdVu3jdjs9cyzUvbVUkggrY26LZPiSt/3M4GtvPYkc9gs1k/OnRl9zV8ZpKrUA8/opcbB0EupwOGF9eGK6sq/LeRKesiMVTEyVh2OGIO9rhi084IK532Z1CpqjMato8cm1ImhH+FrbmwvqinGIwwANgNpKgDPJsLhHlCnmopL6N5Wl0Lj/AMuZgs7jq50GoQmKOsjmbpxPZI0/Gjc1w6wU+gEIQgEIQgs4vNs4O/EVU12bNLNi6FoO9l2Hp0bX6Vaw+bZwP4iq/L+XIaOEyzvDWjfrJ2NA1udzBWKpjZJiJ3ZvKOZkMLHSNqZIWtBcS8tLQBrJPk2A3lUWbOTauv8AGOpXaUDHaLJphoMmIwd4oWLjY3x1Ya74K/yVm3UZXeJ8oNdBRAh8NJciSa3JkqSOS3czu1u6dBC1jQxjQ1rQGta0ANaBgAAMAF9Yv1x5Ym1S5JPmflEfJRv9F7P9RCgzZr1+2ld0OjPc5dtQtR6mriGehS4O/NetP+Fl6gkDNKt/y0vUPau9oV91VwnQjlwqPMqvOqmf0uiHe5TIfB3XO1sY30pG/wCm67ShPdV/S9Clyil8FtQfOTQs9APf3hquqLwXU7fOyyyczdFgPYT2reoWJv1z5ai1THhT5MzWpKexigYCNTnAvd0OfchXCEL5TMzu3ERGwQhCihCEIBNzwte0te1rmnAhwBB4g604hBispeC+gkcXxMkpJD8ejkdCRwYPIH2VWS5mZUgv7myhHO34rK2GxHGWPynHnsukIQctkqMrQm02TGyt2vpahh36o3+UVH/vo1nn6OvgxteWlfbrbddaQg5LB4Q8nONvdIadVnxzN722U1meFCdVXB0yNHetHnbyQuEZ7cs8Sg6plHPynYxkdK4VdRISyKGncHuc65OJbcNG0k6gDrsp2a+Yr3zNrcqls1SPKihGMFLjcBo1Pk1eUb4jC9gVzr/44+/qn93H4wvoRAIQhAIQhAIQhAIQhAIQhAIQhAIQhB//2Q=="/>
          <p:cNvSpPr>
            <a:spLocks noChangeAspect="1" noChangeArrowheads="1"/>
          </p:cNvSpPr>
          <p:nvPr/>
        </p:nvSpPr>
        <p:spPr bwMode="auto">
          <a:xfrm>
            <a:off x="155575" y="-2362200"/>
            <a:ext cx="4010025" cy="4933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326" name="AutoShape 14" descr="data:image/jpeg;base64,/9j/4AAQSkZJRgABAQAAAQABAAD/2wCEAAkGBxQSEBUUEhQUFRUUEBUQFBcTFRIXFhUVFBQWFxUSFBYYHCkgGBolHBUUITEhJykrLi4uFx8zODMsNygtLisBCgoKDg0OGhAQGjAiHRw3NywvLCwvLC8vLCwtNzcsLCwsLCw3LCwsLCwsLCsrLCwvLCwsLCssKzgsLDctLCw0Lv/AABEIAPkAygMBIgACEQEDEQH/xAAcAAABBQEBAQAAAAAAAAAAAAAAAgMEBQYHAQj/xABREAABAwIBBwYHDAcFCAMAAAABAAIDBBEhBQYSMUFRcTJhgZGhsQcTIjNywdEUNDVCQ1JzgpKjsuEjJGJ0orPwFRZEVMIlU1VjZZPS8Qhkg//EABkBAQEBAQEBAAAAAAAAAAAAAAABAgQFA//EACYRAQABAwMDBAMBAAAAAAAAAAABAgMREjFREyFBBBQzYSKRsYH/2gAMAwEAAhEDEQA/AO4oQhAIQhAIQhAIVRl7Oakom3qqiOLAkNc7y3Aa9GMeU7oCyFR4Rp6jDJtDJI06qir/AEMPM5reVIOFig6MsxnBn9QUZ0JZ2ukvoiKG8spdsaWsvon0rLHT5ErKvHKNdI5p109J+hh52OcPKkbxxVpkfINNSi1PCyPC1wLvPF5u49JQMz555SqsKKjbTMOqavPl23iBmIPEkKvlzSfU45RrKirvrjDvEwa8P0Ue3nutQhBlxmNCwWgnrae2rxFVKLdDrp5uS8oxeYytNhsqIYZr8xcRdaJCCmjy5luI+UygqWjVomaGQ6td/IG1SGeEeojH61kqrbbbTOjqBxwLVYoQJovCnkx7tB85gftbURyREcSRojrWoydlWCobpQTRSjfFIx4/hJWVqKdkgtIxrxue0OHUVn6vMSgkcHCARuGLXQOfEQd4DCBfoQdWQuUx5Erqf3nlOoABvoVYZUNI+bpOF2jhiptJn1W0r42ZSpo3RySth900jzotc9wazTif5QGOJvwB1IOkoQhAIQhAIQhAIQs5nJnxRUJ0Z5m+MJsIowZJSTqGg25bfYTYINGmaurjiYXyvZGxou50jmtaBvLjgFzmoztynWYUlM2iiOqas8qYgjW2AYNPM6451CjzMZI8SV001dKDe87iImnboQtOi0c2IQXlf4UacuMdBDNXyA2/QtLYQf25nCwHOAQqmpdlat8/UsoYj8lRjSmIOx07uS7nb1K9p4GxtDGNaxoFg1gDWgbgBgE4goclZn0kDtMR+MlJuZZyZZCfnaTtR4AK+QhAIQhAIQhAIQhAIQlMaSbAXPMgSlRsLjYAk8ynQZO2vNhu/NSfGhoswWG/agisoAMZD9VuvpOxZDwweTkiVzABoSwPFt4laASdutbRY3wvtvkao4xHqmjKDqCE3TOuxp3tB7E4gEIQgEIQg5jnRXVNblKooY6h9NT00cJlMFmzSumbphvjTyGgbue99krI2akFILwQAE65D5cjr67yG56L2UDJrb5ays7fJSM+zT/mtGx5GokcCgShSRWu+MA70gO9KEkR1tLeH9epBEQpgpWO5L+g2/JJfQOG49Nu9BFQlvicNYI6EhAIQhAIQhAL0C+pSqegc7XgO38lOY1keoXP9aygiU+TicXYD+tZ2KY1zWCzB0/1rTckhOvq2JKD17yda8QhALJ+FVt8kVPoNPU9pWsWW8Jw/wBk1P0R7wg6BQH9FH9G38IT6jZMN4Ij/wApn4QpKAQhCAQhCDluQzfKOVT/APdY37MIC09TDos0gCThtG0LL5t+/MqH/qbx9ljfatfVebH1e5BW+PG27eIw69SW1wOo34L1IdC07BfeMD1hAtOMncNRPq6lH8WRqcenEe3tRpOGsA8DY9R9qCwjyg4awDwwKc90xu5QtxHrGKq/HjbdvEYdepLa4HUb8EFl7kY7knqN+w4pp9AdhB44KGnmVbxtvxxQOxUDiccO0nhZTY4mR857ek7OhPnzd97QetREC3yk8w3BIQhAIQhAIQhALL+E34Kqfoj6lqFmPCZ8FVP0LvUg3ORj+rQ/QR/gCmKDkI/qsH7vF+BqnIBCEIBCEIOT5nvvUZTP/WKgfZ0QtpVcgfV7isTmOP0mUjvy3V97VtqvkDi3uKCChCEAhJLju6reuy88a3fY7jge1AtIdC07BfeMD1hLQgaYLOtckaN8cdo2606m/j/UPeE4gvvkh6A9SiqSPND0G+pRkAhCEAhCEAhCEAsx4TPgqp+hd6lp1l/CZ8FVP0LvUg3GQfekH7vF+BqnKDkH3pB+7xfgapyAQhCAQhCDk+Y/+PO/LNYf4mraVnIHEdxWLzE5FWd+Vas/xhbSs5A4juKCCherxAIIvr7UnTG+3HDvSkDJpm7Lt9EkdmrsXhbINTmu9IWPW32J9CCPC9xf5TdGzd4IOOxSE38f6nrTiC8b5keg31KOnwf0I9BvqUF9W0bb8FYpmdkmYjc+hQXV+4dZTbq13MOj2r6RZrlibtKyQqo1L/nHsSDM75x6yt+3nlnrQuEKkdUHeespp1U75x6ynt55Trxw0Cy/hM+Cqn6F3+lOGtf853WVDyo/x8TopSXRvaWubci4OsXGI1K+2q5OvDoGQfekH7vF+BqnLB0ec0sTGsAYWsaGAEG9miwFwdwU+DPUfKRHixwPYbd6zPp648NReolrUKnpM5qaTDxmgd0g0e3V2q3a4EXBuDqI1L4zTNO8PpFUTs9QhCiuUZh+ZqDvylVn71bOt5I9IdxWNzD97ynfX1Z++ctlW8n6w7iggoQi/wDX/pAJBhGy49EkdgwSwb6uxCBoteNTgfSHrb7EkzuHKY7i2zh7U+hBHhma9/km9m44EWx50656BGXSWaLnQ1bTY423ptfezbirvL43a5jtBT5CbXJNsBzcElC8JXXEYc71BKbdImXSqofdImXSph8qZfKrEJk++VMvlTD5Uy6VaiGcn3ypl0qYfKmHyrUQmUh8qZfKo75Uy6Vawzk++VPUOWZoDeKRzdpGtp4tOBVa6RIJVmmJ3TMxs6fm1nqydwjmAjkODSOQ87hfknmPXsWtXAlrIPCBO1rWkMcWtDSTe5sLXPOVxXvS980Ou16jtiox4Pjeked9ZVH75y2ldyR6XqKxPg4P6jffU1J++cttXckel6iuF1oKEFBP9fmg8c0HWLpBjOxxHHyh249qcCEDRc8bGu4HRPUcO1JNW0crSb6QNusYJ9CCqytXGMCSJw0mOYQRiOUbg8xFx0q8op4axukwiOa13MOonaRv4jpCzucbAIzYAXLL2FvjFQMmnUu2zRqt58uW7XivHhp62lkj5TSBvGI6woDpVb0mWpGNFzpj9rX1+26U+tpJPOxFh3t9rcT1LWqqN4/TOmJ2n9qB8qZfKr92RqaTzVTY7nFp7DYpibNCb4kkbhz6Q9RWou0eWZt1eFA+VNOlVrNmtVDUwO9F7PWQoUub1UPkX9Bae4r6RXRzDE0VcID5Uy+VTH5Dqv8AcS/ZKadkKq/y8v2StxVTyzNNXCE+VMulVgc3ao/IuHEsHeUpua9TtYG8Xt/0kq66OWdNXCoc9JV7/diQYvexo5rnvso0tLTR8ucOO5pHc25V6lPhdFSqTjIXHUOk6k7NleBnmoy473YdpuexVlXlSR+3RG5uHbrTWaEiqmazC93d3FVRK8QszOWojDc+DM/7Pbzz1B++etxX8kel6lhvBf8ABkf0s/8AOet4XsftB44FeO9JXIU59GNhI44ph1I7ZY8PzQRiwH2jA9YSSw7HfaAI9R7U85hGsEcUlA0XuGtt/QPqNkkVbNROidzgW96fQ4XwOI50FLnKbxG37Gr0iq7J2xTs4YmtidogC5YTb0ioOTti9D03xuK/8i/HJUSVSxyVElW2UKZRDM5vJc5vokjuUuZQZkCv7dqW8meXpeT33SXZ4VrdU7ulsZ72qDMoMyuimfC6p5W78/K4fLD/ALcP/imH5+V5+WH/AG4f/FUMqYTp0cQa6uV7JnfWu1zu6GxjuaoU2XKl/Knl6HuHcq9C1pjhnMlySFxu4lx/aJPekIQqgQhCAQhCDbeCv4Kh9Ob+c9a1ZHwU/BMHGY/fSLXLyHolslI1E/1zJ5tYdoB7FlM9X1EMzHQmQRiIAloJbpBzr6Qta+I1qopc8Jm8trHj7J6xh2IOkNqmnXccdSV4ljtQH1T7FjaXO6F3LD2HnGkOtuPYrikyhFJ5uRrjuDhfq1hBauo9x6/aEy6mcNl+GKG1LhtvxxTzazeOr2FBQ5ZDNEtk8lrg1hda5YS52jJbbY2JG0XCoWymnkEdQPFu1tde8Ujdj436i0q/zwfpRXBw8gdIc72qtyZU3j8VKxssRx0JNQO9jtbDzhd3p89PMOO9jXiVsw3YCMRzKLKo7s2QPKoql0N8fFT4svzPGFuIJUapjr4fO0pkb8+A6QI3+TftAX01QziTkygzJg5eiJs4OYdoc3V1Lx1bG7U9vXbvWsIZmUGZTZXA6ioUy1AgyphPyphVkIQhAIQvWtJNgLnmxQeIUpuT5LXLdEb3+T34pLmMbt0z+zgOvamVwYAXiW99+YbgkIjbeCn4Ip+M38+Ra1ZLwU/BFPxm/nyLWryHono6kjXiOf2qvy7m1FVN0m2jk2Pa0Y80gGvvUpLjkLdRQc9qs0qpht4vTG+NzSD0Eg9iYbm3VH5B/TYd5XUBWbx1Gy8NWdgHTdBzIVFZT6/HMA2Pa4t/iBHUttkSpdLTse8Wc4EmwsCLmxA5xYq2NYdw7famHOvrQVOc3vc+m3vVTk7YrbOb3ufTb3qpydsXoem+NxX/AJF+OSmRO5huxzm+iSO5PDkqJKtMl1GWZHC0rYphumjY8dyrppKR3nKGL/8AJ8kXY1ezKDMpohdUvZKXJp1w1Uf0crHfjTDqHJuyWub6TYD3BR5lBmWop+5M/SxfQ5N/zVV0wtPckGkyb/mao8IW+tUcqYV0/cpq+l86PJw+PWO4Ngb3pt1RQjkwzv8ATka38KpUK6fsytnZUiHIpYh6ZdJ32TMmWZSLAtYN0bWt/NV6FdMJmS5JC43cSTzknvSEIVQIQhBtvBT8EU/Gb+fItasj4KfgmDmdMPvpFrl5D0QhJa8HUR6+pKQCEIQCEIQQcsQh8Wg4huk4Na5xs0P+JpHY0mwJ2XvsWeoJtGQxPBjladFzH4OB5t/EK6zm97n0296gQujqI2x1TDIGjRZI02mjG4O+M39l2C7vT5i3lyXsTXhcDkqJKo/9iVcY/VZmVLNkclmygbrOOPEO6FX1GW3RHRqYJYTqxabHhe1xwuvpExOzExMJcygzJQypC/VI363k96RI4HUb8FpEKZQZlOmUGZagQZUwn5UwqyEIQgEIQgEJyKBzuS0ngMOtOOp9HluA5hifyTIYXiW924WHb0pCDb+Cz4LiG6SYffPWsWU8GItk5o3Tzj7561a8h6Jiopg7HUd/tURz5Gaybc+IVg+9sNfPq4FRfdtjZ7SOHsQIZlDeOpSGVbDttxwTWjE7cD1fkh2Txsceq6CYChQm0JGp5HAfmpUbSNbieIAQVuc3vc+m3vVTk7YrbOb3ufTb3qpydsXoem+P/XFf+Rfjkhe/2nK0W07t+a8Bw4WcvByVElWpiJ3SJmNjVV7mf52jhJ3xaUJPOSzWoEmSsnHZVQn9h8bwPtC6fmUGZNPBqD8iUh5NfKz6SB7vwuCadm/CdWUYfrxSN7yo0ygzK4nn+GY4/qxfm1H/AMQo+lzh6kj+7cX/ABCj6HPPqVHKmFdNXKZjhfuyJTDXXxfVild3Jo0VG3XVSP8AQgLfxFUqFdM8/wAMxwtnSUbeSyeT03MaP4cU07KTR5uCNvO67z1lVyFdKZSZ66R/KcbbhgOoKMhCqBCE+2AEctow1HS9iZG28HjbUbm/NrKlvVM5aZZfMeQNdW07jaSHKVQSw3DgyR92PsfinGxWoXkPRCan0dTrc1/anV45oIscQghuoAeSfX2rxlG8anW604aKxu1xanY2OGtwPR+aD2JrhyiDwCcQhBDyvEHQvBBOF/JFyLG9wNtt21Z/JjgbEEEbwbgrWKhynm7pOMtO/wAVIcSPiPPONh6+C6bF2KfxnZ8L1rV3hZDkqJKqx+VainaPdUDtHZJHi042vu7RwTkWWYJOTIAdzvJPauqO/eHPPYqZQZlNlKhTIIMygzKdMoMy3AgyphPyphVkIQhAIQhAIQSrrIuatVVWMURDT8pJdjLbwTi76oKkzEd5WImdlZR0xkcBcNFwC43IFzbADFx3NFydi7XRZo0oiYDACRG0EvPlEhouXWNr77KNmpmPFSESPPjZhqcRZrL6/Ft2H9o48FrFw3r2qfxdVu3jdjs9cyzUvbVUkggrY26LZPiSt/3M4GtvPYkc9gs1k/OnRl9zV8ZpKrUA8/opcbB0EupwOGF9eGK6sq/LeRKesiMVTEyVh2OGIO9rhi084IK532Z1CpqjMato8cm1ImhH+FrbmwvqinGIwwANgNpKgDPJsLhHlCnmopL6N5Wl0Lj/AMuZgs7jq50GoQmKOsjmbpxPZI0/Gjc1w6wU+gEIQgEIQgs4vNs4O/EVU12bNLNi6FoO9l2Hp0bX6Vaw+bZwP4iq/L+XIaOEyzvDWjfrJ2NA1udzBWKpjZJiJ3ZvKOZkMLHSNqZIWtBcS8tLQBrJPk2A3lUWbOTauv8AGOpXaUDHaLJphoMmIwd4oWLjY3x1Ya74K/yVm3UZXeJ8oNdBRAh8NJciSa3JkqSOS3czu1u6dBC1jQxjQ1rQGta0ANaBgAAMAF9Yv1x5Ym1S5JPmflEfJRv9F7P9RCgzZr1+2ld0OjPc5dtQtR6mriGehS4O/NetP+Fl6gkDNKt/y0vUPau9oV91VwnQjlwqPMqvOqmf0uiHe5TIfB3XO1sY30pG/wCm67ShPdV/S9Clyil8FtQfOTQs9APf3hquqLwXU7fOyyyczdFgPYT2reoWJv1z5ai1THhT5MzWpKexigYCNTnAvd0OfchXCEL5TMzu3ERGwQhCihCEIBNzwte0te1rmnAhwBB4g604hBispeC+gkcXxMkpJD8ejkdCRwYPIH2VWS5mZUgv7myhHO34rK2GxHGWPynHnsukIQctkqMrQm02TGyt2vpahh36o3+UVH/vo1nn6OvgxteWlfbrbddaQg5LB4Q8nONvdIadVnxzN722U1meFCdVXB0yNHetHnbyQuEZ7cs8Sg6plHPynYxkdK4VdRISyKGncHuc65OJbcNG0k6gDrsp2a+Yr3zNrcqls1SPKihGMFLjcBo1Pk1eUb4jC9gVzr/44+/qn93H4wvoRAIQhAIQhAIQhAIQhAIQhAIQhAIQhB//2Q=="/>
          <p:cNvSpPr>
            <a:spLocks noChangeAspect="1" noChangeArrowheads="1"/>
          </p:cNvSpPr>
          <p:nvPr/>
        </p:nvSpPr>
        <p:spPr bwMode="auto">
          <a:xfrm>
            <a:off x="155575" y="-2362200"/>
            <a:ext cx="4010025" cy="4933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328" name="AutoShape 16" descr="data:image/png;base64,iVBORw0KGgoAAAANSUhEUgAAAL0AAAELCAMAAAC77XfeAAAAh1BMVEX////Hx8fc3NwAAADJycnf39/FxcWmpqbNzc3l5eVgYGDv7+/Pz8+amprh4eHr6+uzs7NFRUUeHh7W1ta2tratra2np6e6urqWlpZWVlY1NTWMjIwrKytbW1uZmZmJiYl3d3dubm5+fn4YGBhBQUEtLS1paWlPT0/29vZDQ0MiIiJ4eHgMDAyHr9uRAAALuUlEQVR4nO3dZ3ejuhYG4IBlioMxGZqx47ikniT///ddbYkiQFRvbHKX3i/nrJlZzmNFDSHQw4OKioqKioqKioqKioqKioqKioqKioqKisps86XH5mX1vng9+vemDMrGCi+fCzF7/d6mPnl0wst/C1m+X+x749pix/uV1J1nFz3eGymLG1yeJNrft9VlHXrHt+KPkvje1lI28VFSU76fzvvIII5lEUIsJ77sir87k3ubeXxz9Vsvb3BbzK1loV/AO30X/+h47zasr5Mq/PlwMWNSdgtfwAo/hH+73tyNbpyr8NUxMhxH6ha+ABG/8qf3dQ/7ulzFDwCXF3jNTxxjK7TvD+3W9q/34qfvzuu4J1xoAvFR+IgbNwEvk59Mo6OqNH8B7/Sa+9/NG44Ce1Znt/E4ef4FLFMY2m43CpzoTwspfbQ8+wKOJjaBk3MTPXR7jk+Ma/W8CVyec/+/lxt0olBevu7qGH7WBITe9zOYWv/M9Lq+WaL4WRMQRoGfaa8F4EfoEPdxaaH4oQnsi4nQ63rCPijX0+LH81tOcCrmTIlxA72+3Gyw/PAFzIMwirmT63XdfsTz0xpkCDXobYomTD/3d6lP5ac16FzUoAv2NOIR2pWop9Xn0dbR/GwmWlzR/4f7C6jroffZYPppDYovxbXMHnEQsyV6Vn1snPEr9ZcGgQ+0CgT6d7uqh94T/Gh81oSP+S8gWU6rZ9Xf9hH57BeQt4Atmv5ZpufVH9cPLeCU8lHmoEzvSvW8+rsOXvXXWBe0ZxUonFw/iV+znAt0PRh6h37QrlkPzde2sYYvg8p9euEM6wA/N9Hz5nt192kYlkOvInyL/j8x6Q8930bPJm/2Fd2nYRDHd+knOBovAhJCp3krPe1+NuO6HwZf2nToEK89Caxj7DD0Wi/9mO6TVnJft2mWvmWU6h2JYYDH0Mc99bT7ofyefl7JQe76WXUR9QZ0mRh6o7ee+zu7T6grrMhtV5fI76fv8kOHyIsc5M29FK7+qbe+2V8UuQ1NtPXXQ7R76Xn3WfJDx5IWOcgteXUBNSGwrJ7qMVYa4qF68Nu5P+9Y0s6lVR6H5ovvukQjr0h6b7geun/m16AvT9NW0VP5msb0l8tUj3HDdJQ+9efRm9dBBXnkxRpheuv7vvq0+2/q0eVyWGJneucdU1+7ru1T+o8w+Wws9JLcICS7OVDoMS5ur9FvfDm9SV7od0gXV1fpnWHyeeu75IUe9gpg3B3C0veRp3pLc+CWB8a6Mo6+n7ysx1gTRNGTfvJCD8s63mz063XQQ57rrQOmfgS+ojf73jIt9BgLOuFY/ZLqrULf95p9jnqzWw/1yjAMroe7ouZ89OtWPchjmrzsz0jrsJPrmdzzAkNjjfoP6Zk8jMJYy7sjrj8hLWSO1usdei43TTYIFH9c6C/31pMGPZ82rNdhOqkX4sxbn8q31UKffdnDaGsEVP4iKfSS/oK0iIymZ/JovW0q9En0o2cKFb3hgbyl0Gv60731WqHfdhV6oXc06wh3bWekj7oKPY3D9PuZ6fvOMeep77Nz9s/q2SgQG4agf7q3PlvOadczeUBnmCQrewK3PD/nr+cjbxjkvdFf0afjlynOMP+GPht560NAof9G0r+N0m8a9EzumS90hikZAbjeRNTv0PSZvHncnaueXwJS+bpc05v0z7PSUzlMdoL2yU6hx7hpiKUHuexaalq9gaTvN8PM9OHM9P1mmPPUR+tuN19Ls/6gnk/SYoNo89HbffR8CPCCdOji+ghR/z6VnssjYZKW6gMkfTyVHuR0CDAr8wVcPSt7H1mfyl8kQxeu3sHWM3lobuWTtDnr+crrum2+MBe9XdZn65dNhV7Sx4j6Z4Sy5/LOSRrofbyNaaB/RdBvuwp9Zvpyzeks9En0Noo+XPeQQ8swBD3CY+hM71yv79hjmq9GCXqEbXU30PPVqICvRuHrf6fT87spwkSHoOsXzphtFl16+WrUX9BzuSlZjZq7vn01as76dHLZchdI0CM8b8j0FoKe5PLWMVfQI2wnhWc8F+R6vUbS1aiOhZG56N2S3swnOh1772ep77saxfXazPR96OzxJVT9F5a+h1xfsiDqH9DKvs1uZXIa3flLessR5D7bBImrj6fS84qeF3q+K2P++qKis0K3xL9ieoxny6fRixV96TuVr8b1GO/mgM/xUPViRa8UOroe3pMRjnlsZinTlyu63/AUE27Zj9S75f4eKroraaOSWP+Q9PA50dX6F1KS16sLIeIOHjQ9PDxkXq8vKoykuhDLMsLj2pqRXq/r3YZCD7fn5JBcXHz9J4p+67uSQge5tz0lh8NqtTpcbGcS/fpafexZ1VcuULkVvPwcEpBDDnvXR9evEPTVbQkgj9eXAy90Rk+SH7LE18NW+P21+qrcPK4KObUfjh6tWvrM9dC5RMePgyCnSSLoTcX5ApoetmMfkfTE2J8rcij4GD6+VLfQ9LAl+IKlD5NVJYfk6MOnl3tSND1sCf7B0psHXtpJlo8tYZ9dGQaYHuMhzy39nNM4/bKmj+mgdDgfTYPEcRAEhrN0lxI811sIetied5a/eqlLr9darbOODN918xkP/4f11yug6UNMPWxQr10rSJ4hRtPD1q4Dmh6uTSCWk94Lk12cIOrhtnUyTl+r95U0T/DR9OxVHNPom4Omt+jn7P6sXv/T+s2i8WV1HdnMQC97xeTf0bNF5DF4fSPtMfvrUd4UCPpxm0Su1KO85/Z77G23Wejh0nA7ptnOQs9eIW+O4M9Cz+5cLV6G82ehf/AZfz+YPw89m+rQy8Oh/KF62Bo1gT7lfwy8whqiT58ay2adqPqUn+iDOs6N3luuxV5kmjkeWc+2Bi4Wb/4Qfi893xxlQkJhj9Erqp5NNReLbzKg9nTqWXXxzDSegEe7d5KFbXVZ/Mb9+e36rLqkiWLhSgtf//D4bzHsLpDdqE9fIiUkKK3T4t2vFcJP3dr2rftyPakUOrNXLnEn0T/w16RfenY9Ej1sjwpKhc4ffuDkifUP/CXdq35dT01frS5Ah52Y6deaXP/wwvhPvbbZ1fReVc53YqatQGi2aHujqmFPJSyejR78etnDXuMg8IIAthyzTV5FKyj1OVg7Gmvh41afm/+yVkvyaKWRqoSfUP9g8zMy1qP04tcwiq4nLG/CmFD/8LXr1/W09fdaqeuJq3flJtTzi0U65+zoeuQvppaMVLUFTbwXIktz4V1P+8W6XB+Xe56wWu430D9EfNIWD9fT2h5GtL5HUejFRtplVvVYz1s1hfCuJxys19Ieh+T/pb+O6n30qfXpnHOxbW673S9kz9pAXCl8tOdrm5N2PafGttuuL8apqLbj7gb6rOtJmqYNbrNeHKe8+j0UtLdBtIYtVC12xmB93mVGgWyjJnuPCMrRCa3hs55fb6ie9jwBPI1tNDzoCcVymFyfrlTRaYOk9rTpi8mO7C8taFIoR4Z05JGfi/Qjabtt+rYQ9lJblLd7didparsj9YSwAzOnr/Y8x7TtVvnj9FbAf5s3O6rXk0/5x+iJw8vi94YHJfvScdeVbEDosnt8CHy76SHJj++ScXeonlhGesYtxqsxB4UfC/kptt1hemrPjhW7+enO2bj7LbTdIXrixNnJsCgHWw1OzH94lPOXffXEcsLsSM+nex3MzpeZF8ds/1A/PZwKfsxO83y+2YHO9Xzxhc5sqa2Hnpa6VpzIfk87hNfdHV/l79JTurEtDoF9ukNjrcRMBy63Q0/llncRz9C+V30vJV1qY3t/5XpiUXl4TIqDXxdv4U1Hp5Y88ha40pdVPeyfdmiRb89vCyH/ttMcGzwyvPI/E9vhk3jLsthGwDjc/yTvi1J2W6TzRvGSVn7TiWMvDM3t8fKR/Pe6qOXDm/C07PHx69KaPJpFM5Xm67MFnuzjG85/R2UvYf9LLqY1y8pSi58eBPy6+zyctmbsT3AjR0VFRUVFRUVFRUVFRUVFRUVFRUVFRUVFRUVFRUVFRUVF5f8+/wPqPDP7xStdXQAAAABJRU5ErkJggg=="/>
          <p:cNvSpPr>
            <a:spLocks noChangeAspect="1" noChangeArrowheads="1"/>
          </p:cNvSpPr>
          <p:nvPr/>
        </p:nvSpPr>
        <p:spPr bwMode="auto">
          <a:xfrm>
            <a:off x="155575" y="-2362200"/>
            <a:ext cx="3486150" cy="4933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330" name="AutoShape 18" descr="data:image/png;base64,iVBORw0KGgoAAAANSUhEUgAAAL0AAAELCAMAAAC77XfeAAAAh1BMVEX////Hx8fc3NwAAADJycnf39/FxcWmpqbNzc3l5eVgYGDv7+/Pz8+amprh4eHr6+uzs7NFRUUeHh7W1ta2tratra2np6e6urqWlpZWVlY1NTWMjIwrKytbW1uZmZmJiYl3d3dubm5+fn4YGBhBQUEtLS1paWlPT0/29vZDQ0MiIiJ4eHgMDAyHr9uRAAALuUlEQVR4nO3dZ3ejuhYG4IBlioMxGZqx47ikniT///ddbYkiQFRvbHKX3i/nrJlZzmNFDSHQw4OKioqKioqKioqKioqKioqKioqKioqKisps86XH5mX1vng9+vemDMrGCi+fCzF7/d6mPnl0wst/C1m+X+x749pix/uV1J1nFz3eGymLG1yeJNrft9VlHXrHt+KPkvje1lI28VFSU76fzvvIII5lEUIsJ77sir87k3ubeXxz9Vsvb3BbzK1loV/AO30X/+h47zasr5Mq/PlwMWNSdgtfwAo/hH+73tyNbpyr8NUxMhxH6ha+ABG/8qf3dQ/7ulzFDwCXF3jNTxxjK7TvD+3W9q/34qfvzuu4J1xoAvFR+IgbNwEvk59Mo6OqNH8B7/Sa+9/NG44Ce1Znt/E4ef4FLFMY2m43CpzoTwspfbQ8+wKOJjaBk3MTPXR7jk+Ma/W8CVyec/+/lxt0olBevu7qGH7WBITe9zOYWv/M9Lq+WaL4WRMQRoGfaa8F4EfoEPdxaaH4oQnsi4nQ63rCPijX0+LH81tOcCrmTIlxA72+3Gyw/PAFzIMwirmT63XdfsTz0xpkCDXobYomTD/3d6lP5ac16FzUoAv2NOIR2pWop9Xn0dbR/GwmWlzR/4f7C6jroffZYPppDYovxbXMHnEQsyV6Vn1snPEr9ZcGgQ+0CgT6d7uqh94T/Gh81oSP+S8gWU6rZ9Xf9hH57BeQt4Atmv5ZpufVH9cPLeCU8lHmoEzvSvW8+rsOXvXXWBe0ZxUonFw/iV+znAt0PRh6h37QrlkPzde2sYYvg8p9euEM6wA/N9Hz5nt192kYlkOvInyL/j8x6Q8930bPJm/2Fd2nYRDHd+knOBovAhJCp3krPe1+NuO6HwZf2nToEK89Caxj7DD0Wi/9mO6TVnJft2mWvmWU6h2JYYDH0Mc99bT7ofyefl7JQe76WXUR9QZ0mRh6o7ee+zu7T6grrMhtV5fI76fv8kOHyIsc5M29FK7+qbe+2V8UuQ1NtPXXQ7R76Xn3WfJDx5IWOcgteXUBNSGwrJ7qMVYa4qF68Nu5P+9Y0s6lVR6H5ovvukQjr0h6b7geun/m16AvT9NW0VP5msb0l8tUj3HDdJQ+9efRm9dBBXnkxRpheuv7vvq0+2/q0eVyWGJneucdU1+7ru1T+o8w+Wws9JLcICS7OVDoMS5ur9FvfDm9SV7od0gXV1fpnWHyeeu75IUe9gpg3B3C0veRp3pLc+CWB8a6Mo6+n7ysx1gTRNGTfvJCD8s63mz063XQQ57rrQOmfgS+ojf73jIt9BgLOuFY/ZLqrULf95p9jnqzWw/1yjAMroe7ouZ89OtWPchjmrzsz0jrsJPrmdzzAkNjjfoP6Zk8jMJYy7sjrj8hLWSO1usdei43TTYIFH9c6C/31pMGPZ82rNdhOqkX4sxbn8q31UKffdnDaGsEVP4iKfSS/oK0iIymZ/JovW0q9En0o2cKFb3hgbyl0Gv60731WqHfdhV6oXc06wh3bWekj7oKPY3D9PuZ6fvOMeep77Nz9s/q2SgQG4agf7q3PlvOadczeUBnmCQrewK3PD/nr+cjbxjkvdFf0afjlynOMP+GPht560NAof9G0r+N0m8a9EzumS90hikZAbjeRNTv0PSZvHncnaueXwJS+bpc05v0z7PSUzlMdoL2yU6hx7hpiKUHuexaalq9gaTvN8PM9OHM9P1mmPPUR+tuN19Ls/6gnk/SYoNo89HbffR8CPCCdOji+ghR/z6VnssjYZKW6gMkfTyVHuR0CDAr8wVcPSt7H1mfyl8kQxeu3sHWM3lobuWTtDnr+crrum2+MBe9XdZn65dNhV7Sx4j6Z4Sy5/LOSRrofbyNaaB/RdBvuwp9Zvpyzeks9En0Noo+XPeQQ8swBD3CY+hM71yv79hjmq9GCXqEbXU30PPVqICvRuHrf6fT87spwkSHoOsXzphtFl16+WrUX9BzuSlZjZq7vn01as76dHLZchdI0CM8b8j0FoKe5PLWMVfQI2wnhWc8F+R6vUbS1aiOhZG56N2S3swnOh1772ep77saxfXazPR96OzxJVT9F5a+h1xfsiDqH9DKvs1uZXIa3flLessR5D7bBImrj6fS84qeF3q+K2P++qKis0K3xL9ieoxny6fRixV96TuVr8b1GO/mgM/xUPViRa8UOroe3pMRjnlsZinTlyu63/AUE27Zj9S75f4eKroraaOSWP+Q9PA50dX6F1KS16sLIeIOHjQ9PDxkXq8vKoykuhDLMsLj2pqRXq/r3YZCD7fn5JBcXHz9J4p+67uSQge5tz0lh8NqtTpcbGcS/fpafexZ1VcuULkVvPwcEpBDDnvXR9evEPTVbQkgj9eXAy90Rk+SH7LE18NW+P21+qrcPK4KObUfjh6tWvrM9dC5RMePgyCnSSLoTcX5ApoetmMfkfTE2J8rcij4GD6+VLfQ9LAl+IKlD5NVJYfk6MOnl3tSND1sCf7B0psHXtpJlo8tYZ9dGQaYHuMhzy39nNM4/bKmj+mgdDgfTYPEcRAEhrN0lxI811sIetied5a/eqlLr9darbOODN918xkP/4f11yug6UNMPWxQr10rSJ4hRtPD1q4Dmh6uTSCWk94Lk12cIOrhtnUyTl+r95U0T/DR9OxVHNPom4Omt+jn7P6sXv/T+s2i8WV1HdnMQC97xeTf0bNF5DF4fSPtMfvrUd4UCPpxm0Su1KO85/Z77G23Wejh0nA7ptnOQs9eIW+O4M9Cz+5cLV6G82ehf/AZfz+YPw89m+rQy8Oh/KF62Bo1gT7lfwy8whqiT58ay2adqPqUn+iDOs6N3luuxV5kmjkeWc+2Bi4Wb/4Qfi893xxlQkJhj9Erqp5NNReLbzKg9nTqWXXxzDSegEe7d5KFbXVZ/Mb9+e36rLqkiWLhSgtf//D4bzHsLpDdqE9fIiUkKK3T4t2vFcJP3dr2rftyPakUOrNXLnEn0T/w16RfenY9Ej1sjwpKhc4ffuDkifUP/CXdq35dT01frS5Ah52Y6deaXP/wwvhPvbbZ1fReVc53YqatQGi2aHujqmFPJSyejR78etnDXuMg8IIAthyzTV5FKyj1OVg7Gmvh41afm/+yVkvyaKWRqoSfUP9g8zMy1qP04tcwiq4nLG/CmFD/8LXr1/W09fdaqeuJq3flJtTzi0U65+zoeuQvppaMVLUFTbwXIktz4V1P+8W6XB+Xe56wWu430D9EfNIWD9fT2h5GtL5HUejFRtplVvVYz1s1hfCuJxys19Ieh+T/pb+O6n30qfXpnHOxbW673S9kz9pAXCl8tOdrm5N2PafGttuuL8apqLbj7gb6rOtJmqYNbrNeHKe8+j0UtLdBtIYtVC12xmB93mVGgWyjJnuPCMrRCa3hs55fb6ie9jwBPI1tNDzoCcVymFyfrlTRaYOk9rTpi8mO7C8taFIoR4Z05JGfi/Qjabtt+rYQ9lJblLd7didparsj9YSwAzOnr/Y8x7TtVvnj9FbAf5s3O6rXk0/5x+iJw8vi94YHJfvScdeVbEDosnt8CHy76SHJj++ScXeonlhGesYtxqsxB4UfC/kptt1hemrPjhW7+enO2bj7LbTdIXrixNnJsCgHWw1OzH94lPOXffXEcsLsSM+nex3MzpeZF8ds/1A/PZwKfsxO83y+2YHO9Xzxhc5sqa2Hnpa6VpzIfk87hNfdHV/l79JTurEtDoF9ukNjrcRMBy63Q0/llncRz9C+V30vJV1qY3t/5XpiUXl4TIqDXxdv4U1Hp5Y88ha40pdVPeyfdmiRb89vCyH/ttMcGzwyvPI/E9vhk3jLsthGwDjc/yTvi1J2W6TzRvGSVn7TiWMvDM3t8fKR/Pe6qOXDm/C07PHx69KaPJpFM5Xm67MFnuzjG85/R2UvYf9LLqY1y8pSi58eBPy6+zyctmbsT3AjR0VFRUVFRUVFRUVFRUVFRUVFRUVFRUVFRUVFRUVFRUVF5f8+/wPqPDP7xStdXQAAAABJRU5ErkJggg=="/>
          <p:cNvSpPr>
            <a:spLocks noChangeAspect="1" noChangeArrowheads="1"/>
          </p:cNvSpPr>
          <p:nvPr/>
        </p:nvSpPr>
        <p:spPr bwMode="auto">
          <a:xfrm>
            <a:off x="155575" y="-2362200"/>
            <a:ext cx="3486150" cy="4933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332" name="AutoShape 20" descr="data:image/png;base64,iVBORw0KGgoAAAANSUhEUgAAAL0AAAELCAMAAAC77XfeAAAAh1BMVEX////Hx8fc3NwAAADJycnf39/FxcWmpqbNzc3l5eVgYGDv7+/Pz8+amprh4eHr6+uzs7NFRUUeHh7W1ta2tratra2np6e6urqWlpZWVlY1NTWMjIwrKytbW1uZmZmJiYl3d3dubm5+fn4YGBhBQUEtLS1paWlPT0/29vZDQ0MiIiJ4eHgMDAyHr9uRAAALuUlEQVR4nO3dZ3ejuhYG4IBlioMxGZqx47ikniT///ddbYkiQFRvbHKX3i/nrJlZzmNFDSHQw4OKioqKioqKioqKioqKioqKioqKioqKisps86XH5mX1vng9+vemDMrGCi+fCzF7/d6mPnl0wst/C1m+X+x749pix/uV1J1nFz3eGymLG1yeJNrft9VlHXrHt+KPkvje1lI28VFSU76fzvvIII5lEUIsJ77sir87k3ubeXxz9Vsvb3BbzK1loV/AO30X/+h47zasr5Mq/PlwMWNSdgtfwAo/hH+73tyNbpyr8NUxMhxH6ha+ABG/8qf3dQ/7ulzFDwCXF3jNTxxjK7TvD+3W9q/34qfvzuu4J1xoAvFR+IgbNwEvk59Mo6OqNH8B7/Sa+9/NG44Ce1Znt/E4ef4FLFMY2m43CpzoTwspfbQ8+wKOJjaBk3MTPXR7jk+Ma/W8CVyec/+/lxt0olBevu7qGH7WBITe9zOYWv/M9Lq+WaL4WRMQRoGfaa8F4EfoEPdxaaH4oQnsi4nQ63rCPijX0+LH81tOcCrmTIlxA72+3Gyw/PAFzIMwirmT63XdfsTz0xpkCDXobYomTD/3d6lP5ac16FzUoAv2NOIR2pWop9Xn0dbR/GwmWlzR/4f7C6jroffZYPppDYovxbXMHnEQsyV6Vn1snPEr9ZcGgQ+0CgT6d7uqh94T/Gh81oSP+S8gWU6rZ9Xf9hH57BeQt4Atmv5ZpufVH9cPLeCU8lHmoEzvSvW8+rsOXvXXWBe0ZxUonFw/iV+znAt0PRh6h37QrlkPzde2sYYvg8p9euEM6wA/N9Hz5nt192kYlkOvInyL/j8x6Q8930bPJm/2Fd2nYRDHd+knOBovAhJCp3krPe1+NuO6HwZf2nToEK89Caxj7DD0Wi/9mO6TVnJft2mWvmWU6h2JYYDH0Mc99bT7ofyefl7JQe76WXUR9QZ0mRh6o7ee+zu7T6grrMhtV5fI76fv8kOHyIsc5M29FK7+qbe+2V8UuQ1NtPXXQ7R76Xn3WfJDx5IWOcgteXUBNSGwrJ7qMVYa4qF68Nu5P+9Y0s6lVR6H5ovvukQjr0h6b7geun/m16AvT9NW0VP5msb0l8tUj3HDdJQ+9efRm9dBBXnkxRpheuv7vvq0+2/q0eVyWGJneucdU1+7ru1T+o8w+Wws9JLcICS7OVDoMS5ur9FvfDm9SV7od0gXV1fpnWHyeeu75IUe9gpg3B3C0veRp3pLc+CWB8a6Mo6+n7ysx1gTRNGTfvJCD8s63mz063XQQ57rrQOmfgS+ojf73jIt9BgLOuFY/ZLqrULf95p9jnqzWw/1yjAMroe7ouZ89OtWPchjmrzsz0jrsJPrmdzzAkNjjfoP6Zk8jMJYy7sjrj8hLWSO1usdei43TTYIFH9c6C/31pMGPZ82rNdhOqkX4sxbn8q31UKffdnDaGsEVP4iKfSS/oK0iIymZ/JovW0q9En0o2cKFb3hgbyl0Gv60731WqHfdhV6oXc06wh3bWekj7oKPY3D9PuZ6fvOMeep77Nz9s/q2SgQG4agf7q3PlvOadczeUBnmCQrewK3PD/nr+cjbxjkvdFf0afjlynOMP+GPht560NAof9G0r+N0m8a9EzumS90hikZAbjeRNTv0PSZvHncnaueXwJS+bpc05v0z7PSUzlMdoL2yU6hx7hpiKUHuexaalq9gaTvN8PM9OHM9P1mmPPUR+tuN19Ls/6gnk/SYoNo89HbffR8CPCCdOji+ghR/z6VnssjYZKW6gMkfTyVHuR0CDAr8wVcPSt7H1mfyl8kQxeu3sHWM3lobuWTtDnr+crrum2+MBe9XdZn65dNhV7Sx4j6Z4Sy5/LOSRrofbyNaaB/RdBvuwp9Zvpyzeks9En0Noo+XPeQQ8swBD3CY+hM71yv79hjmq9GCXqEbXU30PPVqICvRuHrf6fT87spwkSHoOsXzphtFl16+WrUX9BzuSlZjZq7vn01as76dHLZchdI0CM8b8j0FoKe5PLWMVfQI2wnhWc8F+R6vUbS1aiOhZG56N2S3swnOh1772ep77saxfXazPR96OzxJVT9F5a+h1xfsiDqH9DKvs1uZXIa3flLessR5D7bBImrj6fS84qeF3q+K2P++qKis0K3xL9ieoxny6fRixV96TuVr8b1GO/mgM/xUPViRa8UOroe3pMRjnlsZinTlyu63/AUE27Zj9S75f4eKroraaOSWP+Q9PA50dX6F1KS16sLIeIOHjQ9PDxkXq8vKoykuhDLMsLj2pqRXq/r3YZCD7fn5JBcXHz9J4p+67uSQge5tz0lh8NqtTpcbGcS/fpafexZ1VcuULkVvPwcEpBDDnvXR9evEPTVbQkgj9eXAy90Rk+SH7LE18NW+P21+qrcPK4KObUfjh6tWvrM9dC5RMePgyCnSSLoTcX5ApoetmMfkfTE2J8rcij4GD6+VLfQ9LAl+IKlD5NVJYfk6MOnl3tSND1sCf7B0psHXtpJlo8tYZ9dGQaYHuMhzy39nNM4/bKmj+mgdDgfTYPEcRAEhrN0lxI811sIetied5a/eqlLr9darbOODN918xkP/4f11yug6UNMPWxQr10rSJ4hRtPD1q4Dmh6uTSCWk94Lk12cIOrhtnUyTl+r95U0T/DR9OxVHNPom4Omt+jn7P6sXv/T+s2i8WV1HdnMQC97xeTf0bNF5DF4fSPtMfvrUd4UCPpxm0Su1KO85/Z77G23Wejh0nA7ptnOQs9eIW+O4M9Cz+5cLV6G82ehf/AZfz+YPw89m+rQy8Oh/KF62Bo1gT7lfwy8whqiT58ay2adqPqUn+iDOs6N3luuxV5kmjkeWc+2Bi4Wb/4Qfi893xxlQkJhj9Erqp5NNReLbzKg9nTqWXXxzDSegEe7d5KFbXVZ/Mb9+e36rLqkiWLhSgtf//D4bzHsLpDdqE9fIiUkKK3T4t2vFcJP3dr2rftyPakUOrNXLnEn0T/w16RfenY9Ej1sjwpKhc4ffuDkifUP/CXdq35dT01frS5Ah52Y6deaXP/wwvhPvbbZ1fReVc53YqatQGi2aHujqmFPJSyejR78etnDXuMg8IIAthyzTV5FKyj1OVg7Gmvh41afm/+yVkvyaKWRqoSfUP9g8zMy1qP04tcwiq4nLG/CmFD/8LXr1/W09fdaqeuJq3flJtTzi0U65+zoeuQvppaMVLUFTbwXIktz4V1P+8W6XB+Xe56wWu430D9EfNIWD9fT2h5GtL5HUejFRtplVvVYz1s1hfCuJxys19Ieh+T/pb+O6n30qfXpnHOxbW673S9kz9pAXCl8tOdrm5N2PafGttuuL8apqLbj7gb6rOtJmqYNbrNeHKe8+j0UtLdBtIYtVC12xmB93mVGgWyjJnuPCMrRCa3hs55fb6ie9jwBPI1tNDzoCcVymFyfrlTRaYOk9rTpi8mO7C8taFIoR4Z05JGfi/Qjabtt+rYQ9lJblLd7didparsj9YSwAzOnr/Y8x7TtVvnj9FbAf5s3O6rXk0/5x+iJw8vi94YHJfvScdeVbEDosnt8CHy76SHJj++ScXeonlhGesYtxqsxB4UfC/kptt1hemrPjhW7+enO2bj7LbTdIXrixNnJsCgHWw1OzH94lPOXffXEcsLsSM+nex3MzpeZF8ds/1A/PZwKfsxO83y+2YHO9Xzxhc5sqa2Hnpa6VpzIfk87hNfdHV/l79JTurEtDoF9ukNjrcRMBy63Q0/llncRz9C+V30vJV1qY3t/5XpiUXl4TIqDXxdv4U1Hp5Y88ha40pdVPeyfdmiRb89vCyH/ttMcGzwyvPI/E9vhk3jLsthGwDjc/yTvi1J2W6TzRvGSVn7TiWMvDM3t8fKR/Pe6qOXDm/C07PHx69KaPJpFM5Xm67MFnuzjG85/R2UvYf9LLqY1y8pSi58eBPy6+zyctmbsT3AjR0VFRUVFRUVFRUVFRUVFRUVFRUVFRUVFRUVFRUVFRUVF5f8+/wPqPDP7xStdXQAAAABJRU5ErkJggg=="/>
          <p:cNvSpPr>
            <a:spLocks noChangeAspect="1" noChangeArrowheads="1"/>
          </p:cNvSpPr>
          <p:nvPr/>
        </p:nvSpPr>
        <p:spPr bwMode="auto">
          <a:xfrm>
            <a:off x="155575" y="-2362200"/>
            <a:ext cx="3486150" cy="4933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334" name="AutoShape 22" descr="data:image/png;base64,iVBORw0KGgoAAAANSUhEUgAAAL0AAAELCAMAAAC77XfeAAAAh1BMVEX////Hx8fc3NwAAADJycnf39/FxcWmpqbNzc3l5eVgYGDv7+/Pz8+amprh4eHr6+uzs7NFRUUeHh7W1ta2tratra2np6e6urqWlpZWVlY1NTWMjIwrKytbW1uZmZmJiYl3d3dubm5+fn4YGBhBQUEtLS1paWlPT0/29vZDQ0MiIiJ4eHgMDAyHr9uRAAALuUlEQVR4nO3dZ3ejuhYG4IBlioMxGZqx47ikniT///ddbYkiQFRvbHKX3i/nrJlZzmNFDSHQw4OKioqKioqKioqKioqKioqKioqKioqKisps86XH5mX1vng9+vemDMrGCi+fCzF7/d6mPnl0wst/C1m+X+x749pix/uV1J1nFz3eGymLG1yeJNrft9VlHXrHt+KPkvje1lI28VFSU76fzvvIII5lEUIsJ77sir87k3ubeXxz9Vsvb3BbzK1loV/AO30X/+h47zasr5Mq/PlwMWNSdgtfwAo/hH+73tyNbpyr8NUxMhxH6ha+ABG/8qf3dQ/7ulzFDwCXF3jNTxxjK7TvD+3W9q/34qfvzuu4J1xoAvFR+IgbNwEvk59Mo6OqNH8B7/Sa+9/NG44Ce1Znt/E4ef4FLFMY2m43CpzoTwspfbQ8+wKOJjaBk3MTPXR7jk+Ma/W8CVyec/+/lxt0olBevu7qGH7WBITe9zOYWv/M9Lq+WaL4WRMQRoGfaa8F4EfoEPdxaaH4oQnsi4nQ63rCPijX0+LH81tOcCrmTIlxA72+3Gyw/PAFzIMwirmT63XdfsTz0xpkCDXobYomTD/3d6lP5ac16FzUoAv2NOIR2pWop9Xn0dbR/GwmWlzR/4f7C6jroffZYPppDYovxbXMHnEQsyV6Vn1snPEr9ZcGgQ+0CgT6d7uqh94T/Gh81oSP+S8gWU6rZ9Xf9hH57BeQt4Atmv5ZpufVH9cPLeCU8lHmoEzvSvW8+rsOXvXXWBe0ZxUonFw/iV+znAt0PRh6h37QrlkPzde2sYYvg8p9euEM6wA/N9Hz5nt192kYlkOvInyL/j8x6Q8930bPJm/2Fd2nYRDHd+knOBovAhJCp3krPe1+NuO6HwZf2nToEK89Caxj7DD0Wi/9mO6TVnJft2mWvmWU6h2JYYDH0Mc99bT7ofyefl7JQe76WXUR9QZ0mRh6o7ee+zu7T6grrMhtV5fI76fv8kOHyIsc5M29FK7+qbe+2V8UuQ1NtPXXQ7R76Xn3WfJDx5IWOcgteXUBNSGwrJ7qMVYa4qF68Nu5P+9Y0s6lVR6H5ovvukQjr0h6b7geun/m16AvT9NW0VP5msb0l8tUj3HDdJQ+9efRm9dBBXnkxRpheuv7vvq0+2/q0eVyWGJneucdU1+7ru1T+o8w+Wws9JLcICS7OVDoMS5ur9FvfDm9SV7od0gXV1fpnWHyeeu75IUe9gpg3B3C0veRp3pLc+CWB8a6Mo6+n7ysx1gTRNGTfvJCD8s63mz063XQQ57rrQOmfgS+ojf73jIt9BgLOuFY/ZLqrULf95p9jnqzWw/1yjAMroe7ouZ89OtWPchjmrzsz0jrsJPrmdzzAkNjjfoP6Zk8jMJYy7sjrj8hLWSO1usdei43TTYIFH9c6C/31pMGPZ82rNdhOqkX4sxbn8q31UKffdnDaGsEVP4iKfSS/oK0iIymZ/JovW0q9En0o2cKFb3hgbyl0Gv60731WqHfdhV6oXc06wh3bWekj7oKPY3D9PuZ6fvOMeep77Nz9s/q2SgQG4agf7q3PlvOadczeUBnmCQrewK3PD/nr+cjbxjkvdFf0afjlynOMP+GPht560NAof9G0r+N0m8a9EzumS90hikZAbjeRNTv0PSZvHncnaueXwJS+bpc05v0z7PSUzlMdoL2yU6hx7hpiKUHuexaalq9gaTvN8PM9OHM9P1mmPPUR+tuN19Ls/6gnk/SYoNo89HbffR8CPCCdOji+ghR/z6VnssjYZKW6gMkfTyVHuR0CDAr8wVcPSt7H1mfyl8kQxeu3sHWM3lobuWTtDnr+crrum2+MBe9XdZn65dNhV7Sx4j6Z4Sy5/LOSRrofbyNaaB/RdBvuwp9Zvpyzeks9En0Noo+XPeQQ8swBD3CY+hM71yv79hjmq9GCXqEbXU30PPVqICvRuHrf6fT87spwkSHoOsXzphtFl16+WrUX9BzuSlZjZq7vn01as76dHLZchdI0CM8b8j0FoKe5PLWMVfQI2wnhWc8F+R6vUbS1aiOhZG56N2S3swnOh1772ep77saxfXazPR96OzxJVT9F5a+h1xfsiDqH9DKvs1uZXIa3flLessR5D7bBImrj6fS84qeF3q+K2P++qKis0K3xL9ieoxny6fRixV96TuVr8b1GO/mgM/xUPViRa8UOroe3pMRjnlsZinTlyu63/AUE27Zj9S75f4eKroraaOSWP+Q9PA50dX6F1KS16sLIeIOHjQ9PDxkXq8vKoykuhDLMsLj2pqRXq/r3YZCD7fn5JBcXHz9J4p+67uSQge5tz0lh8NqtTpcbGcS/fpafexZ1VcuULkVvPwcEpBDDnvXR9evEPTVbQkgj9eXAy90Rk+SH7LE18NW+P21+qrcPK4KObUfjh6tWvrM9dC5RMePgyCnSSLoTcX5ApoetmMfkfTE2J8rcij4GD6+VLfQ9LAl+IKlD5NVJYfk6MOnl3tSND1sCf7B0psHXtpJlo8tYZ9dGQaYHuMhzy39nNM4/bKmj+mgdDgfTYPEcRAEhrN0lxI811sIetied5a/eqlLr9darbOODN918xkP/4f11yug6UNMPWxQr10rSJ4hRtPD1q4Dmh6uTSCWk94Lk12cIOrhtnUyTl+r95U0T/DR9OxVHNPom4Omt+jn7P6sXv/T+s2i8WV1HdnMQC97xeTf0bNF5DF4fSPtMfvrUd4UCPpxm0Su1KO85/Z77G23Wejh0nA7ptnOQs9eIW+O4M9Cz+5cLV6G82ehf/AZfz+YPw89m+rQy8Oh/KF62Bo1gT7lfwy8whqiT58ay2adqPqUn+iDOs6N3luuxV5kmjkeWc+2Bi4Wb/4Qfi893xxlQkJhj9Erqp5NNReLbzKg9nTqWXXxzDSegEe7d5KFbXVZ/Mb9+e36rLqkiWLhSgtf//D4bzHsLpDdqE9fIiUkKK3T4t2vFcJP3dr2rftyPakUOrNXLnEn0T/w16RfenY9Ej1sjwpKhc4ffuDkifUP/CXdq35dT01frS5Ah52Y6deaXP/wwvhPvbbZ1fReVc53YqatQGi2aHujqmFPJSyejR78etnDXuMg8IIAthyzTV5FKyj1OVg7Gmvh41afm/+yVkvyaKWRqoSfUP9g8zMy1qP04tcwiq4nLG/CmFD/8LXr1/W09fdaqeuJq3flJtTzi0U65+zoeuQvppaMVLUFTbwXIktz4V1P+8W6XB+Xe56wWu430D9EfNIWD9fT2h5GtL5HUejFRtplVvVYz1s1hfCuJxys19Ieh+T/pb+O6n30qfXpnHOxbW673S9kz9pAXCl8tOdrm5N2PafGttuuL8apqLbj7gb6rOtJmqYNbrNeHKe8+j0UtLdBtIYtVC12xmB93mVGgWyjJnuPCMrRCa3hs55fb6ie9jwBPI1tNDzoCcVymFyfrlTRaYOk9rTpi8mO7C8taFIoR4Z05JGfi/Qjabtt+rYQ9lJblLd7didparsj9YSwAzOnr/Y8x7TtVvnj9FbAf5s3O6rXk0/5x+iJw8vi94YHJfvScdeVbEDosnt8CHy76SHJj++ScXeonlhGesYtxqsxB4UfC/kptt1hemrPjhW7+enO2bj7LbTdIXrixNnJsCgHWw1OzH94lPOXffXEcsLsSM+nex3MzpeZF8ds/1A/PZwKfsxO83y+2YHO9Xzxhc5sqa2Hnpa6VpzIfk87hNfdHV/l79JTurEtDoF9ukNjrcRMBy63Q0/llncRz9C+V30vJV1qY3t/5XpiUXl4TIqDXxdv4U1Hp5Y88ha40pdVPeyfdmiRb89vCyH/ttMcGzwyvPI/E9vhk3jLsthGwDjc/yTvi1J2W6TzRvGSVn7TiWMvDM3t8fKR/Pe6qOXDm/C07PHx69KaPJpFM5Xm67MFnuzjG85/R2UvYf9LLqY1y8pSi58eBPy6+zyctmbsT3AjR0VFRUVFRUVFRUVFRUVFRUVFRUVFRUVFRUVFRUVFRUVF5f8+/wPqPDP7xStdXQAAAABJRU5ErkJggg=="/>
          <p:cNvSpPr>
            <a:spLocks noChangeAspect="1" noChangeArrowheads="1"/>
          </p:cNvSpPr>
          <p:nvPr/>
        </p:nvSpPr>
        <p:spPr bwMode="auto">
          <a:xfrm>
            <a:off x="155575" y="-2362200"/>
            <a:ext cx="3486150" cy="4933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336" name="AutoShape 24" descr="data:image/png;base64,iVBORw0KGgoAAAANSUhEUgAAAL0AAAELCAMAAAC77XfeAAAAh1BMVEX////Hx8fc3NwAAADJycnf39/FxcWmpqbNzc3l5eVgYGDv7+/Pz8+amprh4eHr6+uzs7NFRUUeHh7W1ta2tratra2np6e6urqWlpZWVlY1NTWMjIwrKytbW1uZmZmJiYl3d3dubm5+fn4YGBhBQUEtLS1paWlPT0/29vZDQ0MiIiJ4eHgMDAyHr9uRAAALuUlEQVR4nO3dZ3ejuhYG4IBlioMxGZqx47ikniT///ddbYkiQFRvbHKX3i/nrJlZzmNFDSHQw4OKioqKioqKioqKioqKioqKioqKioqKisps86XH5mX1vng9+vemDMrGCi+fCzF7/d6mPnl0wst/C1m+X+x749pix/uV1J1nFz3eGymLG1yeJNrft9VlHXrHt+KPkvje1lI28VFSU76fzvvIII5lEUIsJ77sir87k3ubeXxz9Vsvb3BbzK1loV/AO30X/+h47zasr5Mq/PlwMWNSdgtfwAo/hH+73tyNbpyr8NUxMhxH6ha+ABG/8qf3dQ/7ulzFDwCXF3jNTxxjK7TvD+3W9q/34qfvzuu4J1xoAvFR+IgbNwEvk59Mo6OqNH8B7/Sa+9/NG44Ce1Znt/E4ef4FLFMY2m43CpzoTwspfbQ8+wKOJjaBk3MTPXR7jk+Ma/W8CVyec/+/lxt0olBevu7qGH7WBITe9zOYWv/M9Lq+WaL4WRMQRoGfaa8F4EfoEPdxaaH4oQnsi4nQ63rCPijX0+LH81tOcCrmTIlxA72+3Gyw/PAFzIMwirmT63XdfsTz0xpkCDXobYomTD/3d6lP5ac16FzUoAv2NOIR2pWop9Xn0dbR/GwmWlzR/4f7C6jroffZYPppDYovxbXMHnEQsyV6Vn1snPEr9ZcGgQ+0CgT6d7uqh94T/Gh81oSP+S8gWU6rZ9Xf9hH57BeQt4Atmv5ZpufVH9cPLeCU8lHmoEzvSvW8+rsOXvXXWBe0ZxUonFw/iV+znAt0PRh6h37QrlkPzde2sYYvg8p9euEM6wA/N9Hz5nt192kYlkOvInyL/j8x6Q8930bPJm/2Fd2nYRDHd+knOBovAhJCp3krPe1+NuO6HwZf2nToEK89Caxj7DD0Wi/9mO6TVnJft2mWvmWU6h2JYYDH0Mc99bT7ofyefl7JQe76WXUR9QZ0mRh6o7ee+zu7T6grrMhtV5fI76fv8kOHyIsc5M29FK7+qbe+2V8UuQ1NtPXXQ7R76Xn3WfJDx5IWOcgteXUBNSGwrJ7qMVYa4qF68Nu5P+9Y0s6lVR6H5ovvukQjr0h6b7geun/m16AvT9NW0VP5msb0l8tUj3HDdJQ+9efRm9dBBXnkxRpheuv7vvq0+2/q0eVyWGJneucdU1+7ru1T+o8w+Wws9JLcICS7OVDoMS5ur9FvfDm9SV7od0gXV1fpnWHyeeu75IUe9gpg3B3C0veRp3pLc+CWB8a6Mo6+n7ysx1gTRNGTfvJCD8s63mz063XQQ57rrQOmfgS+ojf73jIt9BgLOuFY/ZLqrULf95p9jnqzWw/1yjAMroe7ouZ89OtWPchjmrzsz0jrsJPrmdzzAkNjjfoP6Zk8jMJYy7sjrj8hLWSO1usdei43TTYIFH9c6C/31pMGPZ82rNdhOqkX4sxbn8q31UKffdnDaGsEVP4iKfSS/oK0iIymZ/JovW0q9En0o2cKFb3hgbyl0Gv60731WqHfdhV6oXc06wh3bWekj7oKPY3D9PuZ6fvOMeep77Nz9s/q2SgQG4agf7q3PlvOadczeUBnmCQrewK3PD/nr+cjbxjkvdFf0afjlynOMP+GPht560NAof9G0r+N0m8a9EzumS90hikZAbjeRNTv0PSZvHncnaueXwJS+bpc05v0z7PSUzlMdoL2yU6hx7hpiKUHuexaalq9gaTvN8PM9OHM9P1mmPPUR+tuN19Ls/6gnk/SYoNo89HbffR8CPCCdOji+ghR/z6VnssjYZKW6gMkfTyVHuR0CDAr8wVcPSt7H1mfyl8kQxeu3sHWM3lobuWTtDnr+crrum2+MBe9XdZn65dNhV7Sx4j6Z4Sy5/LOSRrofbyNaaB/RdBvuwp9Zvpyzeks9En0Noo+XPeQQ8swBD3CY+hM71yv79hjmq9GCXqEbXU30PPVqICvRuHrf6fT87spwkSHoOsXzphtFl16+WrUX9BzuSlZjZq7vn01as76dHLZchdI0CM8b8j0FoKe5PLWMVfQI2wnhWc8F+R6vUbS1aiOhZG56N2S3swnOh1772ep77saxfXazPR96OzxJVT9F5a+h1xfsiDqH9DKvs1uZXIa3flLessR5D7bBImrj6fS84qeF3q+K2P++qKis0K3xL9ieoxny6fRixV96TuVr8b1GO/mgM/xUPViRa8UOroe3pMRjnlsZinTlyu63/AUE27Zj9S75f4eKroraaOSWP+Q9PA50dX6F1KS16sLIeIOHjQ9PDxkXq8vKoykuhDLMsLj2pqRXq/r3YZCD7fn5JBcXHz9J4p+67uSQge5tz0lh8NqtTpcbGcS/fpafexZ1VcuULkVvPwcEpBDDnvXR9evEPTVbQkgj9eXAy90Rk+SH7LE18NW+P21+qrcPK4KObUfjh6tWvrM9dC5RMePgyCnSSLoTcX5ApoetmMfkfTE2J8rcij4GD6+VLfQ9LAl+IKlD5NVJYfk6MOnl3tSND1sCf7B0psHXtpJlo8tYZ9dGQaYHuMhzy39nNM4/bKmj+mgdDgfTYPEcRAEhrN0lxI811sIetied5a/eqlLr9darbOODN918xkP/4f11yug6UNMPWxQr10rSJ4hRtPD1q4Dmh6uTSCWk94Lk12cIOrhtnUyTl+r95U0T/DR9OxVHNPom4Omt+jn7P6sXv/T+s2i8WV1HdnMQC97xeTf0bNF5DF4fSPtMfvrUd4UCPpxm0Su1KO85/Z77G23Wejh0nA7ptnOQs9eIW+O4M9Cz+5cLV6G82ehf/AZfz+YPw89m+rQy8Oh/KF62Bo1gT7lfwy8whqiT58ay2adqPqUn+iDOs6N3luuxV5kmjkeWc+2Bi4Wb/4Qfi893xxlQkJhj9Erqp5NNReLbzKg9nTqWXXxzDSegEe7d5KFbXVZ/Mb9+e36rLqkiWLhSgtf//D4bzHsLpDdqE9fIiUkKK3T4t2vFcJP3dr2rftyPakUOrNXLnEn0T/w16RfenY9Ej1sjwpKhc4ffuDkifUP/CXdq35dT01frS5Ah52Y6deaXP/wwvhPvbbZ1fReVc53YqatQGi2aHujqmFPJSyejR78etnDXuMg8IIAthyzTV5FKyj1OVg7Gmvh41afm/+yVkvyaKWRqoSfUP9g8zMy1qP04tcwiq4nLG/CmFD/8LXr1/W09fdaqeuJq3flJtTzi0U65+zoeuQvppaMVLUFTbwXIktz4V1P+8W6XB+Xe56wWu430D9EfNIWD9fT2h5GtL5HUejFRtplVvVYz1s1hfCuJxys19Ieh+T/pb+O6n30qfXpnHOxbW673S9kz9pAXCl8tOdrm5N2PafGttuuL8apqLbj7gb6rOtJmqYNbrNeHKe8+j0UtLdBtIYtVC12xmB93mVGgWyjJnuPCMrRCa3hs55fb6ie9jwBPI1tNDzoCcVymFyfrlTRaYOk9rTpi8mO7C8taFIoR4Z05JGfi/Qjabtt+rYQ9lJblLd7didparsj9YSwAzOnr/Y8x7TtVvnj9FbAf5s3O6rXk0/5x+iJw8vi94YHJfvScdeVbEDosnt8CHy76SHJj++ScXeonlhGesYtxqsxB4UfC/kptt1hemrPjhW7+enO2bj7LbTdIXrixNnJsCgHWw1OzH94lPOXffXEcsLsSM+nex3MzpeZF8ds/1A/PZwKfsxO83y+2YHO9Xzxhc5sqa2Hnpa6VpzIfk87hNfdHV/l79JTurEtDoF9ukNjrcRMBy63Q0/llncRz9C+V30vJV1qY3t/5XpiUXl4TIqDXxdv4U1Hp5Y88ha40pdVPeyfdmiRb89vCyH/ttMcGzwyvPI/E9vhk3jLsthGwDjc/yTvi1J2W6TzRvGSVn7TiWMvDM3t8fKR/Pe6qOXDm/C07PHx69KaPJpFM5Xm67MFnuzjG85/R2UvYf9LLqY1y8pSi58eBPy6+zyctmbsT3AjR0VFRUVFRUVFRUVFRUVFRUVFRUVFRUVFRUVFRUVFRUVF5f8+/wPqPDP7xStdXQAAAABJRU5ErkJggg=="/>
          <p:cNvSpPr>
            <a:spLocks noChangeAspect="1" noChangeArrowheads="1"/>
          </p:cNvSpPr>
          <p:nvPr/>
        </p:nvSpPr>
        <p:spPr bwMode="auto">
          <a:xfrm>
            <a:off x="155575" y="-2362200"/>
            <a:ext cx="3486150" cy="4933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8" name="Picture 17" descr="serv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2924944"/>
            <a:ext cx="1943100" cy="194310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987824" y="3789040"/>
            <a:ext cx="3024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31840" y="393305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Proxy         -&gt;     Server</a:t>
            </a:r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UML</a:t>
            </a:r>
            <a:endParaRPr lang="nl-NL" dirty="0"/>
          </a:p>
        </p:txBody>
      </p:sp>
      <p:pic>
        <p:nvPicPr>
          <p:cNvPr id="1026" name="Picture 2" descr="C:\Users\rudi\Dropbox\Bedenk maar iets moois\Design Patterns\Hoofdstukken\Hoofdstuk 1 en 2\ProxyPattern UM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5022" y="1519721"/>
            <a:ext cx="5953956" cy="44487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Remote proxy</a:t>
            </a:r>
          </a:p>
          <a:p>
            <a:pPr>
              <a:buNone/>
            </a:pPr>
            <a:r>
              <a:rPr lang="nl-NL" dirty="0"/>
              <a:t>	</a:t>
            </a:r>
            <a:r>
              <a:rPr lang="nl-NL" dirty="0" smtClean="0"/>
              <a:t>	</a:t>
            </a:r>
          </a:p>
          <a:p>
            <a:r>
              <a:rPr lang="nl-NL" dirty="0" smtClean="0"/>
              <a:t>Virtual proxy</a:t>
            </a:r>
          </a:p>
          <a:p>
            <a:pPr>
              <a:buNone/>
            </a:pPr>
            <a:r>
              <a:rPr lang="nl-NL" dirty="0" smtClean="0"/>
              <a:t>		</a:t>
            </a:r>
          </a:p>
          <a:p>
            <a:r>
              <a:rPr lang="nl-NL" dirty="0" smtClean="0"/>
              <a:t>Protection proxy</a:t>
            </a:r>
          </a:p>
          <a:p>
            <a:pPr>
              <a:buNone/>
            </a:pPr>
            <a:r>
              <a:rPr lang="nl-NL" dirty="0"/>
              <a:t>	</a:t>
            </a:r>
            <a:r>
              <a:rPr lang="nl-NL" dirty="0" smtClean="0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Waarom een proxy pattern?</a:t>
            </a:r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</a:t>
            </a:r>
            <a:endParaRPr lang="nl-N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111</TotalTime>
  <Words>76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Proxy Pattern</vt:lpstr>
      <vt:lpstr>Agenda</vt:lpstr>
      <vt:lpstr>Wat is een proxy pattern?</vt:lpstr>
      <vt:lpstr>UML</vt:lpstr>
      <vt:lpstr>Waarom een proxy pattern?</vt:lpstr>
      <vt:lpstr>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 Pattern</dc:title>
  <dc:creator>rudi</dc:creator>
  <cp:lastModifiedBy>rudi</cp:lastModifiedBy>
  <cp:revision>12</cp:revision>
  <dcterms:created xsi:type="dcterms:W3CDTF">2015-02-04T11:46:42Z</dcterms:created>
  <dcterms:modified xsi:type="dcterms:W3CDTF">2015-02-09T09:32:25Z</dcterms:modified>
</cp:coreProperties>
</file>