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Titeltekst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één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twee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drie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vier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Titeltekst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één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twee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drie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vier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Titeltekst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Titeltekst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één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twee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drie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vier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Titeltekst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Titeltekst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één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twee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drie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vier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Titeltekst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Hoofdtekst - niveau één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Hoofdtekst - niveau twee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Hoofdtekst - niveau drie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Hoofdtekst - niveau vier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één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twee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drie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vier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Titeltekst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één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twee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drie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vier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Hoofdtekst - niveau vijf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029518" y="1638300"/>
            <a:ext cx="10945764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Abstract factory pattern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Raymon Bunt &amp; Wybren Jongstra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Wat is een abstract factory pattern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UML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Code voorbeeld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Wat is een abstract factory pattern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Een manier om factories samen te voegen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Gemeenschappelijke eigenschappen/ thema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Functionaliteiten toe te voegen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952500" y="-4826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UML</a:t>
            </a:r>
          </a:p>
        </p:txBody>
      </p:sp>
      <p:pic>
        <p:nvPicPr>
          <p:cNvPr id="4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8500" y="1174750"/>
            <a:ext cx="9601200" cy="826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Code voorbeeld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Vragen?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