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>
    <p:extLst>
      <p:ext uri="{19B8F6BF-5375-455C-9EA6-DF929625EA0E}">
        <p15:presenceInfo xmlns:p15="http://schemas.microsoft.com/office/powerpoint/2012/main" userId="2307602303bdea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9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01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7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2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3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9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4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6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2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3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Eindopdracht </a:t>
            </a:r>
            <a:br>
              <a:rPr lang="nl-NL" dirty="0" smtClean="0"/>
            </a:br>
            <a:r>
              <a:rPr lang="nl-NL" dirty="0" smtClean="0"/>
              <a:t>Design </a:t>
            </a:r>
            <a:r>
              <a:rPr lang="nl-NL" dirty="0" err="1"/>
              <a:t>patterns</a:t>
            </a:r>
            <a:r>
              <a:rPr lang="nl-NL" dirty="0" smtClean="0"/>
              <a:t> 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Mees </a:t>
            </a:r>
            <a:r>
              <a:rPr lang="nl-NL" dirty="0" err="1" smtClean="0"/>
              <a:t>Kersaan</a:t>
            </a:r>
            <a:r>
              <a:rPr lang="nl-NL" dirty="0" smtClean="0"/>
              <a:t> &amp; Mitchell Engelage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23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Keuzes</a:t>
            </a:r>
          </a:p>
          <a:p>
            <a:r>
              <a:rPr lang="nl-NL" dirty="0" smtClean="0"/>
              <a:t>UML</a:t>
            </a:r>
            <a:endParaRPr lang="nl-NL" dirty="0"/>
          </a:p>
          <a:p>
            <a:r>
              <a:rPr lang="nl-NL" smtClean="0"/>
              <a:t>Demo</a:t>
            </a:r>
            <a:endParaRPr lang="nl-NL" dirty="0"/>
          </a:p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Keuzes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Strategy</a:t>
            </a:r>
            <a:r>
              <a:rPr lang="nl-NL" b="1" dirty="0" smtClean="0"/>
              <a:t> </a:t>
            </a:r>
            <a:br>
              <a:rPr lang="nl-NL" b="1" dirty="0" smtClean="0"/>
            </a:br>
            <a:r>
              <a:rPr lang="nl-NL" dirty="0" smtClean="0"/>
              <a:t>Keuze modus</a:t>
            </a:r>
            <a:endParaRPr lang="nl-NL" dirty="0" smtClean="0"/>
          </a:p>
          <a:p>
            <a:endParaRPr lang="nl-NL" dirty="0"/>
          </a:p>
          <a:p>
            <a:r>
              <a:rPr lang="nl-NL" b="1" dirty="0" smtClean="0"/>
              <a:t>Adapter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Wisselen 12 -24 </a:t>
            </a:r>
            <a:r>
              <a:rPr lang="nl-NL" dirty="0" err="1" smtClean="0"/>
              <a:t>uursklok</a:t>
            </a:r>
            <a:endParaRPr lang="nl-NL" dirty="0" smtClean="0"/>
          </a:p>
          <a:p>
            <a:endParaRPr lang="nl-NL" b="1" dirty="0"/>
          </a:p>
          <a:p>
            <a:r>
              <a:rPr lang="nl-NL" b="1" dirty="0" smtClean="0"/>
              <a:t>Proxy </a:t>
            </a:r>
            <a:br>
              <a:rPr lang="nl-NL" b="1" dirty="0" smtClean="0"/>
            </a:br>
            <a:r>
              <a:rPr lang="nl-NL" dirty="0" smtClean="0"/>
              <a:t>Connectie controle API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19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UML 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2075618"/>
            <a:ext cx="10869769" cy="5061938"/>
          </a:xfrm>
        </p:spPr>
      </p:pic>
    </p:spTree>
    <p:extLst>
      <p:ext uri="{BB962C8B-B14F-4D97-AF65-F5344CB8AC3E}">
        <p14:creationId xmlns:p14="http://schemas.microsoft.com/office/powerpoint/2010/main" val="522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15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99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213</TotalTime>
  <Words>17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Eindopdracht  Design patterns  </vt:lpstr>
      <vt:lpstr>Inhoud </vt:lpstr>
      <vt:lpstr>Keuzes</vt:lpstr>
      <vt:lpstr>UML </vt:lpstr>
      <vt:lpstr>Demo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Eindopdracht  Design patterns  </dc:title>
  <dc:creator>Microsoft account</dc:creator>
  <cp:lastModifiedBy>Microsoft account</cp:lastModifiedBy>
  <cp:revision>9</cp:revision>
  <dcterms:created xsi:type="dcterms:W3CDTF">2015-03-26T10:09:02Z</dcterms:created>
  <dcterms:modified xsi:type="dcterms:W3CDTF">2015-04-01T07:21:43Z</dcterms:modified>
</cp:coreProperties>
</file>