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34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9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8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497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00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51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43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43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5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5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74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40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5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7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9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6829-C0D1-4E5B-B11D-1769E5C7A053}" type="datetimeFigureOut">
              <a:rPr lang="nl-NL" smtClean="0"/>
              <a:t>1-3-2015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2FB57C-9F4D-4F4B-BB63-75B8866031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4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Strategy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UML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Het </a:t>
            </a:r>
            <a:r>
              <a:rPr lang="nl-NL" dirty="0" err="1" smtClean="0"/>
              <a:t>strategy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r>
              <a:rPr lang="nl-NL" dirty="0" smtClean="0"/>
              <a:t>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Code voorbeeld 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Vragen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19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UML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38723"/>
            <a:ext cx="8915400" cy="3568003"/>
          </a:xfrm>
        </p:spPr>
      </p:pic>
    </p:spTree>
    <p:extLst>
      <p:ext uri="{BB962C8B-B14F-4D97-AF65-F5344CB8AC3E}">
        <p14:creationId xmlns:p14="http://schemas.microsoft.com/office/powerpoint/2010/main" val="21228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Strategy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Dynamisch code wijzigen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23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32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3082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3110</TotalTime>
  <Words>12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Strategy pattern</vt:lpstr>
      <vt:lpstr>UML</vt:lpstr>
      <vt:lpstr>Strategy pattern</vt:lpstr>
      <vt:lpstr>Code 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Mitchell Engelage</dc:creator>
  <cp:lastModifiedBy>Mitchell Engelage</cp:lastModifiedBy>
  <cp:revision>6</cp:revision>
  <dcterms:created xsi:type="dcterms:W3CDTF">2015-02-27T09:46:51Z</dcterms:created>
  <dcterms:modified xsi:type="dcterms:W3CDTF">2015-03-01T16:04:14Z</dcterms:modified>
</cp:coreProperties>
</file>