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8" r:id="rId3"/>
    <p:sldId id="269" r:id="rId4"/>
    <p:sldId id="270" r:id="rId5"/>
    <p:sldId id="272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80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A5BA1-C017-4A3A-9036-8730810997C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DCBEDADB-11CE-4D0F-8B5B-428B18E559D1}">
      <dgm:prSet phldrT="[Tekst]"/>
      <dgm:spPr/>
      <dgm:t>
        <a:bodyPr/>
        <a:lstStyle/>
        <a:p>
          <a:r>
            <a:rPr lang="nl-BE" dirty="0" smtClean="0"/>
            <a:t>Time</a:t>
          </a:r>
          <a:endParaRPr lang="nl-BE" dirty="0"/>
        </a:p>
      </dgm:t>
    </dgm:pt>
    <dgm:pt modelId="{1B375F4D-6AFC-4529-A114-35C1B609E8EA}" type="parTrans" cxnId="{FFA2CF22-8906-4E15-8C57-136707C8CA27}">
      <dgm:prSet/>
      <dgm:spPr/>
      <dgm:t>
        <a:bodyPr/>
        <a:lstStyle/>
        <a:p>
          <a:endParaRPr lang="nl-BE"/>
        </a:p>
      </dgm:t>
    </dgm:pt>
    <dgm:pt modelId="{F9B5C077-C982-4D80-97A1-CD74791862D9}" type="sibTrans" cxnId="{FFA2CF22-8906-4E15-8C57-136707C8CA27}">
      <dgm:prSet/>
      <dgm:spPr/>
      <dgm:t>
        <a:bodyPr/>
        <a:lstStyle/>
        <a:p>
          <a:endParaRPr lang="nl-BE"/>
        </a:p>
      </dgm:t>
    </dgm:pt>
    <dgm:pt modelId="{E0A405F4-8E0E-4429-9321-F0736313BA20}">
      <dgm:prSet phldrT="[Tekst]"/>
      <dgm:spPr/>
      <dgm:t>
        <a:bodyPr/>
        <a:lstStyle/>
        <a:p>
          <a:r>
            <a:rPr lang="nl-BE" dirty="0" smtClean="0"/>
            <a:t>Time </a:t>
          </a:r>
          <a:r>
            <a:rPr lang="nl-BE" dirty="0" err="1" smtClean="0"/>
            <a:t>notation</a:t>
          </a:r>
          <a:endParaRPr lang="nl-BE" dirty="0"/>
        </a:p>
      </dgm:t>
    </dgm:pt>
    <dgm:pt modelId="{E96AB624-5681-4AA5-8EDA-C2549CAECF29}" type="parTrans" cxnId="{22DFD5A5-567B-447C-BA77-8B22D2BF7F58}">
      <dgm:prSet/>
      <dgm:spPr/>
      <dgm:t>
        <a:bodyPr/>
        <a:lstStyle/>
        <a:p>
          <a:endParaRPr lang="nl-BE"/>
        </a:p>
      </dgm:t>
    </dgm:pt>
    <dgm:pt modelId="{42954268-A77B-4E75-9A0C-63CABC9150C8}" type="sibTrans" cxnId="{22DFD5A5-567B-447C-BA77-8B22D2BF7F58}">
      <dgm:prSet/>
      <dgm:spPr/>
      <dgm:t>
        <a:bodyPr/>
        <a:lstStyle/>
        <a:p>
          <a:endParaRPr lang="nl-BE"/>
        </a:p>
      </dgm:t>
    </dgm:pt>
    <dgm:pt modelId="{97765B0A-0B1E-4807-A0D4-BB1B8509753D}">
      <dgm:prSet phldrT="[Tekst]"/>
      <dgm:spPr/>
      <dgm:t>
        <a:bodyPr/>
        <a:lstStyle/>
        <a:p>
          <a:r>
            <a:rPr lang="nl-BE" dirty="0" smtClean="0"/>
            <a:t>Background </a:t>
          </a:r>
          <a:r>
            <a:rPr lang="nl-BE" dirty="0" err="1" smtClean="0"/>
            <a:t>color</a:t>
          </a:r>
          <a:endParaRPr lang="nl-BE" dirty="0"/>
        </a:p>
      </dgm:t>
    </dgm:pt>
    <dgm:pt modelId="{449DF6B3-DE6B-48D2-9B55-6F39093553BA}" type="parTrans" cxnId="{7F8BAC5B-C389-45F2-882B-10B9968FFEA6}">
      <dgm:prSet/>
      <dgm:spPr/>
      <dgm:t>
        <a:bodyPr/>
        <a:lstStyle/>
        <a:p>
          <a:endParaRPr lang="nl-BE"/>
        </a:p>
      </dgm:t>
    </dgm:pt>
    <dgm:pt modelId="{D418B1CD-0F3F-4489-A3A2-A7763CB353B4}" type="sibTrans" cxnId="{7F8BAC5B-C389-45F2-882B-10B9968FFEA6}">
      <dgm:prSet/>
      <dgm:spPr/>
      <dgm:t>
        <a:bodyPr/>
        <a:lstStyle/>
        <a:p>
          <a:endParaRPr lang="nl-BE"/>
        </a:p>
      </dgm:t>
    </dgm:pt>
    <dgm:pt modelId="{30580FB3-E830-4D03-9EBF-939A40262F80}">
      <dgm:prSet phldrT="[Tekst]"/>
      <dgm:spPr/>
      <dgm:t>
        <a:bodyPr/>
        <a:lstStyle/>
        <a:p>
          <a:r>
            <a:rPr lang="nl-BE" dirty="0" smtClean="0"/>
            <a:t>Stopwatch</a:t>
          </a:r>
          <a:endParaRPr lang="nl-BE" dirty="0"/>
        </a:p>
      </dgm:t>
    </dgm:pt>
    <dgm:pt modelId="{236EFCA1-DAC7-43A0-B296-3802138AC3F9}" type="parTrans" cxnId="{B355D497-2899-4A90-8819-CCB75C329FC4}">
      <dgm:prSet/>
      <dgm:spPr/>
      <dgm:t>
        <a:bodyPr/>
        <a:lstStyle/>
        <a:p>
          <a:endParaRPr lang="nl-BE"/>
        </a:p>
      </dgm:t>
    </dgm:pt>
    <dgm:pt modelId="{4037051E-5426-4B70-980C-CEE16589AC77}" type="sibTrans" cxnId="{B355D497-2899-4A90-8819-CCB75C329FC4}">
      <dgm:prSet/>
      <dgm:spPr/>
      <dgm:t>
        <a:bodyPr/>
        <a:lstStyle/>
        <a:p>
          <a:endParaRPr lang="nl-BE"/>
        </a:p>
      </dgm:t>
    </dgm:pt>
    <dgm:pt modelId="{184A9728-97F4-47A3-936E-5A8DF9C47506}" type="pres">
      <dgm:prSet presAssocID="{946A5BA1-C017-4A3A-9036-8730810997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BB4CA180-05CF-40E8-ACC6-00B52389D2D7}" type="pres">
      <dgm:prSet presAssocID="{DCBEDADB-11CE-4D0F-8B5B-428B18E559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5312A32-C02E-493B-8FDF-B4D745BCCBBC}" type="pres">
      <dgm:prSet presAssocID="{F9B5C077-C982-4D80-97A1-CD74791862D9}" presName="sibTrans" presStyleLbl="sibTrans2D1" presStyleIdx="0" presStyleCnt="4"/>
      <dgm:spPr/>
      <dgm:t>
        <a:bodyPr/>
        <a:lstStyle/>
        <a:p>
          <a:endParaRPr lang="nl-BE"/>
        </a:p>
      </dgm:t>
    </dgm:pt>
    <dgm:pt modelId="{ECFD8163-90F8-4CDC-89FD-1B59A0DC79E3}" type="pres">
      <dgm:prSet presAssocID="{F9B5C077-C982-4D80-97A1-CD74791862D9}" presName="connectorText" presStyleLbl="sibTrans2D1" presStyleIdx="0" presStyleCnt="4"/>
      <dgm:spPr/>
      <dgm:t>
        <a:bodyPr/>
        <a:lstStyle/>
        <a:p>
          <a:endParaRPr lang="nl-BE"/>
        </a:p>
      </dgm:t>
    </dgm:pt>
    <dgm:pt modelId="{DF117C27-9A83-4D9C-AF1C-E463941B12F1}" type="pres">
      <dgm:prSet presAssocID="{E0A405F4-8E0E-4429-9321-F0736313B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7A9B226-2168-40E6-8F6A-F1866865F3CE}" type="pres">
      <dgm:prSet presAssocID="{42954268-A77B-4E75-9A0C-63CABC9150C8}" presName="sibTrans" presStyleLbl="sibTrans2D1" presStyleIdx="1" presStyleCnt="4"/>
      <dgm:spPr/>
      <dgm:t>
        <a:bodyPr/>
        <a:lstStyle/>
        <a:p>
          <a:endParaRPr lang="nl-BE"/>
        </a:p>
      </dgm:t>
    </dgm:pt>
    <dgm:pt modelId="{48E19FA0-9B89-4F32-9AF6-E4EDB1C9D2B9}" type="pres">
      <dgm:prSet presAssocID="{42954268-A77B-4E75-9A0C-63CABC9150C8}" presName="connectorText" presStyleLbl="sibTrans2D1" presStyleIdx="1" presStyleCnt="4"/>
      <dgm:spPr/>
      <dgm:t>
        <a:bodyPr/>
        <a:lstStyle/>
        <a:p>
          <a:endParaRPr lang="nl-BE"/>
        </a:p>
      </dgm:t>
    </dgm:pt>
    <dgm:pt modelId="{74E97EBF-F7F3-4961-872E-BE13AB6D1FE2}" type="pres">
      <dgm:prSet presAssocID="{97765B0A-0B1E-4807-A0D4-BB1B8509753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18A5418-5A37-420C-B3F8-EFD8C2A815A6}" type="pres">
      <dgm:prSet presAssocID="{D418B1CD-0F3F-4489-A3A2-A7763CB353B4}" presName="sibTrans" presStyleLbl="sibTrans2D1" presStyleIdx="2" presStyleCnt="4"/>
      <dgm:spPr/>
      <dgm:t>
        <a:bodyPr/>
        <a:lstStyle/>
        <a:p>
          <a:endParaRPr lang="nl-BE"/>
        </a:p>
      </dgm:t>
    </dgm:pt>
    <dgm:pt modelId="{4920F130-B4A2-4C8D-9951-C3260E1170D4}" type="pres">
      <dgm:prSet presAssocID="{D418B1CD-0F3F-4489-A3A2-A7763CB353B4}" presName="connectorText" presStyleLbl="sibTrans2D1" presStyleIdx="2" presStyleCnt="4"/>
      <dgm:spPr/>
      <dgm:t>
        <a:bodyPr/>
        <a:lstStyle/>
        <a:p>
          <a:endParaRPr lang="nl-BE"/>
        </a:p>
      </dgm:t>
    </dgm:pt>
    <dgm:pt modelId="{8F120D1A-A3F8-4C96-A5E6-21A493D583C2}" type="pres">
      <dgm:prSet presAssocID="{30580FB3-E830-4D03-9EBF-939A40262F8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F48F1DF-A9A3-4061-983B-88BEFEE406B2}" type="pres">
      <dgm:prSet presAssocID="{4037051E-5426-4B70-980C-CEE16589AC77}" presName="sibTrans" presStyleLbl="sibTrans2D1" presStyleIdx="3" presStyleCnt="4"/>
      <dgm:spPr/>
      <dgm:t>
        <a:bodyPr/>
        <a:lstStyle/>
        <a:p>
          <a:endParaRPr lang="nl-BE"/>
        </a:p>
      </dgm:t>
    </dgm:pt>
    <dgm:pt modelId="{6F271DD7-5D9D-4AFB-90BB-93DC850E448E}" type="pres">
      <dgm:prSet presAssocID="{4037051E-5426-4B70-980C-CEE16589AC77}" presName="connectorText" presStyleLbl="sibTrans2D1" presStyleIdx="3" presStyleCnt="4"/>
      <dgm:spPr/>
      <dgm:t>
        <a:bodyPr/>
        <a:lstStyle/>
        <a:p>
          <a:endParaRPr lang="nl-BE"/>
        </a:p>
      </dgm:t>
    </dgm:pt>
  </dgm:ptLst>
  <dgm:cxnLst>
    <dgm:cxn modelId="{D4DDC583-DF87-47C5-98BC-C116D5FA15D5}" type="presOf" srcId="{30580FB3-E830-4D03-9EBF-939A40262F80}" destId="{8F120D1A-A3F8-4C96-A5E6-21A493D583C2}" srcOrd="0" destOrd="0" presId="urn:microsoft.com/office/officeart/2005/8/layout/cycle2"/>
    <dgm:cxn modelId="{AB8695BA-2FA6-4995-AAA9-F07DD4224696}" type="presOf" srcId="{F9B5C077-C982-4D80-97A1-CD74791862D9}" destId="{75312A32-C02E-493B-8FDF-B4D745BCCBBC}" srcOrd="0" destOrd="0" presId="urn:microsoft.com/office/officeart/2005/8/layout/cycle2"/>
    <dgm:cxn modelId="{4DDF9BA8-6A7A-4ACA-8A41-55FDE582578A}" type="presOf" srcId="{D418B1CD-0F3F-4489-A3A2-A7763CB353B4}" destId="{4920F130-B4A2-4C8D-9951-C3260E1170D4}" srcOrd="1" destOrd="0" presId="urn:microsoft.com/office/officeart/2005/8/layout/cycle2"/>
    <dgm:cxn modelId="{869441BA-2691-4B82-87CA-92AF7D04739E}" type="presOf" srcId="{4037051E-5426-4B70-980C-CEE16589AC77}" destId="{6F271DD7-5D9D-4AFB-90BB-93DC850E448E}" srcOrd="1" destOrd="0" presId="urn:microsoft.com/office/officeart/2005/8/layout/cycle2"/>
    <dgm:cxn modelId="{DF35F2D6-8D72-4E81-9E7F-C9389745A4F5}" type="presOf" srcId="{42954268-A77B-4E75-9A0C-63CABC9150C8}" destId="{48E19FA0-9B89-4F32-9AF6-E4EDB1C9D2B9}" srcOrd="1" destOrd="0" presId="urn:microsoft.com/office/officeart/2005/8/layout/cycle2"/>
    <dgm:cxn modelId="{918EC687-7BD0-4AFA-8CDE-5801B705BF31}" type="presOf" srcId="{F9B5C077-C982-4D80-97A1-CD74791862D9}" destId="{ECFD8163-90F8-4CDC-89FD-1B59A0DC79E3}" srcOrd="1" destOrd="0" presId="urn:microsoft.com/office/officeart/2005/8/layout/cycle2"/>
    <dgm:cxn modelId="{B355D497-2899-4A90-8819-CCB75C329FC4}" srcId="{946A5BA1-C017-4A3A-9036-8730810997C1}" destId="{30580FB3-E830-4D03-9EBF-939A40262F80}" srcOrd="3" destOrd="0" parTransId="{236EFCA1-DAC7-43A0-B296-3802138AC3F9}" sibTransId="{4037051E-5426-4B70-980C-CEE16589AC77}"/>
    <dgm:cxn modelId="{4EBFAD30-5740-4BBF-BC17-7286C7BD2604}" type="presOf" srcId="{D418B1CD-0F3F-4489-A3A2-A7763CB353B4}" destId="{118A5418-5A37-420C-B3F8-EFD8C2A815A6}" srcOrd="0" destOrd="0" presId="urn:microsoft.com/office/officeart/2005/8/layout/cycle2"/>
    <dgm:cxn modelId="{22DFD5A5-567B-447C-BA77-8B22D2BF7F58}" srcId="{946A5BA1-C017-4A3A-9036-8730810997C1}" destId="{E0A405F4-8E0E-4429-9321-F0736313BA20}" srcOrd="1" destOrd="0" parTransId="{E96AB624-5681-4AA5-8EDA-C2549CAECF29}" sibTransId="{42954268-A77B-4E75-9A0C-63CABC9150C8}"/>
    <dgm:cxn modelId="{7F8BAC5B-C389-45F2-882B-10B9968FFEA6}" srcId="{946A5BA1-C017-4A3A-9036-8730810997C1}" destId="{97765B0A-0B1E-4807-A0D4-BB1B8509753D}" srcOrd="2" destOrd="0" parTransId="{449DF6B3-DE6B-48D2-9B55-6F39093553BA}" sibTransId="{D418B1CD-0F3F-4489-A3A2-A7763CB353B4}"/>
    <dgm:cxn modelId="{1ECFAE26-0558-481D-879A-545FADD26874}" type="presOf" srcId="{97765B0A-0B1E-4807-A0D4-BB1B8509753D}" destId="{74E97EBF-F7F3-4961-872E-BE13AB6D1FE2}" srcOrd="0" destOrd="0" presId="urn:microsoft.com/office/officeart/2005/8/layout/cycle2"/>
    <dgm:cxn modelId="{D7522443-40CF-4791-87E3-7F3649B089C4}" type="presOf" srcId="{42954268-A77B-4E75-9A0C-63CABC9150C8}" destId="{97A9B226-2168-40E6-8F6A-F1866865F3CE}" srcOrd="0" destOrd="0" presId="urn:microsoft.com/office/officeart/2005/8/layout/cycle2"/>
    <dgm:cxn modelId="{85B8C6BC-FF08-4519-B14F-2F604040D67F}" type="presOf" srcId="{DCBEDADB-11CE-4D0F-8B5B-428B18E559D1}" destId="{BB4CA180-05CF-40E8-ACC6-00B52389D2D7}" srcOrd="0" destOrd="0" presId="urn:microsoft.com/office/officeart/2005/8/layout/cycle2"/>
    <dgm:cxn modelId="{442777DE-C5D1-4735-8F53-8ED518BD483E}" type="presOf" srcId="{E0A405F4-8E0E-4429-9321-F0736313BA20}" destId="{DF117C27-9A83-4D9C-AF1C-E463941B12F1}" srcOrd="0" destOrd="0" presId="urn:microsoft.com/office/officeart/2005/8/layout/cycle2"/>
    <dgm:cxn modelId="{6C2D86F9-9AA1-40C0-A1AD-CB9F95AD6D39}" type="presOf" srcId="{4037051E-5426-4B70-980C-CEE16589AC77}" destId="{BF48F1DF-A9A3-4061-983B-88BEFEE406B2}" srcOrd="0" destOrd="0" presId="urn:microsoft.com/office/officeart/2005/8/layout/cycle2"/>
    <dgm:cxn modelId="{FFA2CF22-8906-4E15-8C57-136707C8CA27}" srcId="{946A5BA1-C017-4A3A-9036-8730810997C1}" destId="{DCBEDADB-11CE-4D0F-8B5B-428B18E559D1}" srcOrd="0" destOrd="0" parTransId="{1B375F4D-6AFC-4529-A114-35C1B609E8EA}" sibTransId="{F9B5C077-C982-4D80-97A1-CD74791862D9}"/>
    <dgm:cxn modelId="{7A9BAC09-1445-4BFC-A09C-09A3A64C14B0}" type="presOf" srcId="{946A5BA1-C017-4A3A-9036-8730810997C1}" destId="{184A9728-97F4-47A3-936E-5A8DF9C47506}" srcOrd="0" destOrd="0" presId="urn:microsoft.com/office/officeart/2005/8/layout/cycle2"/>
    <dgm:cxn modelId="{9D6F5242-1EDD-4A9A-83A1-C92F1EBD230A}" type="presParOf" srcId="{184A9728-97F4-47A3-936E-5A8DF9C47506}" destId="{BB4CA180-05CF-40E8-ACC6-00B52389D2D7}" srcOrd="0" destOrd="0" presId="urn:microsoft.com/office/officeart/2005/8/layout/cycle2"/>
    <dgm:cxn modelId="{FF6FABCF-F2CB-43D1-93A3-B346E009495B}" type="presParOf" srcId="{184A9728-97F4-47A3-936E-5A8DF9C47506}" destId="{75312A32-C02E-493B-8FDF-B4D745BCCBBC}" srcOrd="1" destOrd="0" presId="urn:microsoft.com/office/officeart/2005/8/layout/cycle2"/>
    <dgm:cxn modelId="{17A5D428-713C-45C7-9804-A8828D6B90F3}" type="presParOf" srcId="{75312A32-C02E-493B-8FDF-B4D745BCCBBC}" destId="{ECFD8163-90F8-4CDC-89FD-1B59A0DC79E3}" srcOrd="0" destOrd="0" presId="urn:microsoft.com/office/officeart/2005/8/layout/cycle2"/>
    <dgm:cxn modelId="{5C3A6D28-09ED-4109-B748-27C673DF6634}" type="presParOf" srcId="{184A9728-97F4-47A3-936E-5A8DF9C47506}" destId="{DF117C27-9A83-4D9C-AF1C-E463941B12F1}" srcOrd="2" destOrd="0" presId="urn:microsoft.com/office/officeart/2005/8/layout/cycle2"/>
    <dgm:cxn modelId="{62FCD555-0CE0-4202-B89B-C186CD5A1FB3}" type="presParOf" srcId="{184A9728-97F4-47A3-936E-5A8DF9C47506}" destId="{97A9B226-2168-40E6-8F6A-F1866865F3CE}" srcOrd="3" destOrd="0" presId="urn:microsoft.com/office/officeart/2005/8/layout/cycle2"/>
    <dgm:cxn modelId="{83751291-7B6D-4AE8-906E-3EB3D52F379A}" type="presParOf" srcId="{97A9B226-2168-40E6-8F6A-F1866865F3CE}" destId="{48E19FA0-9B89-4F32-9AF6-E4EDB1C9D2B9}" srcOrd="0" destOrd="0" presId="urn:microsoft.com/office/officeart/2005/8/layout/cycle2"/>
    <dgm:cxn modelId="{13B49F00-0AC7-411A-A59B-285BE34165D9}" type="presParOf" srcId="{184A9728-97F4-47A3-936E-5A8DF9C47506}" destId="{74E97EBF-F7F3-4961-872E-BE13AB6D1FE2}" srcOrd="4" destOrd="0" presId="urn:microsoft.com/office/officeart/2005/8/layout/cycle2"/>
    <dgm:cxn modelId="{5374E01C-6F7D-4790-A35D-A4200351E449}" type="presParOf" srcId="{184A9728-97F4-47A3-936E-5A8DF9C47506}" destId="{118A5418-5A37-420C-B3F8-EFD8C2A815A6}" srcOrd="5" destOrd="0" presId="urn:microsoft.com/office/officeart/2005/8/layout/cycle2"/>
    <dgm:cxn modelId="{CA8C9EE4-74AC-40B5-8AD7-71C3FD9DF3E7}" type="presParOf" srcId="{118A5418-5A37-420C-B3F8-EFD8C2A815A6}" destId="{4920F130-B4A2-4C8D-9951-C3260E1170D4}" srcOrd="0" destOrd="0" presId="urn:microsoft.com/office/officeart/2005/8/layout/cycle2"/>
    <dgm:cxn modelId="{5D58415E-0339-4D52-8EC1-AA078FB1A936}" type="presParOf" srcId="{184A9728-97F4-47A3-936E-5A8DF9C47506}" destId="{8F120D1A-A3F8-4C96-A5E6-21A493D583C2}" srcOrd="6" destOrd="0" presId="urn:microsoft.com/office/officeart/2005/8/layout/cycle2"/>
    <dgm:cxn modelId="{E3A7E20B-7F8D-4A57-AEC7-0EA96B3223A5}" type="presParOf" srcId="{184A9728-97F4-47A3-936E-5A8DF9C47506}" destId="{BF48F1DF-A9A3-4061-983B-88BEFEE406B2}" srcOrd="7" destOrd="0" presId="urn:microsoft.com/office/officeart/2005/8/layout/cycle2"/>
    <dgm:cxn modelId="{F5D9407B-80CB-47B5-8FBA-5007C994089F}" type="presParOf" srcId="{BF48F1DF-A9A3-4061-983B-88BEFEE406B2}" destId="{6F271DD7-5D9D-4AFB-90BB-93DC850E448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CA180-05CF-40E8-ACC6-00B52389D2D7}">
      <dsp:nvSpPr>
        <dsp:cNvPr id="0" name=""/>
        <dsp:cNvSpPr/>
      </dsp:nvSpPr>
      <dsp:spPr>
        <a:xfrm>
          <a:off x="1569392" y="1103"/>
          <a:ext cx="1433214" cy="143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 smtClean="0"/>
            <a:t>Time</a:t>
          </a:r>
          <a:endParaRPr lang="nl-BE" sz="1500" kern="1200" dirty="0"/>
        </a:p>
      </dsp:txBody>
      <dsp:txXfrm>
        <a:off x="1779281" y="210992"/>
        <a:ext cx="1013436" cy="1013436"/>
      </dsp:txXfrm>
    </dsp:sp>
    <dsp:sp modelId="{75312A32-C02E-493B-8FDF-B4D745BCCBBC}">
      <dsp:nvSpPr>
        <dsp:cNvPr id="0" name=""/>
        <dsp:cNvSpPr/>
      </dsp:nvSpPr>
      <dsp:spPr>
        <a:xfrm rot="2700000">
          <a:off x="2848806" y="1229349"/>
          <a:ext cx="381373" cy="483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2865561" y="1285640"/>
        <a:ext cx="266961" cy="290226"/>
      </dsp:txXfrm>
    </dsp:sp>
    <dsp:sp modelId="{DF117C27-9A83-4D9C-AF1C-E463941B12F1}">
      <dsp:nvSpPr>
        <dsp:cNvPr id="0" name=""/>
        <dsp:cNvSpPr/>
      </dsp:nvSpPr>
      <dsp:spPr>
        <a:xfrm>
          <a:off x="3091643" y="1523355"/>
          <a:ext cx="1433214" cy="143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 smtClean="0"/>
            <a:t>Time </a:t>
          </a:r>
          <a:r>
            <a:rPr lang="nl-BE" sz="1500" kern="1200" dirty="0" err="1" smtClean="0"/>
            <a:t>notation</a:t>
          </a:r>
          <a:endParaRPr lang="nl-BE" sz="1500" kern="1200" dirty="0"/>
        </a:p>
      </dsp:txBody>
      <dsp:txXfrm>
        <a:off x="3301532" y="1733244"/>
        <a:ext cx="1013436" cy="1013436"/>
      </dsp:txXfrm>
    </dsp:sp>
    <dsp:sp modelId="{97A9B226-2168-40E6-8F6A-F1866865F3CE}">
      <dsp:nvSpPr>
        <dsp:cNvPr id="0" name=""/>
        <dsp:cNvSpPr/>
      </dsp:nvSpPr>
      <dsp:spPr>
        <a:xfrm rot="8100000">
          <a:off x="2864070" y="2751600"/>
          <a:ext cx="381373" cy="483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 rot="10800000">
        <a:off x="2961727" y="2807891"/>
        <a:ext cx="266961" cy="290226"/>
      </dsp:txXfrm>
    </dsp:sp>
    <dsp:sp modelId="{74E97EBF-F7F3-4961-872E-BE13AB6D1FE2}">
      <dsp:nvSpPr>
        <dsp:cNvPr id="0" name=""/>
        <dsp:cNvSpPr/>
      </dsp:nvSpPr>
      <dsp:spPr>
        <a:xfrm>
          <a:off x="1569392" y="3045606"/>
          <a:ext cx="1433214" cy="143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 smtClean="0"/>
            <a:t>Background </a:t>
          </a:r>
          <a:r>
            <a:rPr lang="nl-BE" sz="1500" kern="1200" dirty="0" err="1" smtClean="0"/>
            <a:t>color</a:t>
          </a:r>
          <a:endParaRPr lang="nl-BE" sz="1500" kern="1200" dirty="0"/>
        </a:p>
      </dsp:txBody>
      <dsp:txXfrm>
        <a:off x="1779281" y="3255495"/>
        <a:ext cx="1013436" cy="1013436"/>
      </dsp:txXfrm>
    </dsp:sp>
    <dsp:sp modelId="{118A5418-5A37-420C-B3F8-EFD8C2A815A6}">
      <dsp:nvSpPr>
        <dsp:cNvPr id="0" name=""/>
        <dsp:cNvSpPr/>
      </dsp:nvSpPr>
      <dsp:spPr>
        <a:xfrm rot="13500000">
          <a:off x="1341819" y="2766865"/>
          <a:ext cx="381373" cy="483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 rot="10800000">
        <a:off x="1439476" y="2904058"/>
        <a:ext cx="266961" cy="290226"/>
      </dsp:txXfrm>
    </dsp:sp>
    <dsp:sp modelId="{8F120D1A-A3F8-4C96-A5E6-21A493D583C2}">
      <dsp:nvSpPr>
        <dsp:cNvPr id="0" name=""/>
        <dsp:cNvSpPr/>
      </dsp:nvSpPr>
      <dsp:spPr>
        <a:xfrm>
          <a:off x="47141" y="1523355"/>
          <a:ext cx="1433214" cy="143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 smtClean="0"/>
            <a:t>Stopwatch</a:t>
          </a:r>
          <a:endParaRPr lang="nl-BE" sz="1500" kern="1200" dirty="0"/>
        </a:p>
      </dsp:txBody>
      <dsp:txXfrm>
        <a:off x="257030" y="1733244"/>
        <a:ext cx="1013436" cy="1013436"/>
      </dsp:txXfrm>
    </dsp:sp>
    <dsp:sp modelId="{BF48F1DF-A9A3-4061-983B-88BEFEE406B2}">
      <dsp:nvSpPr>
        <dsp:cNvPr id="0" name=""/>
        <dsp:cNvSpPr/>
      </dsp:nvSpPr>
      <dsp:spPr>
        <a:xfrm rot="18900000">
          <a:off x="1326555" y="1244614"/>
          <a:ext cx="381373" cy="483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200" kern="1200"/>
        </a:p>
      </dsp:txBody>
      <dsp:txXfrm>
        <a:off x="1343310" y="1381807"/>
        <a:ext cx="266961" cy="290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CD6D43-03A0-4DD5-8722-942A5575A23C}" type="datetimeFigureOut">
              <a:rPr lang="nl-NL" smtClean="0"/>
              <a:pPr>
                <a:defRPr/>
              </a:pPr>
              <a:t>1-4-2015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0EB1A65-EF5C-4BBE-A288-7CD5EEABB59B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8980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7C65F9-1A0D-4B82-A613-FCA9937EA35C}" type="datetimeFigureOut">
              <a:rPr lang="nl-NL" noProof="0" smtClean="0"/>
              <a:pPr>
                <a:defRPr/>
              </a:pPr>
              <a:t>1-4-2015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7BD58CA-5271-4D68-BE87-B91982B9BDA9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113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93484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1225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78439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37809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2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/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2090636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DCC2A-7AB7-4F99-866C-A1D4DB714E41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752343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5BE05-863D-44BF-BE12-A3B6930DA0F3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2552497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5408-8318-4F2C-9F18-4E1EB411AB29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91900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/>
          <a:lstStyle>
            <a:lvl1pPr>
              <a:defRPr sz="660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598633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D43F5-557B-40E0-A5E5-7A47ADF8A3C2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1714574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40C8-6984-4D3C-B436-71E279B9103C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032393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F198-D405-4147-ADB4-053D82041555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656612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B509-E6E9-4779-A780-F78E511C1DA1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9467190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A0128-E64F-49BA-9FB5-B4CC1AAE0244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179148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330188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dirty="0" smtClean="0"/>
              <a:t>Klik om het opmaakprofiel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981200" y="1987550"/>
            <a:ext cx="9372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631613" y="5691188"/>
            <a:ext cx="280987" cy="779462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631613" y="365125"/>
            <a:ext cx="280987" cy="51403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12738" y="6269038"/>
            <a:ext cx="722312" cy="2016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fld id="{3175F457-3332-4DF6-B360-5E471B6051C8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1" r:id="rId3"/>
    <p:sldLayoutId id="2147483654" r:id="rId4"/>
    <p:sldLayoutId id="2147483655" r:id="rId5"/>
    <p:sldLayoutId id="2147483656" r:id="rId6"/>
    <p:sldLayoutId id="2147483657" r:id="rId7"/>
    <p:sldLayoutId id="2147483662" r:id="rId8"/>
    <p:sldLayoutId id="2147483663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30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33488" indent="-1825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650"/>
            <a:ext cx="6858000" cy="3200400"/>
          </a:xfrm>
        </p:spPr>
        <p:txBody>
          <a:bodyPr/>
          <a:lstStyle/>
          <a:p>
            <a:r>
              <a:rPr lang="nl-NL" cap="none" dirty="0" smtClean="0"/>
              <a:t>Design </a:t>
            </a:r>
            <a:r>
              <a:rPr lang="nl-NL" cap="none" dirty="0" err="1" smtClean="0"/>
              <a:t>patterns</a:t>
            </a:r>
            <a:endParaRPr lang="nl-NL" cap="none" dirty="0" smtClean="0"/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609600" y="3956050"/>
            <a:ext cx="6858000" cy="1096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 smtClean="0"/>
              <a:t>Robin </a:t>
            </a:r>
            <a:r>
              <a:rPr lang="nl-NL" dirty="0" err="1" smtClean="0"/>
              <a:t>panman</a:t>
            </a:r>
            <a:endParaRPr lang="nl-NL" dirty="0" smtClean="0"/>
          </a:p>
          <a:p>
            <a:pPr>
              <a:spcBef>
                <a:spcPct val="0"/>
              </a:spcBef>
            </a:pPr>
            <a:r>
              <a:rPr lang="nl-NL" dirty="0" smtClean="0"/>
              <a:t>Jordy Beerling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 smtClean="0"/>
              <a:t>Inleiding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04040"/>
              </a:buClr>
            </a:pPr>
            <a:r>
              <a:rPr lang="nl-NL" dirty="0" smtClean="0"/>
              <a:t>Gebruikte </a:t>
            </a:r>
            <a:r>
              <a:rPr lang="nl-NL" dirty="0" err="1" smtClean="0"/>
              <a:t>patterns</a:t>
            </a:r>
            <a:endParaRPr lang="nl-NL" dirty="0" smtClean="0"/>
          </a:p>
          <a:p>
            <a:pPr>
              <a:buClr>
                <a:srgbClr val="404040"/>
              </a:buClr>
            </a:pPr>
            <a:r>
              <a:rPr lang="nl-NL" dirty="0" err="1" smtClean="0"/>
              <a:t>Uml</a:t>
            </a:r>
            <a:endParaRPr lang="nl-NL" dirty="0" smtClean="0"/>
          </a:p>
          <a:p>
            <a:pPr>
              <a:buClr>
                <a:srgbClr val="404040"/>
              </a:buClr>
            </a:pPr>
            <a:r>
              <a:rPr lang="nl-NL" dirty="0" smtClean="0"/>
              <a:t>Demo</a:t>
            </a:r>
          </a:p>
          <a:p>
            <a:pPr>
              <a:buClr>
                <a:srgbClr val="404040"/>
              </a:buClr>
            </a:pPr>
            <a:r>
              <a:rPr lang="nl-NL" dirty="0" smtClean="0"/>
              <a:t>Vragen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 smtClean="0"/>
              <a:t>Gebruikte </a:t>
            </a:r>
            <a:r>
              <a:rPr lang="nl-NL" cap="none" dirty="0" err="1" smtClean="0"/>
              <a:t>patterns</a:t>
            </a:r>
            <a:endParaRPr lang="nl-NL" cap="none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Command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r>
              <a:rPr lang="nl-BE" dirty="0" smtClean="0"/>
              <a:t>		</a:t>
            </a:r>
            <a:r>
              <a:rPr lang="nl-BE" sz="2000" dirty="0" smtClean="0"/>
              <a:t>Aanspreken van andere </a:t>
            </a:r>
            <a:r>
              <a:rPr lang="nl-BE" sz="2000" dirty="0" err="1" smtClean="0"/>
              <a:t>patterns</a:t>
            </a:r>
            <a:endParaRPr lang="nl-BE" sz="2000" dirty="0" smtClean="0"/>
          </a:p>
          <a:p>
            <a:r>
              <a:rPr lang="nl-BE" dirty="0" smtClean="0"/>
              <a:t>Adapter </a:t>
            </a:r>
            <a:r>
              <a:rPr lang="nl-BE" dirty="0" err="1" smtClean="0"/>
              <a:t>pattern</a:t>
            </a:r>
            <a:r>
              <a:rPr lang="nl-BE" dirty="0" smtClean="0"/>
              <a:t>		</a:t>
            </a:r>
            <a:r>
              <a:rPr lang="nl-BE" sz="2000" dirty="0" smtClean="0"/>
              <a:t>Het kiezen van de tijd notatie</a:t>
            </a:r>
          </a:p>
          <a:p>
            <a:r>
              <a:rPr lang="nl-BE" dirty="0" err="1" smtClean="0"/>
              <a:t>Factory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r>
              <a:rPr lang="nl-BE" dirty="0" smtClean="0"/>
              <a:t>		</a:t>
            </a:r>
            <a:r>
              <a:rPr lang="nl-BE" sz="2000" dirty="0" smtClean="0"/>
              <a:t>Het kiezen van een achtergrond kleur</a:t>
            </a:r>
          </a:p>
          <a:p>
            <a:r>
              <a:rPr lang="nl-BE" dirty="0" smtClean="0"/>
              <a:t>Memento </a:t>
            </a:r>
            <a:r>
              <a:rPr lang="nl-BE" dirty="0" err="1" smtClean="0"/>
              <a:t>pattern</a:t>
            </a:r>
            <a:r>
              <a:rPr lang="nl-BE" dirty="0" smtClean="0"/>
              <a:t>		</a:t>
            </a:r>
            <a:r>
              <a:rPr lang="nl-BE" sz="2000" dirty="0" smtClean="0"/>
              <a:t>Het opslaan van de status van de Stopwatch</a:t>
            </a:r>
            <a:endParaRPr lang="nl-BE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 smtClean="0"/>
              <a:t>UML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2009874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Afbeelding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22" y="0"/>
            <a:ext cx="703732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</a:t>
            </a:r>
            <a:r>
              <a:rPr lang="nl-BE" dirty="0" err="1" smtClean="0"/>
              <a:t>watch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62" y="2623752"/>
            <a:ext cx="4479925" cy="4479925"/>
          </a:xfrm>
        </p:spPr>
      </p:pic>
      <p:sp>
        <p:nvSpPr>
          <p:cNvPr id="8" name="Tekstvak 7"/>
          <p:cNvSpPr txBox="1"/>
          <p:nvPr/>
        </p:nvSpPr>
        <p:spPr>
          <a:xfrm>
            <a:off x="3906018" y="4078884"/>
            <a:ext cx="1223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nl-B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59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621" y="2656704"/>
            <a:ext cx="44799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375" y="384175"/>
            <a:ext cx="4800600" cy="1828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5603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56375" y="2239963"/>
            <a:ext cx="4799013" cy="1828800"/>
          </a:xfrm>
        </p:spPr>
        <p:txBody>
          <a:bodyPr/>
          <a:lstStyle/>
          <a:p>
            <a:endParaRPr lang="nl-NL" dirty="0" smtClean="0"/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idx="1"/>
          </p:nvPr>
        </p:nvSpPr>
        <p:spPr>
          <a:xfrm>
            <a:off x="0" y="-16476"/>
            <a:ext cx="6096000" cy="6858000"/>
          </a:xfrm>
        </p:spPr>
      </p:sp>
      <p:sp>
        <p:nvSpPr>
          <p:cNvPr id="8" name="Tekstvak 7"/>
          <p:cNvSpPr txBox="1"/>
          <p:nvPr/>
        </p:nvSpPr>
        <p:spPr>
          <a:xfrm>
            <a:off x="2485008" y="4111836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chemeClr val="bg1"/>
                </a:solidFill>
              </a:rPr>
              <a:t>?</a:t>
            </a:r>
            <a:endParaRPr lang="nl-BE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28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7A1197-35DC-418C-A4A5-EE03C92BD5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Draadmodelgebouw-presentatie (breedbeeld)</Template>
  <TotalTime>0</TotalTime>
  <Words>29</Words>
  <Application>Microsoft Office PowerPoint</Application>
  <PresentationFormat>Breedbeeld</PresentationFormat>
  <Paragraphs>22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Ppt0000028</vt:lpstr>
      <vt:lpstr>Design patterns</vt:lpstr>
      <vt:lpstr>Inleiding</vt:lpstr>
      <vt:lpstr>Gebruikte patterns</vt:lpstr>
      <vt:lpstr>UML</vt:lpstr>
      <vt:lpstr>Demo watch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2015-03-31T10:19:03Z</dcterms:created>
  <dcterms:modified xsi:type="dcterms:W3CDTF">2015-04-01T06:23:50Z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