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F81"/>
    <a:srgbClr val="745A75"/>
    <a:srgbClr val="96BB9D"/>
    <a:srgbClr val="EAE3E6"/>
    <a:srgbClr val="E68D83"/>
    <a:srgbClr val="FFE8C5"/>
    <a:srgbClr val="995D99"/>
    <a:srgbClr val="B482DA"/>
    <a:srgbClr val="D2624C"/>
    <a:srgbClr val="EA4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dan Perempuan di Kota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Laki - Laki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Dempo Selatan</c:v>
                </c:pt>
                <c:pt idx="1">
                  <c:v>Dempo Tengah</c:v>
                </c:pt>
                <c:pt idx="2">
                  <c:v>Dempo Utara</c:v>
                </c:pt>
                <c:pt idx="3">
                  <c:v>Pagar Alam Selatan</c:v>
                </c:pt>
                <c:pt idx="4">
                  <c:v>Pagar Alam Utara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6709</c:v>
                </c:pt>
                <c:pt idx="1">
                  <c:v>7688</c:v>
                </c:pt>
                <c:pt idx="2">
                  <c:v>11908</c:v>
                </c:pt>
                <c:pt idx="3">
                  <c:v>25577</c:v>
                </c:pt>
                <c:pt idx="4">
                  <c:v>21833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0-4923-BC02-83932D08D8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Perempuan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Dempo Selatan</c:v>
                </c:pt>
                <c:pt idx="1">
                  <c:v>Dempo Tengah</c:v>
                </c:pt>
                <c:pt idx="2">
                  <c:v>Dempo Utara</c:v>
                </c:pt>
                <c:pt idx="3">
                  <c:v>Pagar Alam Selatan</c:v>
                </c:pt>
                <c:pt idx="4">
                  <c:v>Pagar Alam Utara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6074</c:v>
                </c:pt>
                <c:pt idx="1">
                  <c:v>7061</c:v>
                </c:pt>
                <c:pt idx="2">
                  <c:v>11123</c:v>
                </c:pt>
                <c:pt idx="3">
                  <c:v>24784</c:v>
                </c:pt>
                <c:pt idx="4">
                  <c:v>21087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0-4923-BC02-83932D08D8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8349728"/>
        <c:axId val="548369696"/>
      </c:barChart>
      <c:catAx>
        <c:axId val="5483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369696"/>
        <c:crosses val="autoZero"/>
        <c:auto val="1"/>
        <c:lblAlgn val="ctr"/>
        <c:lblOffset val="100"/>
        <c:noMultiLvlLbl val="0"/>
      </c:catAx>
      <c:valAx>
        <c:axId val="5483696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83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86F8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3822-11F1-62F9-903D-16A00985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5B473-CE75-9ACD-74E9-C0EBCA11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D07E-BCC7-9E81-E0FC-128FD9E5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CA43-BE94-1653-C1E4-643E65BA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2F34-F71D-2EDA-A66C-32A1AF59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D3A1-FE9C-075A-DD25-D0A831C8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4D9AB-1E0E-EB96-9EFF-04D796B0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1AE6-C2AC-72B9-5FE5-FE020B33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1070-4C93-7722-B60E-E7451B50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6665-336F-7088-2516-07CF818A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2F05-AB56-130D-1EB4-E67F41A7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F6E0-93EB-F1AB-6C44-42A45736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B32F-A4F8-2BBA-C865-8971429E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BC65-6EA9-09EE-DEEE-1B8A342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7233-C530-5F5B-FC12-71747213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C628-EC11-AF8A-D529-5A4CE7EA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19C5-5663-2ED0-C85A-D9E413E9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4AAF-F66C-CA31-9B1F-5A97DF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4C0F-2B01-DA01-BE02-1C7A5EF3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9D16-4BF6-85F0-E6F7-17B6B194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3325-005C-E5DD-7CFA-21772892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2F75-1731-D8D8-5D53-616FE9F6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71EA-73CD-0B2B-6399-6FF1425A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A2DE-E489-0DF8-FA86-D79AC108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1D67-2C2A-BDCF-3FC6-C626969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8E4F-9400-45CC-4CF0-9086CF5B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F06B-42F8-7CFA-4CEB-4794CE157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928F9-0AE1-0AB8-5E16-975DF3579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E067-53E4-2DD3-8D5D-6EF875E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2B7E-04BB-9F03-35CD-7D732B7A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BC8C-41E6-778A-1F0E-1D9385B9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DB2-A02C-85C7-2A2C-51479C20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ED59F-2CF4-FBC2-CF30-E6E9E7C3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BF696-6EBA-39C2-4524-BEE9BD21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E75C0-DDC3-AE34-9411-9BAB930E2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58868-1D5F-B467-1275-6EA436DA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282F8-F686-A270-30E2-BB6CD38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9E3E3-3EB5-F7EB-351B-34BD9B59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B66-F979-52C2-584B-47813632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C3CE-7DE2-EBF2-FF86-E062DB44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944B2-7BDF-5E33-AA3F-4E2B1C4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EF392-C84C-CFC1-5F12-9D95C76A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A2F02-DF3C-5E1A-DCA8-8A2FE439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B988-39B1-5B9E-EBD8-A4627EA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837C2-FDAC-C733-A8D2-96A9024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30968-05C2-6942-39FF-2FA8E718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0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0227-DF57-58DA-665E-02DBE6AF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69E-296F-488A-3ED6-6392B5E3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723A-936D-65B6-F56E-6E57B889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6732-98E4-17EC-34EA-D5717DE8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1739-2FC9-5559-EFC7-36AC1974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AE7D-ACD6-FE82-D7C9-4525E851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B4F-EC05-9CDB-6563-6511F8F1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EE0C2-3961-84B7-7FA7-653FD257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A7C2-26C5-4C1B-6675-7164CA53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EEA7-3F4C-048F-76A1-9577460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2438B-3DD0-3488-B92B-0A2158C7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8920-4FD3-F4C2-4098-535FEE24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2">
              <a:lumMod val="40000"/>
              <a:lumOff val="60000"/>
            </a:schemeClr>
          </a:fgClr>
          <a:bgClr>
            <a:srgbClr val="995D9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39F69-210A-6549-7DE9-A20A2684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21964-80AA-2018-69AA-9204983D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C15C-6ED6-82E4-1A9F-374C9AEB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AF07-DD87-463B-836B-6BDB21C143D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B361-09E9-5AA6-B5AE-150F6126A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DB39-F400-6595-1A8B-6541B1D0A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0838-F2ED-490C-9FD0-111FEEE5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hart" Target="../charts/chart1.xml"/><Relationship Id="rId3" Type="http://schemas.openxmlformats.org/officeDocument/2006/relationships/image" Target="../media/image11.sv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8.sv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A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53824-1BF6-0CBA-03F5-901EF5F7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7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35BE2C-1E93-7684-0D61-F18E7E82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66" y="1270739"/>
            <a:ext cx="3739797" cy="41577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F7AA73-C8BD-BDB3-E7C4-E42C36C5DCCE}"/>
              </a:ext>
            </a:extLst>
          </p:cNvPr>
          <p:cNvSpPr/>
          <p:nvPr/>
        </p:nvSpPr>
        <p:spPr>
          <a:xfrm>
            <a:off x="3050195" y="985985"/>
            <a:ext cx="7423571" cy="4727295"/>
          </a:xfrm>
          <a:prstGeom prst="roundRect">
            <a:avLst/>
          </a:prstGeom>
          <a:solidFill>
            <a:srgbClr val="E68D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A71E-F31F-0834-127F-4399FEAD2414}"/>
              </a:ext>
            </a:extLst>
          </p:cNvPr>
          <p:cNvSpPr/>
          <p:nvPr/>
        </p:nvSpPr>
        <p:spPr>
          <a:xfrm>
            <a:off x="3923816" y="1513702"/>
            <a:ext cx="6067907" cy="3653042"/>
          </a:xfrm>
          <a:prstGeom prst="rect">
            <a:avLst/>
          </a:prstGeom>
          <a:solidFill>
            <a:srgbClr val="FFE8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12095E6E-A06B-8D3F-4515-E1E5E5CDE559}"/>
              </a:ext>
            </a:extLst>
          </p:cNvPr>
          <p:cNvSpPr/>
          <p:nvPr/>
        </p:nvSpPr>
        <p:spPr>
          <a:xfrm>
            <a:off x="9028765" y="581323"/>
            <a:ext cx="1925919" cy="2025457"/>
          </a:xfrm>
          <a:custGeom>
            <a:avLst/>
            <a:gdLst/>
            <a:ahLst/>
            <a:cxnLst/>
            <a:rect l="l" t="t" r="r" b="b"/>
            <a:pathLst>
              <a:path w="3279789" h="3555326">
                <a:moveTo>
                  <a:pt x="0" y="0"/>
                </a:moveTo>
                <a:lnTo>
                  <a:pt x="3279789" y="0"/>
                </a:lnTo>
                <a:lnTo>
                  <a:pt x="3279789" y="3555327"/>
                </a:lnTo>
                <a:lnTo>
                  <a:pt x="0" y="3555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9F144-CA8D-31B6-CC2C-924DAC594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2" y="836479"/>
            <a:ext cx="1515143" cy="1515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0945B-CF67-F5AB-8425-F2A6148B1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50" y="1938949"/>
            <a:ext cx="1186474" cy="2800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41C4D8-5D66-D2ED-E886-7F860D783F8D}"/>
              </a:ext>
            </a:extLst>
          </p:cNvPr>
          <p:cNvSpPr txBox="1"/>
          <p:nvPr/>
        </p:nvSpPr>
        <p:spPr>
          <a:xfrm>
            <a:off x="4676174" y="2636374"/>
            <a:ext cx="4768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Brush Script MT" panose="03060802040406070304" pitchFamily="66" charset="0"/>
              </a:rPr>
              <a:t>Paket</a:t>
            </a:r>
            <a:r>
              <a:rPr lang="en-US" sz="4800" dirty="0">
                <a:latin typeface="Brush Script MT" panose="03060802040406070304" pitchFamily="66" charset="0"/>
              </a:rPr>
              <a:t> Program </a:t>
            </a:r>
            <a:r>
              <a:rPr lang="en-US" sz="4800" dirty="0" err="1">
                <a:latin typeface="Brush Script MT" panose="03060802040406070304" pitchFamily="66" charset="0"/>
              </a:rPr>
              <a:t>Niaga</a:t>
            </a:r>
            <a:endParaRPr lang="en-US" sz="4800" dirty="0">
              <a:latin typeface="Brush Script MT" panose="03060802040406070304" pitchFamily="66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3E5651-367D-C371-8607-CCC93760D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8354" y="3474105"/>
            <a:ext cx="4871818" cy="4571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4C602A38-686A-7FAD-4340-DB854577190D}"/>
              </a:ext>
            </a:extLst>
          </p:cNvPr>
          <p:cNvSpPr/>
          <p:nvPr/>
        </p:nvSpPr>
        <p:spPr>
          <a:xfrm rot="8602705">
            <a:off x="9871181" y="3858941"/>
            <a:ext cx="1205681" cy="2830318"/>
          </a:xfrm>
          <a:custGeom>
            <a:avLst/>
            <a:gdLst/>
            <a:ahLst/>
            <a:cxnLst/>
            <a:rect l="l" t="t" r="r" b="b"/>
            <a:pathLst>
              <a:path w="1736557" h="4209835">
                <a:moveTo>
                  <a:pt x="0" y="0"/>
                </a:moveTo>
                <a:lnTo>
                  <a:pt x="1736557" y="0"/>
                </a:lnTo>
                <a:lnTo>
                  <a:pt x="1736557" y="4209835"/>
                </a:lnTo>
                <a:lnTo>
                  <a:pt x="0" y="42098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24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B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56955130-E386-7A18-B00B-5FE3E7FB5365}"/>
              </a:ext>
            </a:extLst>
          </p:cNvPr>
          <p:cNvSpPr/>
          <p:nvPr/>
        </p:nvSpPr>
        <p:spPr>
          <a:xfrm rot="5400000">
            <a:off x="1629653" y="-395914"/>
            <a:ext cx="952647" cy="2585086"/>
          </a:xfrm>
          <a:custGeom>
            <a:avLst/>
            <a:gdLst/>
            <a:ahLst/>
            <a:cxnLst/>
            <a:rect l="l" t="t" r="r" b="b"/>
            <a:pathLst>
              <a:path w="1238956" h="3001876">
                <a:moveTo>
                  <a:pt x="0" y="0"/>
                </a:moveTo>
                <a:lnTo>
                  <a:pt x="1238956" y="0"/>
                </a:lnTo>
                <a:lnTo>
                  <a:pt x="1238956" y="3001875"/>
                </a:lnTo>
                <a:lnTo>
                  <a:pt x="0" y="3001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43F95-FDC5-F0B4-3141-F4A12C1E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4947"/>
            <a:ext cx="12192000" cy="6845807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B651D8DB-12B1-39D7-B621-DF96D63A47C0}"/>
              </a:ext>
            </a:extLst>
          </p:cNvPr>
          <p:cNvSpPr/>
          <p:nvPr/>
        </p:nvSpPr>
        <p:spPr>
          <a:xfrm rot="-10800000">
            <a:off x="3398519" y="990401"/>
            <a:ext cx="7590434" cy="4877198"/>
          </a:xfrm>
          <a:custGeom>
            <a:avLst/>
            <a:gdLst/>
            <a:ahLst/>
            <a:cxnLst/>
            <a:rect l="l" t="t" r="r" b="b"/>
            <a:pathLst>
              <a:path w="12767603" h="7229655">
                <a:moveTo>
                  <a:pt x="0" y="0"/>
                </a:moveTo>
                <a:lnTo>
                  <a:pt x="12767603" y="0"/>
                </a:lnTo>
                <a:lnTo>
                  <a:pt x="12767603" y="7229655"/>
                </a:lnTo>
                <a:lnTo>
                  <a:pt x="0" y="7229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04D277-D2EC-DA25-450E-1058E7E542AA}"/>
              </a:ext>
            </a:extLst>
          </p:cNvPr>
          <p:cNvSpPr/>
          <p:nvPr/>
        </p:nvSpPr>
        <p:spPr>
          <a:xfrm rot="5029747">
            <a:off x="147367" y="2056855"/>
            <a:ext cx="5178092" cy="3168200"/>
          </a:xfrm>
          <a:prstGeom prst="roundRect">
            <a:avLst/>
          </a:prstGeom>
          <a:solidFill>
            <a:srgbClr val="E68D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1998-DAD9-1CCB-13F4-00C3EC81E447}"/>
              </a:ext>
            </a:extLst>
          </p:cNvPr>
          <p:cNvSpPr/>
          <p:nvPr/>
        </p:nvSpPr>
        <p:spPr>
          <a:xfrm rot="5008910">
            <a:off x="598492" y="2424342"/>
            <a:ext cx="4275842" cy="2598140"/>
          </a:xfrm>
          <a:prstGeom prst="rect">
            <a:avLst/>
          </a:prstGeom>
          <a:solidFill>
            <a:srgbClr val="FFE8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E40C7-E256-CE4D-6291-D041A6837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5715">
            <a:off x="1994535" y="615565"/>
            <a:ext cx="854708" cy="201741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66EB18A-C4AC-F97C-1328-F7C53ED7DDA5}"/>
              </a:ext>
            </a:extLst>
          </p:cNvPr>
          <p:cNvSpPr/>
          <p:nvPr/>
        </p:nvSpPr>
        <p:spPr>
          <a:xfrm rot="4454638">
            <a:off x="10066672" y="-105725"/>
            <a:ext cx="985813" cy="2407870"/>
          </a:xfrm>
          <a:custGeom>
            <a:avLst/>
            <a:gdLst/>
            <a:ahLst/>
            <a:cxnLst/>
            <a:rect l="l" t="t" r="r" b="b"/>
            <a:pathLst>
              <a:path w="1736557" h="4209835">
                <a:moveTo>
                  <a:pt x="0" y="0"/>
                </a:moveTo>
                <a:lnTo>
                  <a:pt x="1736558" y="0"/>
                </a:lnTo>
                <a:lnTo>
                  <a:pt x="1736558" y="4209835"/>
                </a:lnTo>
                <a:lnTo>
                  <a:pt x="0" y="4209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DF736B4-E873-6337-A591-27201A917A6E}"/>
              </a:ext>
            </a:extLst>
          </p:cNvPr>
          <p:cNvSpPr/>
          <p:nvPr/>
        </p:nvSpPr>
        <p:spPr>
          <a:xfrm>
            <a:off x="1735385" y="4905413"/>
            <a:ext cx="788739" cy="854378"/>
          </a:xfrm>
          <a:custGeom>
            <a:avLst/>
            <a:gdLst/>
            <a:ahLst/>
            <a:cxnLst/>
            <a:rect l="l" t="t" r="r" b="b"/>
            <a:pathLst>
              <a:path w="1274946" h="1208011">
                <a:moveTo>
                  <a:pt x="0" y="0"/>
                </a:moveTo>
                <a:lnTo>
                  <a:pt x="1274947" y="0"/>
                </a:lnTo>
                <a:lnTo>
                  <a:pt x="1274947" y="1208011"/>
                </a:lnTo>
                <a:lnTo>
                  <a:pt x="0" y="12080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414D9-DD3F-CC3A-F929-32FC5962B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2104">
            <a:off x="1984454" y="2707072"/>
            <a:ext cx="1443856" cy="1443856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4AFC320-62EA-36C8-3C5A-A3B8E19B9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005629"/>
              </p:ext>
            </p:extLst>
          </p:nvPr>
        </p:nvGraphicFramePr>
        <p:xfrm>
          <a:off x="4547137" y="1651518"/>
          <a:ext cx="5591156" cy="376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99885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</dc:creator>
  <cp:lastModifiedBy>Notebook</cp:lastModifiedBy>
  <cp:revision>3</cp:revision>
  <dcterms:created xsi:type="dcterms:W3CDTF">2023-11-29T02:44:36Z</dcterms:created>
  <dcterms:modified xsi:type="dcterms:W3CDTF">2023-12-13T06:55:21Z</dcterms:modified>
</cp:coreProperties>
</file>