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Research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centralized well defined structured approach </a:t>
            </a:r>
            <a:br>
              <a:rPr lang="en"/>
            </a:br>
            <a:r>
              <a:rPr lang="en"/>
              <a:t>to customer research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Open Research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research is a framework that provides tools to help foster a centralized research program within an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Open Research provide?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research provides tools that solve the problem of decentralized research studies.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problems does Open Research solve?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Unstructured research results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Multiple lists of customers and prospects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Loosely defined research goals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Interviews lacking in preparation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Sprawling summary documents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Isolation of research results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… And more!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Spreadsheets: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Candidate Tracker: A candidate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Interview Summary Templates: Templates which summarize “sample” and “series” interviews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Research - Introduction (this presentation)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Research - Establishing the voice of the customer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Checklists and Interview Tips: Tools to help define research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Voice of The Customer Presentation Template: Sample summary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Documents: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Guide - Interview Template: Barebone interview template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Guide - Prototype Template: Interview template with examples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Guide - Interview Sample: Sample “real world” template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