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3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3"/>
    <p:restoredTop sz="94533"/>
  </p:normalViewPr>
  <p:slideViewPr>
    <p:cSldViewPr snapToGrid="0" snapToObjects="1">
      <p:cViewPr varScale="1">
        <p:scale>
          <a:sx n="151" d="100"/>
          <a:sy n="151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5EC698-2C15-3645-8302-0406A670D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DF8E0-CF09-484C-AF65-1C2FFC8CA6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15303-62E1-F04C-AB44-744A54F30B06}" type="datetimeFigureOut">
              <a:rPr kumimoji="1" lang="zh-CN" altLang="en-US" smtClean="0"/>
              <a:t>2018/12/23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C09BF8-22A9-A948-82A5-23D242BCA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3B2B4-65C2-2749-B946-D26B03C79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657D0-E5F2-0F44-8582-41214FF9C2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7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6E09-99F8-984B-94C5-8B8320C932E0}" type="datetimeFigureOut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C0D1C-4714-A943-99B4-0242D4FBC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1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38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1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7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A892-E0CF-484B-B466-B09D67A9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CE16A-816E-F44E-86E1-081A33FD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9FFC-9738-394A-86CF-8DA00D0B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3691-845E-8142-B979-FF2E29BECE60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6EC9-E68A-D34A-A3D1-CF888FF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B38DD-C5D2-C940-86E3-30CB7A5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D0224-8FD7-0F4A-8C22-914DADC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291B2-655B-F241-B293-8C5E858C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1ECA0-1FFD-A24F-901F-A76A18C5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D75-57EC-7C49-B4C4-8B2BBB1185A3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18B64-C28F-7C40-B79B-78A7FC5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52DE-619E-CA4F-90A1-2842B7C3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CEB39-9418-6446-A26F-22C5514C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85612-CCF6-4149-BB50-1E19A251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097A4-4B09-294B-A2C0-1E03A0B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7AB1-32FD-124D-A873-18911E43E64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3C12-FE80-6447-8986-B4187C7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3A7D-9131-9544-92DB-2A41B4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384E3-23D6-874E-964C-7A45C54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CCC9E-781C-9345-913C-9F7EBE19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4326-A3F3-914F-84B3-CF1012F1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2F7F-A511-5B45-8E08-9144985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B1F0-8BFE-4041-8920-C45EB84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BC1F-6FB6-D040-94F8-AABACB9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F0A99-35F3-4D4A-8E1E-613FB2EA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421BD-6A60-DA45-852A-A6A420E1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AC81-1677-EA49-9254-1BCD721F86FE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709CB-4AD6-C24E-AE72-5F3E582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37CEE-631F-1144-9C86-2BC3C1D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3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F4FC-BA51-C644-8081-5B8C6613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CEFD-71D1-9A4C-83E7-612865CD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24805-2F02-9C42-A5A4-D5D54193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91D6E-BCCE-234F-A2DC-BE0E7188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A74-1276-954F-84E5-D85A86DE8023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6EA6-E2E8-454B-9934-22A267B1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C3509-63C2-CD40-B5A7-75EC4B9E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2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42DF-B2F4-844B-A017-7671287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3E90-6C6D-AB45-92D0-23DCCE86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99135-CE21-1547-B0B6-C615CA5C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4484-098C-AE46-A68C-4566445B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0A6F4E-049C-4B44-B571-F955D165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BFC7CE-0C7A-7A42-81C3-E8CA829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E5EA-0BDD-A340-BF25-2FF86BE58F1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273BC-218C-3148-9EC2-2984AC2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9DBF8-B70A-3446-A907-E34AFB68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3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D3D6-FB9C-5743-B8C2-621489F7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BC15E-A412-DA4D-A9E2-18B4ABDA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4DB8-1359-DC4B-B349-E7D49A14CBCC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B62ED-DE1E-6640-902D-10B183B5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07683-2C3C-6A48-A701-DDE8031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16EFF-CB06-3046-82F5-3807EAF5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8F85-B009-AD4F-878E-73C8AD54D93E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C20809-C3B3-B34F-A9F9-46BCB74C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3BE82-8040-4740-88A7-B2EEE5CD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9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C82E-01E8-744D-A3A0-FD81CD73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7DD7C-327B-D846-BAD0-43FD0E0E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3B1B0-ABA1-CA46-95BE-03D54E1B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3D5DF-14C2-C942-A58A-62557CC6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4B0F-A894-0944-8381-7277A6CB197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BC5B1-14C9-F245-B82A-3747F6A9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98FAD-9226-6541-AB76-43D3A6A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0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B0BE-1911-584A-88C4-DE421A8C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465E6-3A1D-D046-9D2D-1AAFDDFB1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EEA87-1E96-DC43-96C0-91F32C81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CC9AE-BA87-C748-9A72-C0916FC4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116-8B3B-514D-917D-3D37877F9142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61A2D-F7DE-6D4E-95EC-F8516AE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3FEA4-5CC2-CB4C-9A6F-07B8D53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2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E441B-880B-C449-A8CE-51E2AC2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B38-A828-524F-A2F0-042B451D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86A02-65C0-D14C-92D0-D5025551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4792-9E67-A349-A1AE-DA04883BA71C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CD242-720C-BD4B-A389-E4D3CE344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E6F4-7900-9146-9CD1-CD7625EE3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9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91BD-6008-974A-8708-D7F0AB9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79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Prediction </a:t>
            </a:r>
            <a:br>
              <a:rPr lang="en-US" altLang="zh-CN" sz="6600" dirty="0"/>
            </a:br>
            <a:endParaRPr kumimoji="1"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10C74-37FE-D54A-B8B6-A4F0838C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540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Heiti SC Medium" pitchFamily="2" charset="-128"/>
                <a:ea typeface="Heiti SC Medium" pitchFamily="2" charset="-128"/>
              </a:rPr>
              <a:t>王镇宇  葛林成</a:t>
            </a:r>
            <a:endParaRPr kumimoji="1" lang="en-US" altLang="zh-CN" sz="3200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zh-CN" altLang="en-US" sz="40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25612D-0565-824B-9810-ED0AADE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4738421"/>
            <a:ext cx="2743200" cy="365125"/>
          </a:xfrm>
        </p:spPr>
        <p:txBody>
          <a:bodyPr/>
          <a:lstStyle/>
          <a:p>
            <a:pPr algn="ctr"/>
            <a:fld id="{E8DBDFE1-54BE-8D47-B492-474E0BF0B4B7}" type="datetime1">
              <a:rPr kumimoji="1"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2018/12/23</a:t>
            </a:fld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task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37630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EAF1EC-DC06-4641-8C98-E6FCCCCA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2000515"/>
            <a:ext cx="7366000" cy="1841500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3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30"/>
            <a:ext cx="10515600" cy="5025497"/>
          </a:xfrm>
        </p:spPr>
        <p:txBody>
          <a:bodyPr/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DF9002-58A7-134C-B0D3-5455B5E54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469"/>
              </p:ext>
            </p:extLst>
          </p:nvPr>
        </p:nvGraphicFramePr>
        <p:xfrm>
          <a:off x="1670982" y="1579880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881467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433045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payer_code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medical_specialty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examide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citoglipton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is Unknown/Invalid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diagnoses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diagnose value all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 patients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‘Expired’ patients never readmit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538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2AD170-CDAB-E44A-9D4C-5A11DE2B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28991"/>
              </p:ext>
            </p:extLst>
          </p:nvPr>
        </p:nvGraphicFramePr>
        <p:xfrm>
          <a:off x="922866" y="4364355"/>
          <a:ext cx="10346267" cy="188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734">
                  <a:extLst>
                    <a:ext uri="{9D8B030D-6E8A-4147-A177-3AD203B41FA5}">
                      <a16:colId xmlns:a16="http://schemas.microsoft.com/office/drawing/2014/main" val="889243914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1116213979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729688815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8579549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535824178"/>
                    </a:ext>
                  </a:extLst>
                </a:gridCol>
              </a:tblGrid>
              <a:tr h="340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admission_type_id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[2, 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8] → 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42794"/>
                  </a:ext>
                </a:extLst>
              </a:tr>
              <a:tr h="3357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discharge_disposition_id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8, 9, 13]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4, 5, 14, 22, 23, 24]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558"/>
                  </a:ext>
                </a:extLst>
              </a:tr>
              <a:tr h="3692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[19, 20, 21] →</a:t>
                      </a:r>
                      <a:r>
                        <a:rPr lang="zh-CN" altLang="en-US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[12, 15, 16, 17]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725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[25, 26]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admission_source_id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2]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[13, 14]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[15, 17, 20, 21]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[5, 6, 10, 22, 25]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29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3"/>
            <a:ext cx="10515600" cy="2741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num_med_changed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0" indent="0">
              <a:buNone/>
            </a:pPr>
            <a:r>
              <a:rPr kumimoji="1" lang="zh-CN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num_med_taken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marL="0" indent="0"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number_treatment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number_outpatient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number_emergency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number_inpatient</a:t>
            </a:r>
            <a:endParaRPr kumimoji="1"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Abandoned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2018/12/23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31338-AD23-7248-910E-D3F53FA3DCFE}"/>
              </a:ext>
            </a:extLst>
          </p:cNvPr>
          <p:cNvSpPr txBox="1"/>
          <p:nvPr/>
        </p:nvSpPr>
        <p:spPr>
          <a:xfrm>
            <a:off x="838200" y="3878300"/>
            <a:ext cx="102700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AlCresults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max_glu_serum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diabetesMed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IDC-9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281D7-4DCA-6B43-8AD0-034A3506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80" y="2110740"/>
            <a:ext cx="190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F14D-CB28-2A4C-8539-B247EEDE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B64B5-AF3C-904D-B0D3-BB755CB4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encounter_id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patient_nbr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diag_2, diag_3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training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sample(total 86556):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39347 samples according to the ratio of 4:1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5449-30EB-7441-9860-858BE439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635E5B-3CC0-1F4B-B8E1-8920726D5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3082"/>
              </p:ext>
            </p:extLst>
          </p:nvPr>
        </p:nvGraphicFramePr>
        <p:xfrm>
          <a:off x="1516888" y="4858512"/>
          <a:ext cx="313436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624">
                  <a:extLst>
                    <a:ext uri="{9D8B030D-6E8A-4147-A177-3AD203B41FA5}">
                      <a16:colId xmlns:a16="http://schemas.microsoft.com/office/drawing/2014/main" val="2037189733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246310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11477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358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802D16-8064-E243-AFE1-7A93C755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88"/>
              </p:ext>
            </p:extLst>
          </p:nvPr>
        </p:nvGraphicFramePr>
        <p:xfrm>
          <a:off x="1516888" y="2312077"/>
          <a:ext cx="457911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464">
                  <a:extLst>
                    <a:ext uri="{9D8B030D-6E8A-4147-A177-3AD203B41FA5}">
                      <a16:colId xmlns:a16="http://schemas.microsoft.com/office/drawing/2014/main" val="199978097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20402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5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9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4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end-to-end tree boosting system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61.02% and MACRO-F1 of 0.59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61371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0.60837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[[7538  136 1584]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[1348 6495 1494]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[3913 2388 2974]]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 decision trees' habit of overfitting to their training set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63.15% and MACRO-F1 of 0.62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970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0.63012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[[6858  160 2240]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[1143 7057 1137]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[3594 1996 3685]]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7463-A7D5-8F48-B54F-E5832113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41"/>
            <a:ext cx="10515600" cy="69813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6F0B82-2219-1046-8642-98DFB7FC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545" y="881472"/>
            <a:ext cx="9733338" cy="584000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05A4-7D90-FD4A-8B9D-E071B8AE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8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AED3-AB4D-594D-9892-AE410CB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4845D-D2AE-AE45-AFE6-04D6D3E7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kumimoji="1"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CDD7B-D1EE-0242-BD51-E351549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2018/12/23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34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484</Words>
  <Application>Microsoft Macintosh PowerPoint</Application>
  <PresentationFormat>宽屏</PresentationFormat>
  <Paragraphs>189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Heiti SC Medium</vt:lpstr>
      <vt:lpstr>Arial</vt:lpstr>
      <vt:lpstr>Times New Roman</vt:lpstr>
      <vt:lpstr>Office 主题​​</vt:lpstr>
      <vt:lpstr>Readmission Prediction  </vt:lpstr>
      <vt:lpstr>Multi-class classification task </vt:lpstr>
      <vt:lpstr>Process data</vt:lpstr>
      <vt:lpstr>Process data</vt:lpstr>
      <vt:lpstr>Dataset</vt:lpstr>
      <vt:lpstr>Models</vt:lpstr>
      <vt:lpstr>Models</vt:lpstr>
      <vt:lpstr>Feature Importance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Prediction  </dc:title>
  <dc:creator>王 镇宇</dc:creator>
  <cp:lastModifiedBy>王 镇宇</cp:lastModifiedBy>
  <cp:revision>116</cp:revision>
  <dcterms:created xsi:type="dcterms:W3CDTF">2018-12-23T08:25:18Z</dcterms:created>
  <dcterms:modified xsi:type="dcterms:W3CDTF">2018-12-23T14:38:54Z</dcterms:modified>
</cp:coreProperties>
</file>