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/>
    <p:restoredTop sz="94745"/>
  </p:normalViewPr>
  <p:slideViewPr>
    <p:cSldViewPr snapToGrid="0" snapToObjects="1">
      <p:cViewPr>
        <p:scale>
          <a:sx n="88" d="100"/>
          <a:sy n="88" d="100"/>
        </p:scale>
        <p:origin x="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66D9F-1BC4-CC44-BD36-5497A17FD7E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3A3B0-C510-7B41-A479-AE9AC71C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3901-B805-BC4D-B604-AB3A28AF64C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B545-A32D-BA46-8EBD-35FA1DC4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306581" y="1849355"/>
            <a:ext cx="2864856" cy="2798845"/>
            <a:chOff x="6392595" y="1291850"/>
            <a:chExt cx="5262870" cy="51416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grpSp>
          <p:nvGrpSpPr>
            <p:cNvPr id="6" name="Group 5"/>
            <p:cNvGrpSpPr/>
            <p:nvPr/>
          </p:nvGrpSpPr>
          <p:grpSpPr>
            <a:xfrm>
              <a:off x="8318907" y="3114259"/>
              <a:ext cx="1575708" cy="1496788"/>
              <a:chOff x="8714014" y="1990269"/>
              <a:chExt cx="1575708" cy="1496788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318907" y="4611045"/>
              <a:ext cx="1575708" cy="1496788"/>
              <a:chOff x="8714014" y="1990269"/>
              <a:chExt cx="1575708" cy="149678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894615" y="3114258"/>
              <a:ext cx="1575708" cy="1496788"/>
              <a:chOff x="8714014" y="1990269"/>
              <a:chExt cx="1575708" cy="149678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894615" y="4611044"/>
              <a:ext cx="1575708" cy="1496788"/>
              <a:chOff x="8714014" y="1990269"/>
              <a:chExt cx="1575708" cy="149678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318907" y="1617469"/>
              <a:ext cx="1575708" cy="1496788"/>
              <a:chOff x="8714014" y="1990269"/>
              <a:chExt cx="1575708" cy="149678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894615" y="1617469"/>
              <a:ext cx="1575708" cy="1496788"/>
              <a:chOff x="8714014" y="1990269"/>
              <a:chExt cx="1575708" cy="149678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743199" y="3114256"/>
              <a:ext cx="1575708" cy="1496788"/>
              <a:chOff x="8714014" y="1990269"/>
              <a:chExt cx="1575708" cy="14967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743199" y="4611042"/>
              <a:ext cx="1575708" cy="1496788"/>
              <a:chOff x="8714014" y="1990269"/>
              <a:chExt cx="1575708" cy="14967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743199" y="1617467"/>
              <a:ext cx="1575708" cy="1496788"/>
              <a:chOff x="8714014" y="1990269"/>
              <a:chExt cx="1575708" cy="14967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6205233" y="1849352"/>
            <a:ext cx="2864855" cy="2798845"/>
            <a:chOff x="6392595" y="1291850"/>
            <a:chExt cx="5262870" cy="5141607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98" name="Rectangle 97"/>
            <p:cNvSpPr/>
            <p:nvPr/>
          </p:nvSpPr>
          <p:spPr>
            <a:xfrm>
              <a:off x="8844143" y="361318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318907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369379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844143" y="411211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318907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369379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844143" y="311426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318907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369379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844143" y="261533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318907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369379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844143" y="4611046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318907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369379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93671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793671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793671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793671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793671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894615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894615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894615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894615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894615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68435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268435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268435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68435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268435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19851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419851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419851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419851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419851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844143" y="2116402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318907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69379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793671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894615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68435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19851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844143" y="510997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18907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369379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793671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894615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268435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19851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106737" y="1843743"/>
            <a:ext cx="2864854" cy="2798845"/>
            <a:chOff x="6392595" y="1291850"/>
            <a:chExt cx="5262870" cy="5141607"/>
          </a:xfrm>
          <a:effectLst/>
        </p:grpSpPr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149" name="Rectangle 148"/>
            <p:cNvSpPr/>
            <p:nvPr/>
          </p:nvSpPr>
          <p:spPr>
            <a:xfrm>
              <a:off x="8844143" y="361318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318907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369379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844143" y="411211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318907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369379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844143" y="311426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318907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9369379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844143" y="261533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318907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369379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844143" y="4611046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318907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369379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793671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793671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793671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793671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793671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9894615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894615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9894615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894615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9894615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9954" y="1858203"/>
            <a:ext cx="2846429" cy="2780843"/>
            <a:chOff x="6392595" y="1291850"/>
            <a:chExt cx="5262870" cy="5141607"/>
          </a:xfrm>
        </p:grpSpPr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176" name="Rectangle 175"/>
            <p:cNvSpPr/>
            <p:nvPr/>
          </p:nvSpPr>
          <p:spPr>
            <a:xfrm>
              <a:off x="8844143" y="361318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318907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369379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844143" y="411211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318907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369379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844143" y="311426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318907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9369379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1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04" y="1666598"/>
            <a:ext cx="4699898" cy="4699898"/>
          </a:xfrm>
        </p:spPr>
      </p:pic>
      <p:grpSp>
        <p:nvGrpSpPr>
          <p:cNvPr id="22" name="Group 21"/>
          <p:cNvGrpSpPr/>
          <p:nvPr/>
        </p:nvGrpSpPr>
        <p:grpSpPr>
          <a:xfrm>
            <a:off x="1229926" y="1622597"/>
            <a:ext cx="4865176" cy="4711700"/>
            <a:chOff x="1229926" y="1622597"/>
            <a:chExt cx="4865176" cy="47117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926" y="1622597"/>
              <a:ext cx="4865176" cy="47117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510203" y="3714922"/>
              <a:ext cx="495300" cy="4762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05803" y="3714922"/>
            <a:ext cx="495300" cy="4762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00" y="1454081"/>
            <a:ext cx="4964802" cy="4750436"/>
            <a:chOff x="1409700" y="1714500"/>
            <a:chExt cx="4685402" cy="4483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1409700" y="1714500"/>
              <a:ext cx="4685402" cy="448310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3510203" y="3714922"/>
              <a:ext cx="495300" cy="476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2203" y="3238672"/>
              <a:ext cx="1485900" cy="14287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2303" y="2762422"/>
              <a:ext cx="2463800" cy="23812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24303" y="2286171"/>
              <a:ext cx="3467100" cy="333375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9003" y="1809921"/>
              <a:ext cx="4457700" cy="428625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35720" y="1454080"/>
            <a:ext cx="4786022" cy="4642961"/>
            <a:chOff x="148690" y="2514600"/>
            <a:chExt cx="4760865" cy="46185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" t="2570" r="921" b="3059"/>
            <a:stretch/>
          </p:blipFill>
          <p:spPr>
            <a:xfrm>
              <a:off x="148690" y="2514600"/>
              <a:ext cx="4760865" cy="461855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1718133" y="4061449"/>
              <a:ext cx="1513644" cy="1455427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9459" y="3576307"/>
              <a:ext cx="2509803" cy="242571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1974" y="3091163"/>
              <a:ext cx="3531836" cy="33959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426" y="2606021"/>
              <a:ext cx="4540932" cy="436628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35618" y="4546592"/>
              <a:ext cx="504548" cy="4851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1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9625" y="123332"/>
            <a:ext cx="2389157" cy="2286000"/>
            <a:chOff x="159625" y="123332"/>
            <a:chExt cx="2389157" cy="2286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159625" y="123332"/>
              <a:ext cx="2389157" cy="2286000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1230703" y="1143377"/>
              <a:ext cx="252561" cy="24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666" y="900530"/>
              <a:ext cx="757683" cy="72854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12206" y="124864"/>
            <a:ext cx="2389157" cy="2286000"/>
            <a:chOff x="2612206" y="124864"/>
            <a:chExt cx="2389157" cy="2286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2612206" y="124864"/>
              <a:ext cx="2389157" cy="2286000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683284" y="1144909"/>
              <a:ext cx="252561" cy="24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4638" y="659215"/>
              <a:ext cx="1256329" cy="121423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62197" y="123332"/>
            <a:ext cx="2389157" cy="2286000"/>
            <a:chOff x="5062197" y="123332"/>
            <a:chExt cx="2389157" cy="2286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5062197" y="123332"/>
              <a:ext cx="2389157" cy="2286000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6133275" y="1143377"/>
              <a:ext cx="252561" cy="24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75592" y="414836"/>
              <a:ext cx="1767927" cy="169993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16110" y="123332"/>
            <a:ext cx="2389157" cy="2286000"/>
            <a:chOff x="7516110" y="123332"/>
            <a:chExt cx="2389157" cy="22860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7516110" y="123332"/>
              <a:ext cx="2389157" cy="2286000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8587188" y="1143377"/>
              <a:ext cx="252561" cy="24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76944" y="171989"/>
              <a:ext cx="2273048" cy="218562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16110" y="2473767"/>
            <a:ext cx="2389157" cy="2286000"/>
            <a:chOff x="7516110" y="2473767"/>
            <a:chExt cx="2389157" cy="2286000"/>
          </a:xfrm>
        </p:grpSpPr>
        <p:pic>
          <p:nvPicPr>
            <p:cNvPr id="50" name="Picture 49"/>
            <p:cNvPicPr>
              <a:picLocks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" t="2570" r="920" b="3059"/>
            <a:stretch/>
          </p:blipFill>
          <p:spPr>
            <a:xfrm>
              <a:off x="7516110" y="2473767"/>
              <a:ext cx="2389157" cy="2286000"/>
            </a:xfrm>
            <a:prstGeom prst="rect">
              <a:avLst/>
            </a:prstGeom>
            <a:ln w="31750">
              <a:noFill/>
            </a:ln>
            <a:effectLst/>
          </p:spPr>
        </p:pic>
        <p:sp>
          <p:nvSpPr>
            <p:cNvPr id="51" name="Rectangle 50"/>
            <p:cNvSpPr/>
            <p:nvPr/>
          </p:nvSpPr>
          <p:spPr>
            <a:xfrm>
              <a:off x="7582852" y="2519017"/>
              <a:ext cx="2247579" cy="216113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81776" y="3479522"/>
              <a:ext cx="249731" cy="2401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62197" y="2473767"/>
            <a:ext cx="2389157" cy="2286000"/>
            <a:chOff x="5062197" y="2473767"/>
            <a:chExt cx="2389157" cy="22860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" t="2570" r="921" b="3059"/>
            <a:stretch/>
          </p:blipFill>
          <p:spPr>
            <a:xfrm>
              <a:off x="5062197" y="2473767"/>
              <a:ext cx="2389157" cy="2286000"/>
            </a:xfrm>
            <a:prstGeom prst="rect">
              <a:avLst/>
            </a:prstGeom>
            <a:ln w="31750">
              <a:noFill/>
            </a:ln>
            <a:effectLst/>
          </p:spPr>
        </p:pic>
        <p:sp>
          <p:nvSpPr>
            <p:cNvPr id="55" name="Rectangle 54"/>
            <p:cNvSpPr/>
            <p:nvPr/>
          </p:nvSpPr>
          <p:spPr>
            <a:xfrm>
              <a:off x="5378669" y="2759143"/>
              <a:ext cx="1748118" cy="168088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27862" y="3479522"/>
              <a:ext cx="249731" cy="2401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2570" r="921" b="3059"/>
          <a:stretch/>
        </p:blipFill>
        <p:spPr>
          <a:xfrm>
            <a:off x="2608284" y="2473767"/>
            <a:ext cx="2389157" cy="2286000"/>
          </a:xfrm>
          <a:prstGeom prst="rect">
            <a:avLst/>
          </a:prstGeom>
          <a:ln w="31750">
            <a:noFill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3180890" y="2999269"/>
            <a:ext cx="1242252" cy="120063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73949" y="3479522"/>
            <a:ext cx="249731" cy="240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625" y="2473767"/>
            <a:ext cx="2393205" cy="2286000"/>
            <a:chOff x="159625" y="2473767"/>
            <a:chExt cx="2393205" cy="228600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" t="2570" r="920" b="3059"/>
            <a:stretch/>
          </p:blipFill>
          <p:spPr>
            <a:xfrm>
              <a:off x="159625" y="2473767"/>
              <a:ext cx="2393205" cy="2286000"/>
            </a:xfrm>
            <a:prstGeom prst="rect">
              <a:avLst/>
            </a:prstGeom>
            <a:ln w="31750">
              <a:noFill/>
            </a:ln>
            <a:effectLst/>
          </p:spPr>
        </p:pic>
        <p:sp>
          <p:nvSpPr>
            <p:cNvPr id="63" name="Rectangle 62"/>
            <p:cNvSpPr/>
            <p:nvPr/>
          </p:nvSpPr>
          <p:spPr>
            <a:xfrm>
              <a:off x="973204" y="3239395"/>
              <a:ext cx="749193" cy="72037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29339" y="3479522"/>
              <a:ext cx="249731" cy="2401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9625" y="123332"/>
            <a:ext cx="2286000" cy="2286000"/>
            <a:chOff x="159625" y="123332"/>
            <a:chExt cx="2389157" cy="2286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159625" y="123332"/>
              <a:ext cx="2389157" cy="2286000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1230703" y="1143377"/>
              <a:ext cx="252561" cy="24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666" y="900530"/>
              <a:ext cx="757683" cy="72854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12206" y="124864"/>
            <a:ext cx="2286000" cy="2286000"/>
            <a:chOff x="2612206" y="124864"/>
            <a:chExt cx="2389157" cy="2286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2612206" y="124864"/>
              <a:ext cx="2389157" cy="2286000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683284" y="1144909"/>
              <a:ext cx="252561" cy="24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4638" y="659215"/>
              <a:ext cx="1256329" cy="121423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62197" y="123332"/>
            <a:ext cx="2286000" cy="2286000"/>
            <a:chOff x="5062197" y="123332"/>
            <a:chExt cx="2389157" cy="2286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5062197" y="123332"/>
              <a:ext cx="2389157" cy="2286000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6133275" y="1143377"/>
              <a:ext cx="252561" cy="24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75592" y="414836"/>
              <a:ext cx="1767927" cy="169993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16110" y="123332"/>
            <a:ext cx="2286000" cy="2286000"/>
            <a:chOff x="7516110" y="123332"/>
            <a:chExt cx="2389157" cy="22860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1951" r="-1" b="2901"/>
            <a:stretch/>
          </p:blipFill>
          <p:spPr>
            <a:xfrm>
              <a:off x="7516110" y="123332"/>
              <a:ext cx="2389157" cy="2286000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8587188" y="1143377"/>
              <a:ext cx="252561" cy="24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76944" y="171989"/>
              <a:ext cx="2273048" cy="218562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16110" y="2473767"/>
            <a:ext cx="2286000" cy="2286000"/>
            <a:chOff x="7516110" y="2473767"/>
            <a:chExt cx="2389157" cy="2286000"/>
          </a:xfrm>
        </p:grpSpPr>
        <p:pic>
          <p:nvPicPr>
            <p:cNvPr id="50" name="Picture 49"/>
            <p:cNvPicPr>
              <a:picLocks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" t="2570" r="920" b="3059"/>
            <a:stretch/>
          </p:blipFill>
          <p:spPr>
            <a:xfrm>
              <a:off x="7516110" y="2473767"/>
              <a:ext cx="2389157" cy="2286000"/>
            </a:xfrm>
            <a:prstGeom prst="rect">
              <a:avLst/>
            </a:prstGeom>
            <a:ln w="31750">
              <a:noFill/>
            </a:ln>
            <a:effectLst/>
          </p:spPr>
        </p:pic>
        <p:sp>
          <p:nvSpPr>
            <p:cNvPr id="51" name="Rectangle 50"/>
            <p:cNvSpPr/>
            <p:nvPr/>
          </p:nvSpPr>
          <p:spPr>
            <a:xfrm>
              <a:off x="7582852" y="2519017"/>
              <a:ext cx="2247579" cy="216113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81776" y="3479522"/>
              <a:ext cx="249731" cy="2401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62197" y="2473767"/>
            <a:ext cx="2286000" cy="2286000"/>
            <a:chOff x="5062197" y="2473767"/>
            <a:chExt cx="2389157" cy="22860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" t="2570" r="921" b="3059"/>
            <a:stretch/>
          </p:blipFill>
          <p:spPr>
            <a:xfrm>
              <a:off x="5062197" y="2473767"/>
              <a:ext cx="2389157" cy="2286000"/>
            </a:xfrm>
            <a:prstGeom prst="rect">
              <a:avLst/>
            </a:prstGeom>
            <a:ln w="31750">
              <a:noFill/>
            </a:ln>
            <a:effectLst/>
          </p:spPr>
        </p:pic>
        <p:sp>
          <p:nvSpPr>
            <p:cNvPr id="55" name="Rectangle 54"/>
            <p:cNvSpPr/>
            <p:nvPr/>
          </p:nvSpPr>
          <p:spPr>
            <a:xfrm>
              <a:off x="5378669" y="2759143"/>
              <a:ext cx="1748118" cy="168088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27862" y="3479522"/>
              <a:ext cx="249731" cy="2401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08284" y="2473767"/>
            <a:ext cx="2286000" cy="2286000"/>
            <a:chOff x="2608284" y="2473767"/>
            <a:chExt cx="2286000" cy="2286000"/>
          </a:xfrm>
        </p:grpSpPr>
        <p:pic>
          <p:nvPicPr>
            <p:cNvPr id="58" name="Picture 57"/>
            <p:cNvPicPr>
              <a:picLocks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" t="2570" r="921" b="3059"/>
            <a:stretch/>
          </p:blipFill>
          <p:spPr>
            <a:xfrm>
              <a:off x="2608284" y="2473767"/>
              <a:ext cx="2286000" cy="2286000"/>
            </a:xfrm>
            <a:prstGeom prst="rect">
              <a:avLst/>
            </a:prstGeom>
            <a:ln w="31750">
              <a:noFill/>
            </a:ln>
            <a:effectLst/>
          </p:spPr>
        </p:pic>
        <p:sp>
          <p:nvSpPr>
            <p:cNvPr id="59" name="Rectangle 58"/>
            <p:cNvSpPr/>
            <p:nvPr/>
          </p:nvSpPr>
          <p:spPr>
            <a:xfrm>
              <a:off x="3180890" y="2999269"/>
              <a:ext cx="1242252" cy="120063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73949" y="3479522"/>
              <a:ext cx="249731" cy="2401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625" y="2473767"/>
            <a:ext cx="2286000" cy="2286000"/>
            <a:chOff x="159625" y="2473767"/>
            <a:chExt cx="2393205" cy="228600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" t="2570" r="920" b="3059"/>
            <a:stretch/>
          </p:blipFill>
          <p:spPr>
            <a:xfrm>
              <a:off x="159625" y="2473767"/>
              <a:ext cx="2393205" cy="2286000"/>
            </a:xfrm>
            <a:prstGeom prst="rect">
              <a:avLst/>
            </a:prstGeom>
            <a:ln w="31750">
              <a:noFill/>
            </a:ln>
            <a:effectLst/>
          </p:spPr>
        </p:pic>
        <p:sp>
          <p:nvSpPr>
            <p:cNvPr id="63" name="Rectangle 62"/>
            <p:cNvSpPr/>
            <p:nvPr/>
          </p:nvSpPr>
          <p:spPr>
            <a:xfrm>
              <a:off x="973204" y="3239395"/>
              <a:ext cx="749193" cy="72037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29339" y="3479522"/>
              <a:ext cx="249731" cy="2401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7284587" y="3162300"/>
            <a:ext cx="3536392" cy="3454909"/>
            <a:chOff x="6392595" y="1291850"/>
            <a:chExt cx="5262870" cy="51416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grpSp>
          <p:nvGrpSpPr>
            <p:cNvPr id="18" name="Group 17"/>
            <p:cNvGrpSpPr/>
            <p:nvPr/>
          </p:nvGrpSpPr>
          <p:grpSpPr>
            <a:xfrm>
              <a:off x="8318907" y="3114259"/>
              <a:ext cx="1575708" cy="1496788"/>
              <a:chOff x="8714014" y="1990269"/>
              <a:chExt cx="1575708" cy="149678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318907" y="4611045"/>
              <a:ext cx="1575708" cy="1496788"/>
              <a:chOff x="8714014" y="1990269"/>
              <a:chExt cx="1575708" cy="14967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94615" y="3114258"/>
              <a:ext cx="1575708" cy="1496788"/>
              <a:chOff x="8714014" y="1990269"/>
              <a:chExt cx="1575708" cy="149678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894615" y="4611044"/>
              <a:ext cx="1575708" cy="1496788"/>
              <a:chOff x="8714014" y="1990269"/>
              <a:chExt cx="1575708" cy="149678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318907" y="1617469"/>
              <a:ext cx="1575708" cy="1496788"/>
              <a:chOff x="8714014" y="1990269"/>
              <a:chExt cx="1575708" cy="149678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9894615" y="1617469"/>
              <a:ext cx="1575708" cy="1496788"/>
              <a:chOff x="8714014" y="1990269"/>
              <a:chExt cx="1575708" cy="149678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43199" y="3114256"/>
              <a:ext cx="1575708" cy="1496788"/>
              <a:chOff x="8714014" y="1990269"/>
              <a:chExt cx="1575708" cy="149678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743199" y="4611042"/>
              <a:ext cx="1575708" cy="1496788"/>
              <a:chOff x="8714014" y="1990269"/>
              <a:chExt cx="1575708" cy="149678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743199" y="1617467"/>
              <a:ext cx="1575708" cy="1496788"/>
              <a:chOff x="8714014" y="1990269"/>
              <a:chExt cx="1575708" cy="149678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9239250" y="248919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714014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764486" y="248919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239250" y="2988128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714014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764486" y="2988127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239250" y="1990270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714014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764486" y="1990269"/>
                <a:ext cx="525236" cy="49892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375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6392595" y="1291850"/>
            <a:ext cx="5262870" cy="5141607"/>
            <a:chOff x="6392595" y="1291850"/>
            <a:chExt cx="5262870" cy="514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8844143" y="361318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18907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9379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44143" y="411211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18907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69379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844143" y="311426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8907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69379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844143" y="261533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318907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369379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844143" y="4611046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318907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369379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793671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793671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793671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793671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793671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894615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894615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894615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894615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894615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268435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68435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268435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268435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68435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19851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419851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419851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419851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419851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44143" y="2116402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318907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369379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793671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894615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68435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19851" y="211640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844143" y="510997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18907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369379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793671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894615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268435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19851" y="5109974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7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92595" y="1291850"/>
            <a:ext cx="5262870" cy="5141607"/>
            <a:chOff x="6392595" y="1291850"/>
            <a:chExt cx="5262870" cy="514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8844143" y="361318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18907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369379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44143" y="411211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907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69379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44143" y="311426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18907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69379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44143" y="261533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8907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69379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4143" y="4611046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18907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9379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3671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3671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93671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93671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3671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94615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894615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894615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94615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894615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4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92595" y="1291850"/>
            <a:ext cx="5262870" cy="5141607"/>
            <a:chOff x="6392595" y="1291850"/>
            <a:chExt cx="5262870" cy="514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8844143" y="361318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18907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369379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44143" y="411211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907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69379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44143" y="311426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18907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69379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2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6333" r="3518" b="6333"/>
          <a:stretch/>
        </p:blipFill>
        <p:spPr>
          <a:xfrm>
            <a:off x="3875535" y="949771"/>
            <a:ext cx="5491533" cy="521648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316216" y="3268215"/>
            <a:ext cx="610170" cy="57960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2570" r="921" b="3059"/>
          <a:stretch/>
        </p:blipFill>
        <p:spPr>
          <a:xfrm>
            <a:off x="3378199" y="1066800"/>
            <a:ext cx="4673601" cy="453390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3487011" y="1211526"/>
            <a:ext cx="4457700" cy="4286251"/>
            <a:chOff x="1529003" y="1809921"/>
            <a:chExt cx="4457700" cy="4286251"/>
          </a:xfrm>
        </p:grpSpPr>
        <p:sp>
          <p:nvSpPr>
            <p:cNvPr id="58" name="Rectangle 57"/>
            <p:cNvSpPr/>
            <p:nvPr/>
          </p:nvSpPr>
          <p:spPr>
            <a:xfrm>
              <a:off x="3510203" y="3714922"/>
              <a:ext cx="495300" cy="476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02203" y="3238672"/>
              <a:ext cx="1485900" cy="14287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32303" y="2762422"/>
              <a:ext cx="2463800" cy="23812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24303" y="2286171"/>
              <a:ext cx="3467100" cy="333375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9003" y="1809921"/>
              <a:ext cx="4457700" cy="428625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92595" y="1291850"/>
            <a:ext cx="5262870" cy="5141607"/>
            <a:chOff x="6392595" y="1291850"/>
            <a:chExt cx="5262870" cy="514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8844143" y="361318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18907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369379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44143" y="411211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907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69379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44143" y="311426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18907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69379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44143" y="2615331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8907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69379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4143" y="4611046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18907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9379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3671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3671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93671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93671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3671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94615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894615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894615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94615" y="261533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894615" y="4611045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9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92595" y="1291850"/>
            <a:ext cx="5262870" cy="5141607"/>
            <a:chOff x="6392595" y="1291850"/>
            <a:chExt cx="5262870" cy="514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595" y="1291850"/>
              <a:ext cx="5262870" cy="514160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8844143" y="361318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18907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369379" y="361318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44143" y="4112118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907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69379" y="4112117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44143" y="3114260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18907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69379" y="3114259"/>
              <a:ext cx="525236" cy="49892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14422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Koontz</dc:creator>
  <cp:lastModifiedBy>Michael Koontz</cp:lastModifiedBy>
  <cp:revision>21</cp:revision>
  <dcterms:created xsi:type="dcterms:W3CDTF">2018-01-18T01:44:18Z</dcterms:created>
  <dcterms:modified xsi:type="dcterms:W3CDTF">2018-02-01T22:41:15Z</dcterms:modified>
</cp:coreProperties>
</file>