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ags/tag9.xml" ContentType="application/vnd.openxmlformats-officedocument.presentationml.tag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1"/>
  </p:notesMasterIdLst>
  <p:sldIdLst>
    <p:sldId id="269" r:id="rId2"/>
    <p:sldId id="270" r:id="rId3"/>
    <p:sldId id="271" r:id="rId4"/>
    <p:sldId id="272" r:id="rId5"/>
    <p:sldId id="273" r:id="rId6"/>
    <p:sldId id="274" r:id="rId7"/>
    <p:sldId id="275" r:id="rId8"/>
    <p:sldId id="276" r:id="rId9"/>
    <p:sldId id="277" r:id="rId10"/>
  </p:sldIdLst>
  <p:sldSz cx="9906000" cy="6858000" type="A4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-1572" y="-480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226704FB-F907-47D9-BDC6-1D901CE3416E}" type="datetimeFigureOut">
              <a:rPr lang="en-IE" smtClean="0"/>
              <a:pPr/>
              <a:t>12/04/2021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54100" y="1279525"/>
            <a:ext cx="499110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F6B167CC-31CC-4D0D-8391-3DBF4B4D8119}" type="slidenum">
              <a:rPr lang="en-IE" smtClean="0"/>
              <a:pPr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xmlns="" val="3956402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199" y="1371600"/>
            <a:ext cx="89154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DDFD2-4B6E-44B3-AA07-89D7ED20D744}" type="datetime1">
              <a:rPr lang="en-IE" smtClean="0"/>
              <a:pPr/>
              <a:t>12/04/2021</a:t>
            </a:fld>
            <a:endParaRPr lang="en-IE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B3D4F-5DF0-4441-A90F-A537D569E53A}" type="slidenum">
              <a:rPr lang="en-IE" smtClean="0"/>
              <a:pPr/>
              <a:t>‹#›</a:t>
            </a:fld>
            <a:endParaRPr lang="en-IE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485900" y="3331698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tx1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>
                <a:solidFill>
                  <a:schemeClr val="tx1"/>
                </a:solidFill>
              </a:defRPr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B3D4F-5DF0-4441-A90F-A537D569E53A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95300" y="1600200"/>
            <a:ext cx="89154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95300" y="6416677"/>
            <a:ext cx="23114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62EF884A-2015-4231-A206-21838009FC6A}" type="datetime1">
              <a:rPr lang="en-IE" smtClean="0"/>
              <a:pPr/>
              <a:t>12/04/2021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384550" y="6416677"/>
            <a:ext cx="31369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IE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585200" y="6416677"/>
            <a:ext cx="8255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CADB3D4F-5DF0-4441-A90F-A537D569E53A}" type="slidenum">
              <a:rPr lang="en-IE" smtClean="0"/>
              <a:pPr/>
              <a:t>‹#›</a:t>
            </a:fld>
            <a:endParaRPr lang="en-IE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</p:sldLayoutIdLst>
  <p:hf sldNum="0" hdr="0" ftr="0" dt="0"/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/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8552" y="659955"/>
            <a:ext cx="8098155" cy="2926080"/>
          </a:xfrm>
        </p:spPr>
        <p:txBody>
          <a:bodyPr/>
          <a:lstStyle/>
          <a:p>
            <a:r>
              <a:rPr lang="en-IE" dirty="0" smtClean="0"/>
              <a:t>Sample Project Name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95687" y="4660467"/>
            <a:ext cx="7123886" cy="1388165"/>
          </a:xfrm>
        </p:spPr>
        <p:txBody>
          <a:bodyPr/>
          <a:lstStyle/>
          <a:p>
            <a:r>
              <a:rPr lang="en-IE" dirty="0" smtClean="0">
                <a:solidFill>
                  <a:schemeClr val="tx1"/>
                </a:solidFill>
              </a:rPr>
              <a:t>Student name</a:t>
            </a:r>
          </a:p>
          <a:p>
            <a:r>
              <a:rPr lang="en-IE" dirty="0" smtClean="0">
                <a:solidFill>
                  <a:schemeClr val="tx1"/>
                </a:solidFill>
              </a:rPr>
              <a:t>Presentation date</a:t>
            </a:r>
            <a:endParaRPr lang="en-IE" dirty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3787041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Name of Project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Background of Project</a:t>
            </a:r>
          </a:p>
          <a:p>
            <a:r>
              <a:rPr lang="en-IE" dirty="0" smtClean="0"/>
              <a:t>Put in context</a:t>
            </a:r>
            <a:endParaRPr lang="en-IE" dirty="0"/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1160538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Project Name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/>
              <a:t>What are the aims of the project?</a:t>
            </a:r>
          </a:p>
          <a:p>
            <a:endParaRPr lang="en-IE" dirty="0"/>
          </a:p>
          <a:p>
            <a:r>
              <a:rPr lang="en-IE" dirty="0" smtClean="0"/>
              <a:t>What </a:t>
            </a:r>
            <a:r>
              <a:rPr lang="en-IE" dirty="0"/>
              <a:t>did you try to achieve?</a:t>
            </a:r>
          </a:p>
          <a:p>
            <a:endParaRPr lang="en-IE" dirty="0"/>
          </a:p>
          <a:p>
            <a:r>
              <a:rPr lang="en-IE" dirty="0" smtClean="0"/>
              <a:t>Identify </a:t>
            </a:r>
            <a:r>
              <a:rPr lang="en-IE" dirty="0"/>
              <a:t>the problem</a:t>
            </a:r>
          </a:p>
          <a:p>
            <a:endParaRPr lang="en-IE" dirty="0"/>
          </a:p>
          <a:p>
            <a:r>
              <a:rPr lang="en-IE" dirty="0" smtClean="0"/>
              <a:t>How </a:t>
            </a:r>
            <a:r>
              <a:rPr lang="en-IE" dirty="0"/>
              <a:t>did you solve the problem?</a:t>
            </a:r>
          </a:p>
          <a:p>
            <a:endParaRPr lang="en-IE" dirty="0"/>
          </a:p>
          <a:p>
            <a:r>
              <a:rPr lang="en-IE" dirty="0" smtClean="0"/>
              <a:t>Identify </a:t>
            </a:r>
            <a:r>
              <a:rPr lang="en-IE" dirty="0"/>
              <a:t>the customer</a:t>
            </a:r>
          </a:p>
          <a:p>
            <a:endParaRPr lang="en-IE" dirty="0"/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956158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Project Name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/>
              <a:t>Theoretical Background – brief description of technologies used in </a:t>
            </a:r>
            <a:r>
              <a:rPr lang="en-IE" dirty="0" smtClean="0"/>
              <a:t>project</a:t>
            </a:r>
            <a:endParaRPr lang="en-IE" dirty="0"/>
          </a:p>
          <a:p>
            <a:endParaRPr lang="en-IE" dirty="0"/>
          </a:p>
          <a:p>
            <a:r>
              <a:rPr lang="en-IE" dirty="0"/>
              <a:t>Relevant literature</a:t>
            </a:r>
          </a:p>
          <a:p>
            <a:endParaRPr lang="en-IE" dirty="0"/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962835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Project Name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" indent="0">
              <a:buNone/>
            </a:pPr>
            <a:r>
              <a:rPr lang="en-IE" sz="3900" b="1" dirty="0" smtClean="0"/>
              <a:t>Requirements</a:t>
            </a:r>
          </a:p>
          <a:p>
            <a:pPr>
              <a:spcBef>
                <a:spcPts val="600"/>
              </a:spcBef>
            </a:pPr>
            <a:r>
              <a:rPr lang="en-IE" dirty="0"/>
              <a:t>Functional</a:t>
            </a:r>
          </a:p>
          <a:p>
            <a:pPr>
              <a:spcBef>
                <a:spcPts val="600"/>
              </a:spcBef>
            </a:pPr>
            <a:endParaRPr lang="en-IE" dirty="0"/>
          </a:p>
          <a:p>
            <a:pPr>
              <a:spcBef>
                <a:spcPts val="600"/>
              </a:spcBef>
            </a:pPr>
            <a:r>
              <a:rPr lang="en-IE" dirty="0" smtClean="0"/>
              <a:t>Data</a:t>
            </a:r>
            <a:endParaRPr lang="en-IE" dirty="0"/>
          </a:p>
          <a:p>
            <a:pPr>
              <a:spcBef>
                <a:spcPts val="600"/>
              </a:spcBef>
            </a:pPr>
            <a:endParaRPr lang="en-IE" dirty="0"/>
          </a:p>
          <a:p>
            <a:pPr>
              <a:spcBef>
                <a:spcPts val="600"/>
              </a:spcBef>
            </a:pPr>
            <a:r>
              <a:rPr lang="en-IE" dirty="0" smtClean="0"/>
              <a:t>User</a:t>
            </a:r>
            <a:endParaRPr lang="en-IE" dirty="0"/>
          </a:p>
          <a:p>
            <a:pPr>
              <a:spcBef>
                <a:spcPts val="600"/>
              </a:spcBef>
            </a:pPr>
            <a:endParaRPr lang="en-IE" dirty="0"/>
          </a:p>
          <a:p>
            <a:pPr>
              <a:spcBef>
                <a:spcPts val="600"/>
              </a:spcBef>
            </a:pPr>
            <a:r>
              <a:rPr lang="en-IE" dirty="0" smtClean="0"/>
              <a:t>Environmental</a:t>
            </a:r>
            <a:endParaRPr lang="en-IE" dirty="0"/>
          </a:p>
          <a:p>
            <a:pPr>
              <a:spcBef>
                <a:spcPts val="600"/>
              </a:spcBef>
            </a:pPr>
            <a:endParaRPr lang="en-IE" dirty="0"/>
          </a:p>
          <a:p>
            <a:pPr>
              <a:spcBef>
                <a:spcPts val="600"/>
              </a:spcBef>
            </a:pPr>
            <a:r>
              <a:rPr lang="en-IE" dirty="0" smtClean="0"/>
              <a:t>Usability</a:t>
            </a:r>
            <a:endParaRPr lang="en-IE" dirty="0"/>
          </a:p>
          <a:p>
            <a:endParaRPr lang="en-IE" dirty="0"/>
          </a:p>
          <a:p>
            <a:endParaRPr lang="en-IE" dirty="0"/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3757696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Project Name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en-IE" sz="3900" b="1" dirty="0" smtClean="0"/>
              <a:t>Design</a:t>
            </a:r>
            <a:endParaRPr lang="en-IE" dirty="0"/>
          </a:p>
          <a:p>
            <a:pPr>
              <a:spcBef>
                <a:spcPts val="600"/>
              </a:spcBef>
            </a:pPr>
            <a:r>
              <a:rPr lang="en-IE" dirty="0" smtClean="0"/>
              <a:t>Describe </a:t>
            </a:r>
            <a:r>
              <a:rPr lang="en-IE" dirty="0"/>
              <a:t>the </a:t>
            </a:r>
            <a:r>
              <a:rPr lang="ro-RO" dirty="0" smtClean="0"/>
              <a:t>d</a:t>
            </a:r>
            <a:r>
              <a:rPr lang="en-IE" dirty="0" err="1" smtClean="0"/>
              <a:t>esign</a:t>
            </a:r>
            <a:endParaRPr lang="en-IE" dirty="0"/>
          </a:p>
          <a:p>
            <a:pPr>
              <a:spcBef>
                <a:spcPts val="600"/>
              </a:spcBef>
            </a:pPr>
            <a:endParaRPr lang="en-IE" dirty="0"/>
          </a:p>
          <a:p>
            <a:pPr>
              <a:spcBef>
                <a:spcPts val="600"/>
              </a:spcBef>
            </a:pPr>
            <a:r>
              <a:rPr lang="en-IE" dirty="0" smtClean="0"/>
              <a:t>Describe </a:t>
            </a:r>
            <a:r>
              <a:rPr lang="en-IE" dirty="0"/>
              <a:t>the system architecture</a:t>
            </a:r>
          </a:p>
          <a:p>
            <a:pPr>
              <a:spcBef>
                <a:spcPts val="600"/>
              </a:spcBef>
            </a:pPr>
            <a:endParaRPr lang="en-IE" dirty="0"/>
          </a:p>
          <a:p>
            <a:pPr>
              <a:spcBef>
                <a:spcPts val="600"/>
              </a:spcBef>
            </a:pPr>
            <a:r>
              <a:rPr lang="en-IE" dirty="0" smtClean="0"/>
              <a:t>Describe </a:t>
            </a:r>
            <a:r>
              <a:rPr lang="en-IE" dirty="0"/>
              <a:t>the components used</a:t>
            </a:r>
          </a:p>
          <a:p>
            <a:pPr>
              <a:spcBef>
                <a:spcPts val="600"/>
              </a:spcBef>
            </a:pPr>
            <a:endParaRPr lang="en-IE" dirty="0"/>
          </a:p>
          <a:p>
            <a:pPr>
              <a:spcBef>
                <a:spcPts val="600"/>
              </a:spcBef>
            </a:pPr>
            <a:r>
              <a:rPr lang="en-IE" dirty="0" smtClean="0"/>
              <a:t>Describe </a:t>
            </a:r>
            <a:r>
              <a:rPr lang="en-IE" dirty="0"/>
              <a:t>the main algorithms used (use </a:t>
            </a:r>
            <a:r>
              <a:rPr lang="en-IE" dirty="0" smtClean="0"/>
              <a:t>standard </a:t>
            </a:r>
            <a:r>
              <a:rPr lang="en-IE" dirty="0"/>
              <a:t>mathematical notations if  applicable)</a:t>
            </a:r>
          </a:p>
          <a:p>
            <a:pPr>
              <a:spcBef>
                <a:spcPts val="600"/>
              </a:spcBef>
            </a:pPr>
            <a:endParaRPr lang="en-IE" dirty="0"/>
          </a:p>
          <a:p>
            <a:endParaRPr lang="en-IE" dirty="0"/>
          </a:p>
          <a:p>
            <a:endParaRPr lang="en-IE" dirty="0"/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2574139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Project Name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en-IE" sz="3900" b="1" dirty="0" smtClean="0"/>
              <a:t>Code &amp; Testing</a:t>
            </a:r>
            <a:endParaRPr lang="en-IE" dirty="0"/>
          </a:p>
          <a:p>
            <a:pPr>
              <a:spcBef>
                <a:spcPts val="600"/>
              </a:spcBef>
            </a:pPr>
            <a:r>
              <a:rPr lang="en-IE" dirty="0"/>
              <a:t>Describe main classes or functions used in  code</a:t>
            </a:r>
          </a:p>
          <a:p>
            <a:pPr>
              <a:spcBef>
                <a:spcPts val="600"/>
              </a:spcBef>
            </a:pPr>
            <a:endParaRPr lang="en-IE" dirty="0"/>
          </a:p>
          <a:p>
            <a:pPr>
              <a:spcBef>
                <a:spcPts val="600"/>
              </a:spcBef>
            </a:pPr>
            <a:r>
              <a:rPr lang="en-IE" dirty="0" smtClean="0"/>
              <a:t>Describe </a:t>
            </a:r>
            <a:r>
              <a:rPr lang="en-IE" dirty="0"/>
              <a:t>testing procedure and any testing </a:t>
            </a:r>
            <a:r>
              <a:rPr lang="en-IE" dirty="0" smtClean="0"/>
              <a:t>tools, </a:t>
            </a:r>
            <a:r>
              <a:rPr lang="en-IE" dirty="0"/>
              <a:t>test plans, test specifications </a:t>
            </a:r>
            <a:r>
              <a:rPr lang="en-IE" dirty="0" smtClean="0"/>
              <a:t>used</a:t>
            </a:r>
            <a:endParaRPr lang="en-IE" dirty="0"/>
          </a:p>
          <a:p>
            <a:pPr>
              <a:spcBef>
                <a:spcPts val="600"/>
              </a:spcBef>
            </a:pPr>
            <a:endParaRPr lang="en-IE" dirty="0"/>
          </a:p>
          <a:p>
            <a:pPr>
              <a:spcBef>
                <a:spcPts val="600"/>
              </a:spcBef>
            </a:pPr>
            <a:r>
              <a:rPr lang="en-IE" dirty="0" smtClean="0"/>
              <a:t>Describe </a:t>
            </a:r>
            <a:r>
              <a:rPr lang="en-IE" dirty="0"/>
              <a:t>any customer testing</a:t>
            </a:r>
          </a:p>
          <a:p>
            <a:pPr>
              <a:spcBef>
                <a:spcPts val="600"/>
              </a:spcBef>
            </a:pPr>
            <a:endParaRPr lang="en-IE" dirty="0"/>
          </a:p>
          <a:p>
            <a:pPr>
              <a:spcBef>
                <a:spcPts val="600"/>
              </a:spcBef>
            </a:pPr>
            <a:r>
              <a:rPr lang="en-IE" dirty="0" smtClean="0"/>
              <a:t>Graphical </a:t>
            </a:r>
            <a:r>
              <a:rPr lang="en-IE" dirty="0"/>
              <a:t>User Interface (GUI) Layout</a:t>
            </a:r>
          </a:p>
          <a:p>
            <a:pPr>
              <a:spcBef>
                <a:spcPts val="600"/>
              </a:spcBef>
            </a:pPr>
            <a:endParaRPr lang="en-IE" dirty="0"/>
          </a:p>
          <a:p>
            <a:endParaRPr lang="en-IE" dirty="0"/>
          </a:p>
          <a:p>
            <a:endParaRPr lang="en-IE" dirty="0"/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26581034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Project Name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en-IE" sz="3900" b="1" dirty="0" smtClean="0"/>
              <a:t>Evaluation</a:t>
            </a:r>
            <a:endParaRPr lang="en-IE" dirty="0"/>
          </a:p>
          <a:p>
            <a:pPr>
              <a:spcBef>
                <a:spcPts val="600"/>
              </a:spcBef>
            </a:pPr>
            <a:r>
              <a:rPr lang="en-IE" dirty="0" smtClean="0"/>
              <a:t>How was the system evaluated</a:t>
            </a:r>
            <a:endParaRPr lang="en-IE" dirty="0"/>
          </a:p>
          <a:p>
            <a:pPr>
              <a:spcBef>
                <a:spcPts val="600"/>
              </a:spcBef>
            </a:pPr>
            <a:endParaRPr lang="en-IE" dirty="0"/>
          </a:p>
          <a:p>
            <a:pPr>
              <a:spcBef>
                <a:spcPts val="600"/>
              </a:spcBef>
            </a:pPr>
            <a:r>
              <a:rPr lang="en-IE" dirty="0" smtClean="0"/>
              <a:t>What are the results of the evaluation</a:t>
            </a:r>
            <a:endParaRPr lang="en-IE" dirty="0"/>
          </a:p>
          <a:p>
            <a:pPr>
              <a:spcBef>
                <a:spcPts val="600"/>
              </a:spcBef>
            </a:pPr>
            <a:endParaRPr lang="en-IE" dirty="0"/>
          </a:p>
          <a:p>
            <a:endParaRPr lang="en-IE" dirty="0"/>
          </a:p>
          <a:p>
            <a:endParaRPr lang="en-IE" dirty="0"/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2989603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Project Name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en-IE" sz="3900" b="1" dirty="0" smtClean="0"/>
              <a:t>Advantages &amp; Limitations</a:t>
            </a:r>
            <a:endParaRPr lang="en-IE" dirty="0"/>
          </a:p>
          <a:p>
            <a:pPr>
              <a:spcBef>
                <a:spcPts val="600"/>
              </a:spcBef>
            </a:pPr>
            <a:r>
              <a:rPr lang="en-IE" dirty="0"/>
              <a:t>Describe the advantages/disadvantages</a:t>
            </a:r>
          </a:p>
          <a:p>
            <a:pPr>
              <a:spcBef>
                <a:spcPts val="600"/>
              </a:spcBef>
            </a:pPr>
            <a:endParaRPr lang="en-IE" dirty="0"/>
          </a:p>
          <a:p>
            <a:pPr>
              <a:spcBef>
                <a:spcPts val="600"/>
              </a:spcBef>
            </a:pPr>
            <a:r>
              <a:rPr lang="en-IE" dirty="0" smtClean="0"/>
              <a:t>Describe </a:t>
            </a:r>
            <a:r>
              <a:rPr lang="en-IE" dirty="0"/>
              <a:t>the limits of the project</a:t>
            </a:r>
          </a:p>
          <a:p>
            <a:pPr>
              <a:spcBef>
                <a:spcPts val="600"/>
              </a:spcBef>
            </a:pPr>
            <a:endParaRPr lang="en-IE" dirty="0"/>
          </a:p>
          <a:p>
            <a:pPr>
              <a:spcBef>
                <a:spcPts val="600"/>
              </a:spcBef>
            </a:pPr>
            <a:r>
              <a:rPr lang="en-IE" dirty="0" smtClean="0"/>
              <a:t>Describe </a:t>
            </a:r>
            <a:r>
              <a:rPr lang="en-IE" dirty="0"/>
              <a:t>the opportunities for the </a:t>
            </a:r>
            <a:r>
              <a:rPr lang="en-IE" dirty="0" smtClean="0"/>
              <a:t>project</a:t>
            </a:r>
            <a:r>
              <a:rPr lang="ro-RO" dirty="0" smtClean="0"/>
              <a:t> </a:t>
            </a:r>
            <a:r>
              <a:rPr lang="en-IE" smtClean="0"/>
              <a:t>and its </a:t>
            </a:r>
            <a:r>
              <a:rPr lang="en-IE" dirty="0"/>
              <a:t>future prospects</a:t>
            </a:r>
          </a:p>
          <a:p>
            <a:pPr>
              <a:spcBef>
                <a:spcPts val="600"/>
              </a:spcBef>
            </a:pPr>
            <a:endParaRPr lang="en-IE" dirty="0"/>
          </a:p>
          <a:p>
            <a:endParaRPr lang="en-IE" dirty="0"/>
          </a:p>
          <a:p>
            <a:endParaRPr lang="en-IE" dirty="0"/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344114519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1367</TotalTime>
  <Words>173</Words>
  <Application>Microsoft Office PowerPoint</Application>
  <PresentationFormat>A4 Paper (210x297 mm)</PresentationFormat>
  <Paragraphs>65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Apex</vt:lpstr>
      <vt:lpstr>Sample Project Name</vt:lpstr>
      <vt:lpstr>Name of Project</vt:lpstr>
      <vt:lpstr>Project Name</vt:lpstr>
      <vt:lpstr>Project Name</vt:lpstr>
      <vt:lpstr>Project Name</vt:lpstr>
      <vt:lpstr>Project Name</vt:lpstr>
      <vt:lpstr>Project Name</vt:lpstr>
      <vt:lpstr>Project Name</vt:lpstr>
      <vt:lpstr>Project Name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</dc:title>
  <dc:creator>Liam McCabe</dc:creator>
  <cp:lastModifiedBy>Hamilton</cp:lastModifiedBy>
  <cp:revision>118</cp:revision>
  <dcterms:created xsi:type="dcterms:W3CDTF">2018-05-20T19:26:47Z</dcterms:created>
  <dcterms:modified xsi:type="dcterms:W3CDTF">2021-04-12T16:17:56Z</dcterms:modified>
</cp:coreProperties>
</file>