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9" r:id="rId4"/>
    <p:sldId id="267" r:id="rId5"/>
    <p:sldId id="258" r:id="rId6"/>
    <p:sldId id="259" r:id="rId7"/>
    <p:sldId id="261" r:id="rId8"/>
    <p:sldId id="260" r:id="rId9"/>
    <p:sldId id="262" r:id="rId10"/>
    <p:sldId id="268" r:id="rId11"/>
    <p:sldId id="263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4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jp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9D2538-C344-4D31-9966-169A4465C1BE}" type="doc">
      <dgm:prSet loTypeId="urn:microsoft.com/office/officeart/2005/8/layout/p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05E0541-8B02-4B20-B3A9-1BDDF32EFCD4}">
      <dgm:prSet phldrT="[Text]" custT="1"/>
      <dgm:spPr/>
      <dgm:t>
        <a:bodyPr/>
        <a:lstStyle/>
        <a:p>
          <a:r>
            <a:rPr lang="en-GB" sz="2400" dirty="0" smtClean="0"/>
            <a:t>Face recognition</a:t>
          </a:r>
          <a:endParaRPr lang="en-US" sz="2400" dirty="0"/>
        </a:p>
      </dgm:t>
    </dgm:pt>
    <dgm:pt modelId="{DC55E9E2-3B35-4CDC-B486-8732B1602BF0}" type="parTrans" cxnId="{B6181E7A-70F2-4DC3-A255-FC1FCA204C43}">
      <dgm:prSet/>
      <dgm:spPr/>
      <dgm:t>
        <a:bodyPr/>
        <a:lstStyle/>
        <a:p>
          <a:endParaRPr lang="en-US"/>
        </a:p>
      </dgm:t>
    </dgm:pt>
    <dgm:pt modelId="{AE9A8040-21A0-4E80-912B-4690849F39C6}" type="sibTrans" cxnId="{B6181E7A-70F2-4DC3-A255-FC1FCA204C43}">
      <dgm:prSet/>
      <dgm:spPr/>
      <dgm:t>
        <a:bodyPr/>
        <a:lstStyle/>
        <a:p>
          <a:endParaRPr lang="en-US"/>
        </a:p>
      </dgm:t>
    </dgm:pt>
    <dgm:pt modelId="{E3D3AED1-D810-4AF7-AA78-5CCAA63EC65F}">
      <dgm:prSet phldrT="[Text]"/>
      <dgm:spPr/>
      <dgm:t>
        <a:bodyPr/>
        <a:lstStyle/>
        <a:p>
          <a:r>
            <a:rPr lang="en-GB" dirty="0" smtClean="0"/>
            <a:t>Encryption</a:t>
          </a:r>
          <a:endParaRPr lang="en-US" dirty="0"/>
        </a:p>
      </dgm:t>
    </dgm:pt>
    <dgm:pt modelId="{2DA90937-F134-43C9-A7A5-A104A19D755D}" type="parTrans" cxnId="{FE4026AD-46F0-4A00-8E1F-FB4154A451CB}">
      <dgm:prSet/>
      <dgm:spPr/>
      <dgm:t>
        <a:bodyPr/>
        <a:lstStyle/>
        <a:p>
          <a:endParaRPr lang="en-US"/>
        </a:p>
      </dgm:t>
    </dgm:pt>
    <dgm:pt modelId="{1BD8B379-C609-4CBD-A134-6B65A7FDB78A}" type="sibTrans" cxnId="{FE4026AD-46F0-4A00-8E1F-FB4154A451CB}">
      <dgm:prSet/>
      <dgm:spPr/>
      <dgm:t>
        <a:bodyPr/>
        <a:lstStyle/>
        <a:p>
          <a:endParaRPr lang="en-US"/>
        </a:p>
      </dgm:t>
    </dgm:pt>
    <dgm:pt modelId="{6FD45D50-7D44-4251-8463-05A44B203645}">
      <dgm:prSet phldrT="[Text]"/>
      <dgm:spPr/>
      <dgm:t>
        <a:bodyPr/>
        <a:lstStyle/>
        <a:p>
          <a:r>
            <a:rPr lang="en-GB" dirty="0" smtClean="0"/>
            <a:t>Master password</a:t>
          </a:r>
          <a:endParaRPr lang="en-US" dirty="0"/>
        </a:p>
      </dgm:t>
    </dgm:pt>
    <dgm:pt modelId="{C0CC950A-569D-4A4F-BB6D-B7E007DD965A}" type="parTrans" cxnId="{602DD92B-FA5B-4F42-A54C-F6CC3CFD4F3F}">
      <dgm:prSet/>
      <dgm:spPr/>
      <dgm:t>
        <a:bodyPr/>
        <a:lstStyle/>
        <a:p>
          <a:endParaRPr lang="en-US"/>
        </a:p>
      </dgm:t>
    </dgm:pt>
    <dgm:pt modelId="{E2A3AF5F-DE76-41A8-B6BD-C360E0052B89}" type="sibTrans" cxnId="{602DD92B-FA5B-4F42-A54C-F6CC3CFD4F3F}">
      <dgm:prSet/>
      <dgm:spPr/>
      <dgm:t>
        <a:bodyPr/>
        <a:lstStyle/>
        <a:p>
          <a:endParaRPr lang="en-US"/>
        </a:p>
      </dgm:t>
    </dgm:pt>
    <dgm:pt modelId="{28A2E8F7-B5BC-4841-9E71-E9A024BD1950}">
      <dgm:prSet phldrT="[Text]"/>
      <dgm:spPr/>
      <dgm:t>
        <a:bodyPr/>
        <a:lstStyle/>
        <a:p>
          <a:r>
            <a:rPr lang="en-GB" dirty="0" smtClean="0"/>
            <a:t>User friendly interface </a:t>
          </a:r>
          <a:endParaRPr lang="en-US" dirty="0"/>
        </a:p>
      </dgm:t>
    </dgm:pt>
    <dgm:pt modelId="{C92402DE-9ADC-4017-AAF8-9BBC58AFE379}" type="parTrans" cxnId="{5EE6FB55-A0B8-4B8C-B7E0-C4813AACE45B}">
      <dgm:prSet/>
      <dgm:spPr/>
      <dgm:t>
        <a:bodyPr/>
        <a:lstStyle/>
        <a:p>
          <a:endParaRPr lang="en-US"/>
        </a:p>
      </dgm:t>
    </dgm:pt>
    <dgm:pt modelId="{5B73AD43-AEBB-477F-9AAF-59E30079CB13}" type="sibTrans" cxnId="{5EE6FB55-A0B8-4B8C-B7E0-C4813AACE45B}">
      <dgm:prSet/>
      <dgm:spPr/>
      <dgm:t>
        <a:bodyPr/>
        <a:lstStyle/>
        <a:p>
          <a:endParaRPr lang="en-US"/>
        </a:p>
      </dgm:t>
    </dgm:pt>
    <dgm:pt modelId="{220FD0CE-F52E-455F-AFA0-F4A912BC906E}">
      <dgm:prSet phldrT="[Text]"/>
      <dgm:spPr/>
      <dgm:t>
        <a:bodyPr/>
        <a:lstStyle/>
        <a:p>
          <a:r>
            <a:rPr lang="en-GB" dirty="0" smtClean="0"/>
            <a:t>browser</a:t>
          </a:r>
          <a:endParaRPr lang="en-US" dirty="0"/>
        </a:p>
      </dgm:t>
    </dgm:pt>
    <dgm:pt modelId="{F847AC78-B85A-419E-95EA-873E478025B8}" type="parTrans" cxnId="{3C7F619E-6BCF-4075-87AE-75D03D10C70A}">
      <dgm:prSet/>
      <dgm:spPr/>
      <dgm:t>
        <a:bodyPr/>
        <a:lstStyle/>
        <a:p>
          <a:endParaRPr lang="en-US"/>
        </a:p>
      </dgm:t>
    </dgm:pt>
    <dgm:pt modelId="{D50E3F18-D07B-4D98-BCC1-01ED06D71FC5}" type="sibTrans" cxnId="{3C7F619E-6BCF-4075-87AE-75D03D10C70A}">
      <dgm:prSet/>
      <dgm:spPr/>
      <dgm:t>
        <a:bodyPr/>
        <a:lstStyle/>
        <a:p>
          <a:endParaRPr lang="en-US"/>
        </a:p>
      </dgm:t>
    </dgm:pt>
    <dgm:pt modelId="{516C6634-F509-42DD-A41C-935AD8A6862F}" type="pres">
      <dgm:prSet presAssocID="{149D2538-C344-4D31-9966-169A4465C1B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DF22E28-E7CC-46EA-B1E4-E1E32954573B}" type="pres">
      <dgm:prSet presAssocID="{205E0541-8B02-4B20-B3A9-1BDDF32EFCD4}" presName="compNode" presStyleCnt="0"/>
      <dgm:spPr/>
    </dgm:pt>
    <dgm:pt modelId="{54568CF4-DD23-4F71-ACA6-4D3FA3209C6E}" type="pres">
      <dgm:prSet presAssocID="{205E0541-8B02-4B20-B3A9-1BDDF32EFCD4}" presName="pict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</dgm:spPr>
    </dgm:pt>
    <dgm:pt modelId="{777AADB3-59FD-4050-97F1-E6F6AED77C6C}" type="pres">
      <dgm:prSet presAssocID="{205E0541-8B02-4B20-B3A9-1BDDF32EFCD4}" presName="textRect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B2D827-537D-45C2-965C-61F526D3FF63}" type="pres">
      <dgm:prSet presAssocID="{AE9A8040-21A0-4E80-912B-4690849F39C6}" presName="sibTrans" presStyleLbl="sibTrans2D1" presStyleIdx="0" presStyleCnt="0"/>
      <dgm:spPr/>
      <dgm:t>
        <a:bodyPr/>
        <a:lstStyle/>
        <a:p>
          <a:endParaRPr lang="en-US"/>
        </a:p>
      </dgm:t>
    </dgm:pt>
    <dgm:pt modelId="{7E7AF1A9-6820-4446-83D7-4613C2E2C182}" type="pres">
      <dgm:prSet presAssocID="{E3D3AED1-D810-4AF7-AA78-5CCAA63EC65F}" presName="compNode" presStyleCnt="0"/>
      <dgm:spPr/>
    </dgm:pt>
    <dgm:pt modelId="{18B18F69-08CF-4C10-AC4D-284D0EB7B8CE}" type="pres">
      <dgm:prSet presAssocID="{E3D3AED1-D810-4AF7-AA78-5CCAA63EC65F}" presName="pictRect" presStyleLbl="node1" presStyleIdx="1" presStyleCnt="5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</dgm:spPr>
    </dgm:pt>
    <dgm:pt modelId="{9F76E237-8D32-4B8A-B99C-35114FD6B6E7}" type="pres">
      <dgm:prSet presAssocID="{E3D3AED1-D810-4AF7-AA78-5CCAA63EC65F}" presName="textRect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FEEE08-0654-485C-90D4-C364FE7E26EA}" type="pres">
      <dgm:prSet presAssocID="{1BD8B379-C609-4CBD-A134-6B65A7FDB78A}" presName="sibTrans" presStyleLbl="sibTrans2D1" presStyleIdx="0" presStyleCnt="0"/>
      <dgm:spPr/>
      <dgm:t>
        <a:bodyPr/>
        <a:lstStyle/>
        <a:p>
          <a:endParaRPr lang="en-US"/>
        </a:p>
      </dgm:t>
    </dgm:pt>
    <dgm:pt modelId="{92BAAF9D-04C3-4214-BCED-B4503EEB01A1}" type="pres">
      <dgm:prSet presAssocID="{6FD45D50-7D44-4251-8463-05A44B203645}" presName="compNode" presStyleCnt="0"/>
      <dgm:spPr/>
    </dgm:pt>
    <dgm:pt modelId="{521BA8B6-F572-4574-9733-76011E415187}" type="pres">
      <dgm:prSet presAssocID="{6FD45D50-7D44-4251-8463-05A44B203645}" presName="pictRect" presStyleLbl="node1" presStyleIdx="2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</dgm:spPr>
    </dgm:pt>
    <dgm:pt modelId="{F893B102-251C-461E-8271-D9043133A38E}" type="pres">
      <dgm:prSet presAssocID="{6FD45D50-7D44-4251-8463-05A44B203645}" presName="textRect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D2454C-31FD-4694-8FCE-C7AFB0DF5D6F}" type="pres">
      <dgm:prSet presAssocID="{E2A3AF5F-DE76-41A8-B6BD-C360E0052B89}" presName="sibTrans" presStyleLbl="sibTrans2D1" presStyleIdx="0" presStyleCnt="0"/>
      <dgm:spPr/>
      <dgm:t>
        <a:bodyPr/>
        <a:lstStyle/>
        <a:p>
          <a:endParaRPr lang="en-US"/>
        </a:p>
      </dgm:t>
    </dgm:pt>
    <dgm:pt modelId="{5F96717F-D969-424D-AE0F-E2BA5B2959D7}" type="pres">
      <dgm:prSet presAssocID="{28A2E8F7-B5BC-4841-9E71-E9A024BD1950}" presName="compNode" presStyleCnt="0"/>
      <dgm:spPr/>
    </dgm:pt>
    <dgm:pt modelId="{CAC1653E-847A-4F39-9AB6-B6495BE7CB1D}" type="pres">
      <dgm:prSet presAssocID="{28A2E8F7-B5BC-4841-9E71-E9A024BD1950}" presName="pictRect" presStyleLbl="node1" presStyleIdx="3" presStyleCnt="5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</dgm:spPr>
    </dgm:pt>
    <dgm:pt modelId="{08F8403A-1AE4-4DBD-9702-4DFA96AA464F}" type="pres">
      <dgm:prSet presAssocID="{28A2E8F7-B5BC-4841-9E71-E9A024BD1950}" presName="textRect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A3DAFD-C93F-4DBD-B817-57FAF76E354D}" type="pres">
      <dgm:prSet presAssocID="{5B73AD43-AEBB-477F-9AAF-59E30079CB13}" presName="sibTrans" presStyleLbl="sibTrans2D1" presStyleIdx="0" presStyleCnt="0"/>
      <dgm:spPr/>
      <dgm:t>
        <a:bodyPr/>
        <a:lstStyle/>
        <a:p>
          <a:endParaRPr lang="en-US"/>
        </a:p>
      </dgm:t>
    </dgm:pt>
    <dgm:pt modelId="{67492E88-951E-4FD7-8EF7-DA043A020576}" type="pres">
      <dgm:prSet presAssocID="{220FD0CE-F52E-455F-AFA0-F4A912BC906E}" presName="compNode" presStyleCnt="0"/>
      <dgm:spPr/>
    </dgm:pt>
    <dgm:pt modelId="{7CE0291E-965B-45A9-8D31-7BA77E86A6E5}" type="pres">
      <dgm:prSet presAssocID="{220FD0CE-F52E-455F-AFA0-F4A912BC906E}" presName="pictRect" presStyleLbl="node1" presStyleIdx="4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</dgm:spPr>
    </dgm:pt>
    <dgm:pt modelId="{FBD94DB6-533B-4F1D-9B25-B0005108D7D5}" type="pres">
      <dgm:prSet presAssocID="{220FD0CE-F52E-455F-AFA0-F4A912BC906E}" presName="textRect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3984003-81A7-4FC4-A77C-43B86586B7DB}" type="presOf" srcId="{220FD0CE-F52E-455F-AFA0-F4A912BC906E}" destId="{FBD94DB6-533B-4F1D-9B25-B0005108D7D5}" srcOrd="0" destOrd="0" presId="urn:microsoft.com/office/officeart/2005/8/layout/pList1"/>
    <dgm:cxn modelId="{A9BE793E-D59B-4717-8462-7AE99FCB6F6D}" type="presOf" srcId="{205E0541-8B02-4B20-B3A9-1BDDF32EFCD4}" destId="{777AADB3-59FD-4050-97F1-E6F6AED77C6C}" srcOrd="0" destOrd="0" presId="urn:microsoft.com/office/officeart/2005/8/layout/pList1"/>
    <dgm:cxn modelId="{14C09F91-96D5-4902-A548-086D4ED890F5}" type="presOf" srcId="{E3D3AED1-D810-4AF7-AA78-5CCAA63EC65F}" destId="{9F76E237-8D32-4B8A-B99C-35114FD6B6E7}" srcOrd="0" destOrd="0" presId="urn:microsoft.com/office/officeart/2005/8/layout/pList1"/>
    <dgm:cxn modelId="{5EE6FB55-A0B8-4B8C-B7E0-C4813AACE45B}" srcId="{149D2538-C344-4D31-9966-169A4465C1BE}" destId="{28A2E8F7-B5BC-4841-9E71-E9A024BD1950}" srcOrd="3" destOrd="0" parTransId="{C92402DE-9ADC-4017-AAF8-9BBC58AFE379}" sibTransId="{5B73AD43-AEBB-477F-9AAF-59E30079CB13}"/>
    <dgm:cxn modelId="{602DD92B-FA5B-4F42-A54C-F6CC3CFD4F3F}" srcId="{149D2538-C344-4D31-9966-169A4465C1BE}" destId="{6FD45D50-7D44-4251-8463-05A44B203645}" srcOrd="2" destOrd="0" parTransId="{C0CC950A-569D-4A4F-BB6D-B7E007DD965A}" sibTransId="{E2A3AF5F-DE76-41A8-B6BD-C360E0052B89}"/>
    <dgm:cxn modelId="{C6035C0E-21CE-49C5-AD4D-6C6DC9CA7FAC}" type="presOf" srcId="{5B73AD43-AEBB-477F-9AAF-59E30079CB13}" destId="{D7A3DAFD-C93F-4DBD-B817-57FAF76E354D}" srcOrd="0" destOrd="0" presId="urn:microsoft.com/office/officeart/2005/8/layout/pList1"/>
    <dgm:cxn modelId="{B65C8A65-0778-4C3D-A04C-53936E6C01EF}" type="presOf" srcId="{AE9A8040-21A0-4E80-912B-4690849F39C6}" destId="{D7B2D827-537D-45C2-965C-61F526D3FF63}" srcOrd="0" destOrd="0" presId="urn:microsoft.com/office/officeart/2005/8/layout/pList1"/>
    <dgm:cxn modelId="{66A9967F-C745-4E7F-92E8-162CD9A6D7E7}" type="presOf" srcId="{1BD8B379-C609-4CBD-A134-6B65A7FDB78A}" destId="{E3FEEE08-0654-485C-90D4-C364FE7E26EA}" srcOrd="0" destOrd="0" presId="urn:microsoft.com/office/officeart/2005/8/layout/pList1"/>
    <dgm:cxn modelId="{DAC32883-0A98-4CC5-B2E5-F9AF436035A5}" type="presOf" srcId="{149D2538-C344-4D31-9966-169A4465C1BE}" destId="{516C6634-F509-42DD-A41C-935AD8A6862F}" srcOrd="0" destOrd="0" presId="urn:microsoft.com/office/officeart/2005/8/layout/pList1"/>
    <dgm:cxn modelId="{E0402FF4-6A5E-4312-B3DA-3800B7B62DC9}" type="presOf" srcId="{6FD45D50-7D44-4251-8463-05A44B203645}" destId="{F893B102-251C-461E-8271-D9043133A38E}" srcOrd="0" destOrd="0" presId="urn:microsoft.com/office/officeart/2005/8/layout/pList1"/>
    <dgm:cxn modelId="{AD524FD8-35FE-4BF8-B3C6-5180ADC24C38}" type="presOf" srcId="{28A2E8F7-B5BC-4841-9E71-E9A024BD1950}" destId="{08F8403A-1AE4-4DBD-9702-4DFA96AA464F}" srcOrd="0" destOrd="0" presId="urn:microsoft.com/office/officeart/2005/8/layout/pList1"/>
    <dgm:cxn modelId="{B6181E7A-70F2-4DC3-A255-FC1FCA204C43}" srcId="{149D2538-C344-4D31-9966-169A4465C1BE}" destId="{205E0541-8B02-4B20-B3A9-1BDDF32EFCD4}" srcOrd="0" destOrd="0" parTransId="{DC55E9E2-3B35-4CDC-B486-8732B1602BF0}" sibTransId="{AE9A8040-21A0-4E80-912B-4690849F39C6}"/>
    <dgm:cxn modelId="{3C7F619E-6BCF-4075-87AE-75D03D10C70A}" srcId="{149D2538-C344-4D31-9966-169A4465C1BE}" destId="{220FD0CE-F52E-455F-AFA0-F4A912BC906E}" srcOrd="4" destOrd="0" parTransId="{F847AC78-B85A-419E-95EA-873E478025B8}" sibTransId="{D50E3F18-D07B-4D98-BCC1-01ED06D71FC5}"/>
    <dgm:cxn modelId="{DA11A166-C91A-4E10-9334-E765A1D821A5}" type="presOf" srcId="{E2A3AF5F-DE76-41A8-B6BD-C360E0052B89}" destId="{83D2454C-31FD-4694-8FCE-C7AFB0DF5D6F}" srcOrd="0" destOrd="0" presId="urn:microsoft.com/office/officeart/2005/8/layout/pList1"/>
    <dgm:cxn modelId="{FE4026AD-46F0-4A00-8E1F-FB4154A451CB}" srcId="{149D2538-C344-4D31-9966-169A4465C1BE}" destId="{E3D3AED1-D810-4AF7-AA78-5CCAA63EC65F}" srcOrd="1" destOrd="0" parTransId="{2DA90937-F134-43C9-A7A5-A104A19D755D}" sibTransId="{1BD8B379-C609-4CBD-A134-6B65A7FDB78A}"/>
    <dgm:cxn modelId="{C682FAF3-2542-4A67-AA85-64779943811B}" type="presParOf" srcId="{516C6634-F509-42DD-A41C-935AD8A6862F}" destId="{BDF22E28-E7CC-46EA-B1E4-E1E32954573B}" srcOrd="0" destOrd="0" presId="urn:microsoft.com/office/officeart/2005/8/layout/pList1"/>
    <dgm:cxn modelId="{F73EB544-AE9D-41E4-A1EE-6ECED213D7B4}" type="presParOf" srcId="{BDF22E28-E7CC-46EA-B1E4-E1E32954573B}" destId="{54568CF4-DD23-4F71-ACA6-4D3FA3209C6E}" srcOrd="0" destOrd="0" presId="urn:microsoft.com/office/officeart/2005/8/layout/pList1"/>
    <dgm:cxn modelId="{5AA46EB3-2583-427F-A50B-CDC739F430AB}" type="presParOf" srcId="{BDF22E28-E7CC-46EA-B1E4-E1E32954573B}" destId="{777AADB3-59FD-4050-97F1-E6F6AED77C6C}" srcOrd="1" destOrd="0" presId="urn:microsoft.com/office/officeart/2005/8/layout/pList1"/>
    <dgm:cxn modelId="{4C8E10B0-2644-4F7D-9A08-98E58A4D4555}" type="presParOf" srcId="{516C6634-F509-42DD-A41C-935AD8A6862F}" destId="{D7B2D827-537D-45C2-965C-61F526D3FF63}" srcOrd="1" destOrd="0" presId="urn:microsoft.com/office/officeart/2005/8/layout/pList1"/>
    <dgm:cxn modelId="{5B2F540F-79A2-4A4F-A675-7F1CBC007093}" type="presParOf" srcId="{516C6634-F509-42DD-A41C-935AD8A6862F}" destId="{7E7AF1A9-6820-4446-83D7-4613C2E2C182}" srcOrd="2" destOrd="0" presId="urn:microsoft.com/office/officeart/2005/8/layout/pList1"/>
    <dgm:cxn modelId="{894575EC-9B54-438B-91C2-56C547974479}" type="presParOf" srcId="{7E7AF1A9-6820-4446-83D7-4613C2E2C182}" destId="{18B18F69-08CF-4C10-AC4D-284D0EB7B8CE}" srcOrd="0" destOrd="0" presId="urn:microsoft.com/office/officeart/2005/8/layout/pList1"/>
    <dgm:cxn modelId="{1D830B4D-0749-46F4-A07F-2D4D4213C662}" type="presParOf" srcId="{7E7AF1A9-6820-4446-83D7-4613C2E2C182}" destId="{9F76E237-8D32-4B8A-B99C-35114FD6B6E7}" srcOrd="1" destOrd="0" presId="urn:microsoft.com/office/officeart/2005/8/layout/pList1"/>
    <dgm:cxn modelId="{25168379-5ACD-4E34-81FB-75793BFBE915}" type="presParOf" srcId="{516C6634-F509-42DD-A41C-935AD8A6862F}" destId="{E3FEEE08-0654-485C-90D4-C364FE7E26EA}" srcOrd="3" destOrd="0" presId="urn:microsoft.com/office/officeart/2005/8/layout/pList1"/>
    <dgm:cxn modelId="{9CEDDB2C-991C-445A-8032-FADC21B3E482}" type="presParOf" srcId="{516C6634-F509-42DD-A41C-935AD8A6862F}" destId="{92BAAF9D-04C3-4214-BCED-B4503EEB01A1}" srcOrd="4" destOrd="0" presId="urn:microsoft.com/office/officeart/2005/8/layout/pList1"/>
    <dgm:cxn modelId="{F9B75FDD-0111-4E10-8C31-CE95635232DB}" type="presParOf" srcId="{92BAAF9D-04C3-4214-BCED-B4503EEB01A1}" destId="{521BA8B6-F572-4574-9733-76011E415187}" srcOrd="0" destOrd="0" presId="urn:microsoft.com/office/officeart/2005/8/layout/pList1"/>
    <dgm:cxn modelId="{FFAB1086-8756-48C6-83A5-B5AB9BC0AD33}" type="presParOf" srcId="{92BAAF9D-04C3-4214-BCED-B4503EEB01A1}" destId="{F893B102-251C-461E-8271-D9043133A38E}" srcOrd="1" destOrd="0" presId="urn:microsoft.com/office/officeart/2005/8/layout/pList1"/>
    <dgm:cxn modelId="{896BB3AE-6279-437F-90DC-43B3F27CC50F}" type="presParOf" srcId="{516C6634-F509-42DD-A41C-935AD8A6862F}" destId="{83D2454C-31FD-4694-8FCE-C7AFB0DF5D6F}" srcOrd="5" destOrd="0" presId="urn:microsoft.com/office/officeart/2005/8/layout/pList1"/>
    <dgm:cxn modelId="{3C3C79A6-F774-4297-9C01-BE733F684035}" type="presParOf" srcId="{516C6634-F509-42DD-A41C-935AD8A6862F}" destId="{5F96717F-D969-424D-AE0F-E2BA5B2959D7}" srcOrd="6" destOrd="0" presId="urn:microsoft.com/office/officeart/2005/8/layout/pList1"/>
    <dgm:cxn modelId="{2AF36ABB-E0F6-4480-9B70-8BA5D28DB89A}" type="presParOf" srcId="{5F96717F-D969-424D-AE0F-E2BA5B2959D7}" destId="{CAC1653E-847A-4F39-9AB6-B6495BE7CB1D}" srcOrd="0" destOrd="0" presId="urn:microsoft.com/office/officeart/2005/8/layout/pList1"/>
    <dgm:cxn modelId="{6984804C-F3C2-4D80-9851-CFB9EA552AC2}" type="presParOf" srcId="{5F96717F-D969-424D-AE0F-E2BA5B2959D7}" destId="{08F8403A-1AE4-4DBD-9702-4DFA96AA464F}" srcOrd="1" destOrd="0" presId="urn:microsoft.com/office/officeart/2005/8/layout/pList1"/>
    <dgm:cxn modelId="{259052CB-9179-4805-B6F5-2A0A1E30A2AB}" type="presParOf" srcId="{516C6634-F509-42DD-A41C-935AD8A6862F}" destId="{D7A3DAFD-C93F-4DBD-B817-57FAF76E354D}" srcOrd="7" destOrd="0" presId="urn:microsoft.com/office/officeart/2005/8/layout/pList1"/>
    <dgm:cxn modelId="{A7506043-F30E-4A4B-A4D1-4DA9C1C040CE}" type="presParOf" srcId="{516C6634-F509-42DD-A41C-935AD8A6862F}" destId="{67492E88-951E-4FD7-8EF7-DA043A020576}" srcOrd="8" destOrd="0" presId="urn:microsoft.com/office/officeart/2005/8/layout/pList1"/>
    <dgm:cxn modelId="{B08D1177-32AB-4B79-A476-E1C2E9CAED18}" type="presParOf" srcId="{67492E88-951E-4FD7-8EF7-DA043A020576}" destId="{7CE0291E-965B-45A9-8D31-7BA77E86A6E5}" srcOrd="0" destOrd="0" presId="urn:microsoft.com/office/officeart/2005/8/layout/pList1"/>
    <dgm:cxn modelId="{D5CC8449-42D7-4158-9EE8-A68A205EB25E}" type="presParOf" srcId="{67492E88-951E-4FD7-8EF7-DA043A020576}" destId="{FBD94DB6-533B-4F1D-9B25-B0005108D7D5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8EDA129-1CA8-4AFE-B6F8-46A020155144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D5F7A96-F5F1-4148-A1B1-DC6A306B6439}">
      <dgm:prSet phldrT="[Text]"/>
      <dgm:spPr>
        <a:solidFill>
          <a:schemeClr val="accent2">
            <a:lumMod val="60000"/>
            <a:lumOff val="40000"/>
          </a:schemeClr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en-GB" dirty="0" smtClean="0"/>
            <a:t>Create account</a:t>
          </a:r>
          <a:endParaRPr lang="en-US" dirty="0"/>
        </a:p>
      </dgm:t>
    </dgm:pt>
    <dgm:pt modelId="{BF3287EB-D35B-45E6-AEE8-AC0F330E2763}" type="parTrans" cxnId="{AB5024C9-3D46-4E06-9DB6-756E5E2CFDCA}">
      <dgm:prSet/>
      <dgm:spPr/>
      <dgm:t>
        <a:bodyPr/>
        <a:lstStyle/>
        <a:p>
          <a:endParaRPr lang="en-US"/>
        </a:p>
      </dgm:t>
    </dgm:pt>
    <dgm:pt modelId="{ACBEB578-443B-43E0-AE81-164D12758307}" type="sibTrans" cxnId="{AB5024C9-3D46-4E06-9DB6-756E5E2CFDCA}">
      <dgm:prSet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endParaRPr lang="en-US"/>
        </a:p>
      </dgm:t>
    </dgm:pt>
    <dgm:pt modelId="{C1F06BD7-0014-45A6-BA89-2C4DEFDB6AA8}">
      <dgm:prSet phldrT="[Text]"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en-GB" dirty="0" smtClean="0"/>
            <a:t>Encrypt a word using master password</a:t>
          </a:r>
          <a:endParaRPr lang="en-US" dirty="0"/>
        </a:p>
      </dgm:t>
    </dgm:pt>
    <dgm:pt modelId="{622090ED-FE18-4A05-9D95-3EFF798F0377}" type="parTrans" cxnId="{152F0B58-42DE-4843-A23F-FA7025EFFC18}">
      <dgm:prSet/>
      <dgm:spPr/>
      <dgm:t>
        <a:bodyPr/>
        <a:lstStyle/>
        <a:p>
          <a:endParaRPr lang="en-US"/>
        </a:p>
      </dgm:t>
    </dgm:pt>
    <dgm:pt modelId="{29BB6616-E561-4C6B-9198-66984E61B16F}" type="sibTrans" cxnId="{152F0B58-42DE-4843-A23F-FA7025EFFC18}">
      <dgm:prSet/>
      <dgm:spPr/>
      <dgm:t>
        <a:bodyPr/>
        <a:lstStyle/>
        <a:p>
          <a:endParaRPr lang="en-US"/>
        </a:p>
      </dgm:t>
    </dgm:pt>
    <dgm:pt modelId="{905C4128-C06D-48F8-888D-8CED5DB89F6E}">
      <dgm:prSet phldrT="[Text]"/>
      <dgm:spPr>
        <a:solidFill>
          <a:schemeClr val="accent2">
            <a:lumMod val="60000"/>
            <a:lumOff val="40000"/>
          </a:schemeClr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en-GB" dirty="0" smtClean="0"/>
            <a:t>When logging in</a:t>
          </a:r>
          <a:endParaRPr lang="en-US" dirty="0"/>
        </a:p>
      </dgm:t>
    </dgm:pt>
    <dgm:pt modelId="{A70B4678-58B4-4C9D-94A6-297BFA3DE8E2}" type="parTrans" cxnId="{92165E43-4667-4C0D-A7F9-8CF080644A8A}">
      <dgm:prSet/>
      <dgm:spPr/>
      <dgm:t>
        <a:bodyPr/>
        <a:lstStyle/>
        <a:p>
          <a:endParaRPr lang="en-US"/>
        </a:p>
      </dgm:t>
    </dgm:pt>
    <dgm:pt modelId="{C074655D-0F8A-4DA5-B321-175776028495}" type="sibTrans" cxnId="{92165E43-4667-4C0D-A7F9-8CF080644A8A}">
      <dgm:prSet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endParaRPr lang="en-US"/>
        </a:p>
      </dgm:t>
    </dgm:pt>
    <dgm:pt modelId="{3B5C01E6-257D-4303-815B-444F7EB6A9BC}">
      <dgm:prSet phldrT="[Text]"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en-GB" dirty="0" smtClean="0"/>
            <a:t>Decrypt the word</a:t>
          </a:r>
          <a:endParaRPr lang="en-US" dirty="0"/>
        </a:p>
      </dgm:t>
    </dgm:pt>
    <dgm:pt modelId="{6BFCDEA8-4BC4-461D-97BF-4530A6367539}" type="parTrans" cxnId="{C780E104-F427-43AF-9523-82158BE34C2D}">
      <dgm:prSet/>
      <dgm:spPr/>
      <dgm:t>
        <a:bodyPr/>
        <a:lstStyle/>
        <a:p>
          <a:endParaRPr lang="en-US"/>
        </a:p>
      </dgm:t>
    </dgm:pt>
    <dgm:pt modelId="{9517AB03-4459-4381-AC0E-DEDA8E88E23D}" type="sibTrans" cxnId="{C780E104-F427-43AF-9523-82158BE34C2D}">
      <dgm:prSet/>
      <dgm:spPr/>
      <dgm:t>
        <a:bodyPr/>
        <a:lstStyle/>
        <a:p>
          <a:endParaRPr lang="en-US"/>
        </a:p>
      </dgm:t>
    </dgm:pt>
    <dgm:pt modelId="{3159236C-14AA-4FAA-9D06-69176CE16B4C}">
      <dgm:prSet phldrT="[Text]"/>
      <dgm:spPr>
        <a:solidFill>
          <a:schemeClr val="accent2">
            <a:lumMod val="60000"/>
            <a:lumOff val="40000"/>
          </a:schemeClr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en-GB" dirty="0" smtClean="0"/>
            <a:t>If matches </a:t>
          </a:r>
          <a:endParaRPr lang="en-US" dirty="0"/>
        </a:p>
      </dgm:t>
    </dgm:pt>
    <dgm:pt modelId="{C403B942-B0DE-4B22-ABC7-71A5CBB1FF03}" type="parTrans" cxnId="{34C19F71-E70F-4294-9390-3DABBDA459CA}">
      <dgm:prSet/>
      <dgm:spPr/>
      <dgm:t>
        <a:bodyPr/>
        <a:lstStyle/>
        <a:p>
          <a:endParaRPr lang="en-US"/>
        </a:p>
      </dgm:t>
    </dgm:pt>
    <dgm:pt modelId="{89F9CB78-03C1-42B1-8242-A9C19D18DE18}" type="sibTrans" cxnId="{34C19F71-E70F-4294-9390-3DABBDA459CA}">
      <dgm:prSet/>
      <dgm:spPr/>
      <dgm:t>
        <a:bodyPr/>
        <a:lstStyle/>
        <a:p>
          <a:endParaRPr lang="en-US"/>
        </a:p>
      </dgm:t>
    </dgm:pt>
    <dgm:pt modelId="{24C30C0C-D585-4CBD-A512-D2CD53890FC2}">
      <dgm:prSet phldrT="[Text]"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en-GB" dirty="0" smtClean="0"/>
            <a:t>User can log in to the account</a:t>
          </a:r>
          <a:endParaRPr lang="en-US" dirty="0"/>
        </a:p>
      </dgm:t>
    </dgm:pt>
    <dgm:pt modelId="{24E39542-235D-4D28-93D5-5EE5D776176B}" type="parTrans" cxnId="{AE7EC496-5793-4F8C-9B1B-464BD5CF0C3B}">
      <dgm:prSet/>
      <dgm:spPr/>
      <dgm:t>
        <a:bodyPr/>
        <a:lstStyle/>
        <a:p>
          <a:endParaRPr lang="en-US"/>
        </a:p>
      </dgm:t>
    </dgm:pt>
    <dgm:pt modelId="{EB7FD735-4DCB-4F55-98D5-74A2D25698B5}" type="sibTrans" cxnId="{AE7EC496-5793-4F8C-9B1B-464BD5CF0C3B}">
      <dgm:prSet/>
      <dgm:spPr/>
      <dgm:t>
        <a:bodyPr/>
        <a:lstStyle/>
        <a:p>
          <a:endParaRPr lang="en-US"/>
        </a:p>
      </dgm:t>
    </dgm:pt>
    <dgm:pt modelId="{FFC28EC4-EA74-42EF-9412-F31C7FF3CDE2}">
      <dgm:prSet phldrT="[Text]"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en-GB" dirty="0" smtClean="0"/>
            <a:t>Compare</a:t>
          </a:r>
          <a:endParaRPr lang="en-US" dirty="0"/>
        </a:p>
      </dgm:t>
    </dgm:pt>
    <dgm:pt modelId="{B90C2AD0-0EAE-443D-AB68-05D799D00BAF}" type="parTrans" cxnId="{95237641-C518-44A1-BBBB-46CE0C7B6738}">
      <dgm:prSet/>
      <dgm:spPr/>
      <dgm:t>
        <a:bodyPr/>
        <a:lstStyle/>
        <a:p>
          <a:endParaRPr lang="en-US"/>
        </a:p>
      </dgm:t>
    </dgm:pt>
    <dgm:pt modelId="{57E34C79-04E7-4520-91D6-0509D6D4143A}" type="sibTrans" cxnId="{95237641-C518-44A1-BBBB-46CE0C7B6738}">
      <dgm:prSet/>
      <dgm:spPr/>
      <dgm:t>
        <a:bodyPr/>
        <a:lstStyle/>
        <a:p>
          <a:endParaRPr lang="en-US"/>
        </a:p>
      </dgm:t>
    </dgm:pt>
    <dgm:pt modelId="{B04224EB-5D43-44F0-9801-356A86DAEB61}" type="pres">
      <dgm:prSet presAssocID="{78EDA129-1CA8-4AFE-B6F8-46A020155144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43BE16E-4CC6-4C8C-A2DE-D9CA0B921200}" type="pres">
      <dgm:prSet presAssocID="{7D5F7A96-F5F1-4148-A1B1-DC6A306B6439}" presName="composite" presStyleCnt="0"/>
      <dgm:spPr/>
    </dgm:pt>
    <dgm:pt modelId="{53635677-161F-4672-B659-91F6579F3C3F}" type="pres">
      <dgm:prSet presAssocID="{7D5F7A96-F5F1-4148-A1B1-DC6A306B6439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DDFA26-376C-48A3-B882-469C0895546F}" type="pres">
      <dgm:prSet presAssocID="{7D5F7A96-F5F1-4148-A1B1-DC6A306B6439}" presName="parSh" presStyleLbl="node1" presStyleIdx="0" presStyleCnt="3"/>
      <dgm:spPr/>
      <dgm:t>
        <a:bodyPr/>
        <a:lstStyle/>
        <a:p>
          <a:endParaRPr lang="en-US"/>
        </a:p>
      </dgm:t>
    </dgm:pt>
    <dgm:pt modelId="{B36A91F6-DD7B-417B-BCEB-CF322EAA77F8}" type="pres">
      <dgm:prSet presAssocID="{7D5F7A96-F5F1-4148-A1B1-DC6A306B6439}" presName="desTx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017FAF-DAF2-4AD0-9444-7E1B6B27F3B0}" type="pres">
      <dgm:prSet presAssocID="{ACBEB578-443B-43E0-AE81-164D12758307}" presName="sibTrans" presStyleLbl="sibTrans2D1" presStyleIdx="0" presStyleCnt="2"/>
      <dgm:spPr/>
      <dgm:t>
        <a:bodyPr/>
        <a:lstStyle/>
        <a:p>
          <a:endParaRPr lang="en-US"/>
        </a:p>
      </dgm:t>
    </dgm:pt>
    <dgm:pt modelId="{799298F6-92A5-4112-800A-C7B8257487CB}" type="pres">
      <dgm:prSet presAssocID="{ACBEB578-443B-43E0-AE81-164D12758307}" presName="connTx" presStyleLbl="sibTrans2D1" presStyleIdx="0" presStyleCnt="2"/>
      <dgm:spPr/>
      <dgm:t>
        <a:bodyPr/>
        <a:lstStyle/>
        <a:p>
          <a:endParaRPr lang="en-US"/>
        </a:p>
      </dgm:t>
    </dgm:pt>
    <dgm:pt modelId="{EACC4BE5-CEF7-4804-B377-4E59EDB205E3}" type="pres">
      <dgm:prSet presAssocID="{905C4128-C06D-48F8-888D-8CED5DB89F6E}" presName="composite" presStyleCnt="0"/>
      <dgm:spPr/>
    </dgm:pt>
    <dgm:pt modelId="{1B7BB446-7C94-43AC-8576-7A27475F2194}" type="pres">
      <dgm:prSet presAssocID="{905C4128-C06D-48F8-888D-8CED5DB89F6E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4539FF-B0B2-4B05-A75E-27E86DE40E2F}" type="pres">
      <dgm:prSet presAssocID="{905C4128-C06D-48F8-888D-8CED5DB89F6E}" presName="parSh" presStyleLbl="node1" presStyleIdx="1" presStyleCnt="3"/>
      <dgm:spPr/>
      <dgm:t>
        <a:bodyPr/>
        <a:lstStyle/>
        <a:p>
          <a:endParaRPr lang="en-US"/>
        </a:p>
      </dgm:t>
    </dgm:pt>
    <dgm:pt modelId="{AC2329F6-4210-4F18-B612-8B72EFF74F74}" type="pres">
      <dgm:prSet presAssocID="{905C4128-C06D-48F8-888D-8CED5DB89F6E}" presName="desTx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99D249-BCAE-494A-BC8C-629ECF956C12}" type="pres">
      <dgm:prSet presAssocID="{C074655D-0F8A-4DA5-B321-175776028495}" presName="sibTrans" presStyleLbl="sibTrans2D1" presStyleIdx="1" presStyleCnt="2"/>
      <dgm:spPr/>
      <dgm:t>
        <a:bodyPr/>
        <a:lstStyle/>
        <a:p>
          <a:endParaRPr lang="en-US"/>
        </a:p>
      </dgm:t>
    </dgm:pt>
    <dgm:pt modelId="{90B0E2F1-5326-4FF7-8D41-CD02FDBB068A}" type="pres">
      <dgm:prSet presAssocID="{C074655D-0F8A-4DA5-B321-175776028495}" presName="connTx" presStyleLbl="sibTrans2D1" presStyleIdx="1" presStyleCnt="2"/>
      <dgm:spPr/>
      <dgm:t>
        <a:bodyPr/>
        <a:lstStyle/>
        <a:p>
          <a:endParaRPr lang="en-US"/>
        </a:p>
      </dgm:t>
    </dgm:pt>
    <dgm:pt modelId="{47D927D7-78A0-4009-8A16-F1FC0A31CCCE}" type="pres">
      <dgm:prSet presAssocID="{3159236C-14AA-4FAA-9D06-69176CE16B4C}" presName="composite" presStyleCnt="0"/>
      <dgm:spPr/>
    </dgm:pt>
    <dgm:pt modelId="{6059B457-3F63-41EC-98C8-6FC3EEB57A91}" type="pres">
      <dgm:prSet presAssocID="{3159236C-14AA-4FAA-9D06-69176CE16B4C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51E690-5543-413D-BC04-904646C49922}" type="pres">
      <dgm:prSet presAssocID="{3159236C-14AA-4FAA-9D06-69176CE16B4C}" presName="parSh" presStyleLbl="node1" presStyleIdx="2" presStyleCnt="3"/>
      <dgm:spPr/>
      <dgm:t>
        <a:bodyPr/>
        <a:lstStyle/>
        <a:p>
          <a:endParaRPr lang="en-US"/>
        </a:p>
      </dgm:t>
    </dgm:pt>
    <dgm:pt modelId="{3BE373D9-88CF-41BE-9AB0-E22905811EB4}" type="pres">
      <dgm:prSet presAssocID="{3159236C-14AA-4FAA-9D06-69176CE16B4C}" presName="desTx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4CA1AA8-655E-49A5-8768-A668271EC1EF}" type="presOf" srcId="{ACBEB578-443B-43E0-AE81-164D12758307}" destId="{9C017FAF-DAF2-4AD0-9444-7E1B6B27F3B0}" srcOrd="0" destOrd="0" presId="urn:microsoft.com/office/officeart/2005/8/layout/process3"/>
    <dgm:cxn modelId="{59C353E7-6280-47CD-A0DF-2E361E92F038}" type="presOf" srcId="{3B5C01E6-257D-4303-815B-444F7EB6A9BC}" destId="{AC2329F6-4210-4F18-B612-8B72EFF74F74}" srcOrd="0" destOrd="0" presId="urn:microsoft.com/office/officeart/2005/8/layout/process3"/>
    <dgm:cxn modelId="{57885904-8A54-4571-8A1F-553C782EEE00}" type="presOf" srcId="{C074655D-0F8A-4DA5-B321-175776028495}" destId="{4199D249-BCAE-494A-BC8C-629ECF956C12}" srcOrd="0" destOrd="0" presId="urn:microsoft.com/office/officeart/2005/8/layout/process3"/>
    <dgm:cxn modelId="{A43BBA47-D61E-4655-9BA2-D8C203CEAEB2}" type="presOf" srcId="{905C4128-C06D-48F8-888D-8CED5DB89F6E}" destId="{1B7BB446-7C94-43AC-8576-7A27475F2194}" srcOrd="0" destOrd="0" presId="urn:microsoft.com/office/officeart/2005/8/layout/process3"/>
    <dgm:cxn modelId="{885DA138-0624-40BF-A210-35FC9F097A18}" type="presOf" srcId="{905C4128-C06D-48F8-888D-8CED5DB89F6E}" destId="{564539FF-B0B2-4B05-A75E-27E86DE40E2F}" srcOrd="1" destOrd="0" presId="urn:microsoft.com/office/officeart/2005/8/layout/process3"/>
    <dgm:cxn modelId="{471BA08F-0347-41DA-9922-EA7C1D8C7E2E}" type="presOf" srcId="{C074655D-0F8A-4DA5-B321-175776028495}" destId="{90B0E2F1-5326-4FF7-8D41-CD02FDBB068A}" srcOrd="1" destOrd="0" presId="urn:microsoft.com/office/officeart/2005/8/layout/process3"/>
    <dgm:cxn modelId="{95237641-C518-44A1-BBBB-46CE0C7B6738}" srcId="{905C4128-C06D-48F8-888D-8CED5DB89F6E}" destId="{FFC28EC4-EA74-42EF-9412-F31C7FF3CDE2}" srcOrd="1" destOrd="0" parTransId="{B90C2AD0-0EAE-443D-AB68-05D799D00BAF}" sibTransId="{57E34C79-04E7-4520-91D6-0509D6D4143A}"/>
    <dgm:cxn modelId="{F3EB0BE8-FA71-4C5E-8921-B870833F2577}" type="presOf" srcId="{C1F06BD7-0014-45A6-BA89-2C4DEFDB6AA8}" destId="{B36A91F6-DD7B-417B-BCEB-CF322EAA77F8}" srcOrd="0" destOrd="0" presId="urn:microsoft.com/office/officeart/2005/8/layout/process3"/>
    <dgm:cxn modelId="{1A1A1C31-2F47-465B-9221-67E7A67815A0}" type="presOf" srcId="{3159236C-14AA-4FAA-9D06-69176CE16B4C}" destId="{6059B457-3F63-41EC-98C8-6FC3EEB57A91}" srcOrd="0" destOrd="0" presId="urn:microsoft.com/office/officeart/2005/8/layout/process3"/>
    <dgm:cxn modelId="{C780E104-F427-43AF-9523-82158BE34C2D}" srcId="{905C4128-C06D-48F8-888D-8CED5DB89F6E}" destId="{3B5C01E6-257D-4303-815B-444F7EB6A9BC}" srcOrd="0" destOrd="0" parTransId="{6BFCDEA8-4BC4-461D-97BF-4530A6367539}" sibTransId="{9517AB03-4459-4381-AC0E-DEDA8E88E23D}"/>
    <dgm:cxn modelId="{0A968F65-977B-4AFA-82DE-9614F52E9A4D}" type="presOf" srcId="{3159236C-14AA-4FAA-9D06-69176CE16B4C}" destId="{8551E690-5543-413D-BC04-904646C49922}" srcOrd="1" destOrd="0" presId="urn:microsoft.com/office/officeart/2005/8/layout/process3"/>
    <dgm:cxn modelId="{3C62C1F7-D6C5-4608-AA8F-E5424BB261DB}" type="presOf" srcId="{FFC28EC4-EA74-42EF-9412-F31C7FF3CDE2}" destId="{AC2329F6-4210-4F18-B612-8B72EFF74F74}" srcOrd="0" destOrd="1" presId="urn:microsoft.com/office/officeart/2005/8/layout/process3"/>
    <dgm:cxn modelId="{79F5DA13-5C78-460B-8658-7FB9CDFD459E}" type="presOf" srcId="{24C30C0C-D585-4CBD-A512-D2CD53890FC2}" destId="{3BE373D9-88CF-41BE-9AB0-E22905811EB4}" srcOrd="0" destOrd="0" presId="urn:microsoft.com/office/officeart/2005/8/layout/process3"/>
    <dgm:cxn modelId="{A27CDA4F-A31C-4E5A-8FC1-F1E0FE36B606}" type="presOf" srcId="{7D5F7A96-F5F1-4148-A1B1-DC6A306B6439}" destId="{53635677-161F-4672-B659-91F6579F3C3F}" srcOrd="0" destOrd="0" presId="urn:microsoft.com/office/officeart/2005/8/layout/process3"/>
    <dgm:cxn modelId="{92165E43-4667-4C0D-A7F9-8CF080644A8A}" srcId="{78EDA129-1CA8-4AFE-B6F8-46A020155144}" destId="{905C4128-C06D-48F8-888D-8CED5DB89F6E}" srcOrd="1" destOrd="0" parTransId="{A70B4678-58B4-4C9D-94A6-297BFA3DE8E2}" sibTransId="{C074655D-0F8A-4DA5-B321-175776028495}"/>
    <dgm:cxn modelId="{152F0B58-42DE-4843-A23F-FA7025EFFC18}" srcId="{7D5F7A96-F5F1-4148-A1B1-DC6A306B6439}" destId="{C1F06BD7-0014-45A6-BA89-2C4DEFDB6AA8}" srcOrd="0" destOrd="0" parTransId="{622090ED-FE18-4A05-9D95-3EFF798F0377}" sibTransId="{29BB6616-E561-4C6B-9198-66984E61B16F}"/>
    <dgm:cxn modelId="{AE7EC496-5793-4F8C-9B1B-464BD5CF0C3B}" srcId="{3159236C-14AA-4FAA-9D06-69176CE16B4C}" destId="{24C30C0C-D585-4CBD-A512-D2CD53890FC2}" srcOrd="0" destOrd="0" parTransId="{24E39542-235D-4D28-93D5-5EE5D776176B}" sibTransId="{EB7FD735-4DCB-4F55-98D5-74A2D25698B5}"/>
    <dgm:cxn modelId="{966DD5F4-051D-41A3-B70B-C0A7AB96A82F}" type="presOf" srcId="{78EDA129-1CA8-4AFE-B6F8-46A020155144}" destId="{B04224EB-5D43-44F0-9801-356A86DAEB61}" srcOrd="0" destOrd="0" presId="urn:microsoft.com/office/officeart/2005/8/layout/process3"/>
    <dgm:cxn modelId="{28C75BB1-1A5C-4D44-A825-F7F5CA837491}" type="presOf" srcId="{ACBEB578-443B-43E0-AE81-164D12758307}" destId="{799298F6-92A5-4112-800A-C7B8257487CB}" srcOrd="1" destOrd="0" presId="urn:microsoft.com/office/officeart/2005/8/layout/process3"/>
    <dgm:cxn modelId="{34C19F71-E70F-4294-9390-3DABBDA459CA}" srcId="{78EDA129-1CA8-4AFE-B6F8-46A020155144}" destId="{3159236C-14AA-4FAA-9D06-69176CE16B4C}" srcOrd="2" destOrd="0" parTransId="{C403B942-B0DE-4B22-ABC7-71A5CBB1FF03}" sibTransId="{89F9CB78-03C1-42B1-8242-A9C19D18DE18}"/>
    <dgm:cxn modelId="{0E33E0F1-C970-4E0C-AF40-1B37540F6AE2}" type="presOf" srcId="{7D5F7A96-F5F1-4148-A1B1-DC6A306B6439}" destId="{7ADDFA26-376C-48A3-B882-469C0895546F}" srcOrd="1" destOrd="0" presId="urn:microsoft.com/office/officeart/2005/8/layout/process3"/>
    <dgm:cxn modelId="{AB5024C9-3D46-4E06-9DB6-756E5E2CFDCA}" srcId="{78EDA129-1CA8-4AFE-B6F8-46A020155144}" destId="{7D5F7A96-F5F1-4148-A1B1-DC6A306B6439}" srcOrd="0" destOrd="0" parTransId="{BF3287EB-D35B-45E6-AEE8-AC0F330E2763}" sibTransId="{ACBEB578-443B-43E0-AE81-164D12758307}"/>
    <dgm:cxn modelId="{D85FBDA8-EA71-4BAC-9FDC-046462E7BCA9}" type="presParOf" srcId="{B04224EB-5D43-44F0-9801-356A86DAEB61}" destId="{543BE16E-4CC6-4C8C-A2DE-D9CA0B921200}" srcOrd="0" destOrd="0" presId="urn:microsoft.com/office/officeart/2005/8/layout/process3"/>
    <dgm:cxn modelId="{5DBF5404-F237-4991-A8C4-D33D4A80B135}" type="presParOf" srcId="{543BE16E-4CC6-4C8C-A2DE-D9CA0B921200}" destId="{53635677-161F-4672-B659-91F6579F3C3F}" srcOrd="0" destOrd="0" presId="urn:microsoft.com/office/officeart/2005/8/layout/process3"/>
    <dgm:cxn modelId="{06D55F51-6FC1-430E-AD88-E7348B23BF0D}" type="presParOf" srcId="{543BE16E-4CC6-4C8C-A2DE-D9CA0B921200}" destId="{7ADDFA26-376C-48A3-B882-469C0895546F}" srcOrd="1" destOrd="0" presId="urn:microsoft.com/office/officeart/2005/8/layout/process3"/>
    <dgm:cxn modelId="{24A2F999-2CCE-4613-9BC4-4592D6220D75}" type="presParOf" srcId="{543BE16E-4CC6-4C8C-A2DE-D9CA0B921200}" destId="{B36A91F6-DD7B-417B-BCEB-CF322EAA77F8}" srcOrd="2" destOrd="0" presId="urn:microsoft.com/office/officeart/2005/8/layout/process3"/>
    <dgm:cxn modelId="{78FF493E-698B-4090-B9C7-1BFD11E7A8F5}" type="presParOf" srcId="{B04224EB-5D43-44F0-9801-356A86DAEB61}" destId="{9C017FAF-DAF2-4AD0-9444-7E1B6B27F3B0}" srcOrd="1" destOrd="0" presId="urn:microsoft.com/office/officeart/2005/8/layout/process3"/>
    <dgm:cxn modelId="{94CD5ABC-DBA4-4917-9168-6FD196709618}" type="presParOf" srcId="{9C017FAF-DAF2-4AD0-9444-7E1B6B27F3B0}" destId="{799298F6-92A5-4112-800A-C7B8257487CB}" srcOrd="0" destOrd="0" presId="urn:microsoft.com/office/officeart/2005/8/layout/process3"/>
    <dgm:cxn modelId="{71948EEE-6D82-4B06-8F4A-365859B23ECB}" type="presParOf" srcId="{B04224EB-5D43-44F0-9801-356A86DAEB61}" destId="{EACC4BE5-CEF7-4804-B377-4E59EDB205E3}" srcOrd="2" destOrd="0" presId="urn:microsoft.com/office/officeart/2005/8/layout/process3"/>
    <dgm:cxn modelId="{44C58CD9-B5FB-4F93-A4C6-A3240BCCB77F}" type="presParOf" srcId="{EACC4BE5-CEF7-4804-B377-4E59EDB205E3}" destId="{1B7BB446-7C94-43AC-8576-7A27475F2194}" srcOrd="0" destOrd="0" presId="urn:microsoft.com/office/officeart/2005/8/layout/process3"/>
    <dgm:cxn modelId="{E7EAA7E9-9EA2-4E5E-AB7C-3EFBE6495F26}" type="presParOf" srcId="{EACC4BE5-CEF7-4804-B377-4E59EDB205E3}" destId="{564539FF-B0B2-4B05-A75E-27E86DE40E2F}" srcOrd="1" destOrd="0" presId="urn:microsoft.com/office/officeart/2005/8/layout/process3"/>
    <dgm:cxn modelId="{D08DA973-EED0-453E-A2C4-FF42A3005AF9}" type="presParOf" srcId="{EACC4BE5-CEF7-4804-B377-4E59EDB205E3}" destId="{AC2329F6-4210-4F18-B612-8B72EFF74F74}" srcOrd="2" destOrd="0" presId="urn:microsoft.com/office/officeart/2005/8/layout/process3"/>
    <dgm:cxn modelId="{0AEEAF1D-EB25-4C6E-A309-2C39126E57DB}" type="presParOf" srcId="{B04224EB-5D43-44F0-9801-356A86DAEB61}" destId="{4199D249-BCAE-494A-BC8C-629ECF956C12}" srcOrd="3" destOrd="0" presId="urn:microsoft.com/office/officeart/2005/8/layout/process3"/>
    <dgm:cxn modelId="{20058317-1E36-4421-85F9-8CE21F6AEBDD}" type="presParOf" srcId="{4199D249-BCAE-494A-BC8C-629ECF956C12}" destId="{90B0E2F1-5326-4FF7-8D41-CD02FDBB068A}" srcOrd="0" destOrd="0" presId="urn:microsoft.com/office/officeart/2005/8/layout/process3"/>
    <dgm:cxn modelId="{18580F02-A045-4176-BFD2-23F3DC247587}" type="presParOf" srcId="{B04224EB-5D43-44F0-9801-356A86DAEB61}" destId="{47D927D7-78A0-4009-8A16-F1FC0A31CCCE}" srcOrd="4" destOrd="0" presId="urn:microsoft.com/office/officeart/2005/8/layout/process3"/>
    <dgm:cxn modelId="{14206417-3E81-42AD-BFF2-D029181090F8}" type="presParOf" srcId="{47D927D7-78A0-4009-8A16-F1FC0A31CCCE}" destId="{6059B457-3F63-41EC-98C8-6FC3EEB57A91}" srcOrd="0" destOrd="0" presId="urn:microsoft.com/office/officeart/2005/8/layout/process3"/>
    <dgm:cxn modelId="{0CB017E8-9F69-4A8C-B504-546D66D33B66}" type="presParOf" srcId="{47D927D7-78A0-4009-8A16-F1FC0A31CCCE}" destId="{8551E690-5543-413D-BC04-904646C49922}" srcOrd="1" destOrd="0" presId="urn:microsoft.com/office/officeart/2005/8/layout/process3"/>
    <dgm:cxn modelId="{1C75AB86-F9C2-4B11-98F8-0F1F7AD6E6B5}" type="presParOf" srcId="{47D927D7-78A0-4009-8A16-F1FC0A31CCCE}" destId="{3BE373D9-88CF-41BE-9AB0-E22905811EB4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6/3/2016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6/3/2016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7" Type="http://schemas.openxmlformats.org/officeDocument/2006/relationships/image" Target="../media/image21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04534" y="1871131"/>
            <a:ext cx="7360356" cy="1515533"/>
          </a:xfrm>
        </p:spPr>
        <p:txBody>
          <a:bodyPr/>
          <a:lstStyle/>
          <a:p>
            <a:r>
              <a:rPr lang="en-GB" sz="48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SECURE PASSWORD MANAGEMENT SYSTEM</a:t>
            </a:r>
            <a:endParaRPr lang="en-US" sz="48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28834" y="3893232"/>
            <a:ext cx="2604991" cy="1320802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GB" sz="2300" dirty="0" smtClean="0"/>
              <a:t>Danoja Dias</a:t>
            </a:r>
          </a:p>
          <a:p>
            <a:pPr algn="l"/>
            <a:r>
              <a:rPr lang="en-GB" sz="2300" dirty="0" err="1" smtClean="0"/>
              <a:t>Jayamine</a:t>
            </a:r>
            <a:r>
              <a:rPr lang="en-GB" sz="2300" dirty="0" smtClean="0"/>
              <a:t> </a:t>
            </a:r>
            <a:r>
              <a:rPr lang="en-GB" sz="2300" dirty="0" err="1" smtClean="0"/>
              <a:t>Alupotha</a:t>
            </a:r>
            <a:endParaRPr lang="en-GB" sz="2300" dirty="0"/>
          </a:p>
          <a:p>
            <a:pPr algn="l"/>
            <a:r>
              <a:rPr lang="en-GB" sz="2300" dirty="0" err="1" smtClean="0"/>
              <a:t>Janaka</a:t>
            </a:r>
            <a:r>
              <a:rPr lang="en-GB" sz="2300" dirty="0" smtClean="0"/>
              <a:t> </a:t>
            </a:r>
            <a:r>
              <a:rPr lang="en-GB" sz="2300" dirty="0" err="1" smtClean="0"/>
              <a:t>Alawathugoda</a:t>
            </a:r>
            <a:r>
              <a:rPr lang="en-GB" dirty="0" smtClean="0"/>
              <a:t>						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531" y="3053077"/>
            <a:ext cx="2788021" cy="278802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10648" y="4978399"/>
            <a:ext cx="4159876" cy="471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University of </a:t>
            </a:r>
            <a:r>
              <a:rPr lang="en-US" sz="2400" b="1" dirty="0" err="1" smtClean="0"/>
              <a:t>Peradeniya</a:t>
            </a:r>
            <a:endParaRPr lang="si-LK" sz="2400" b="1" dirty="0"/>
          </a:p>
        </p:txBody>
      </p:sp>
    </p:spTree>
    <p:extLst>
      <p:ext uri="{BB962C8B-B14F-4D97-AF65-F5344CB8AC3E}">
        <p14:creationId xmlns:p14="http://schemas.microsoft.com/office/powerpoint/2010/main" val="267202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Database</a:t>
            </a:r>
            <a:endParaRPr lang="en-US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User 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Accounts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2147899"/>
              </p:ext>
            </p:extLst>
          </p:nvPr>
        </p:nvGraphicFramePr>
        <p:xfrm>
          <a:off x="1643380" y="3108536"/>
          <a:ext cx="8127999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ID</a:t>
                      </a:r>
                      <a:endParaRPr lang="en-US" dirty="0"/>
                    </a:p>
                  </a:txBody>
                  <a:tcPr>
                    <a:cell3D prstMaterial="dkEdge">
                      <a:bevel w="77470" h="12700" prst="softRound"/>
                      <a:lightRig rig="flood" dir="t"/>
                    </a:cell3D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NAME</a:t>
                      </a:r>
                      <a:endParaRPr lang="en-US" dirty="0"/>
                    </a:p>
                  </a:txBody>
                  <a:tcPr>
                    <a:cell3D prstMaterial="dkEdge">
                      <a:bevel w="77470" h="12700" prst="softRound"/>
                      <a:lightRig rig="flood" dir="t"/>
                    </a:cell3D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ENCRYPTED_WORD</a:t>
                      </a:r>
                      <a:endParaRPr lang="en-US" dirty="0"/>
                    </a:p>
                  </a:txBody>
                  <a:tcPr>
                    <a:cell3D prstMaterial="dkEdge">
                      <a:bevel w="77470" h="12700" prst="softRound"/>
                      <a:lightRig rig="flood" dir="t"/>
                    </a:cell3D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5757363"/>
              </p:ext>
            </p:extLst>
          </p:nvPr>
        </p:nvGraphicFramePr>
        <p:xfrm>
          <a:off x="845816" y="4342976"/>
          <a:ext cx="10595616" cy="6400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68634"/>
                <a:gridCol w="1520190"/>
                <a:gridCol w="1440180"/>
                <a:gridCol w="1634490"/>
                <a:gridCol w="1725930"/>
                <a:gridCol w="708660"/>
                <a:gridCol w="1565910"/>
                <a:gridCol w="1531622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ID</a:t>
                      </a:r>
                      <a:endParaRPr lang="en-US" dirty="0"/>
                    </a:p>
                  </a:txBody>
                  <a:tcPr>
                    <a:cell3D prstMaterial="dkEdge">
                      <a:bevel w="77470" h="12700" prst="softRound"/>
                      <a:lightRig rig="flood" dir="t"/>
                    </a:cell3D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USERNAME</a:t>
                      </a:r>
                      <a:endParaRPr lang="en-US" dirty="0"/>
                    </a:p>
                  </a:txBody>
                  <a:tcPr>
                    <a:cell3D prstMaterial="dkEdge">
                      <a:bevel w="77470" h="12700" prst="softRound"/>
                      <a:lightRig rig="flood" dir="t"/>
                    </a:cell3D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PASSWORD</a:t>
                      </a:r>
                      <a:endParaRPr lang="en-US" dirty="0"/>
                    </a:p>
                  </a:txBody>
                  <a:tcPr>
                    <a:cell3D prstMaterial="dkEdge">
                      <a:bevel w="77470" h="12700" prst="softRound"/>
                      <a:lightRig rig="flood" dir="t"/>
                    </a:cell3D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LAST</a:t>
                      </a:r>
                      <a:r>
                        <a:rPr lang="en-GB" baseline="0" dirty="0" smtClean="0"/>
                        <a:t> LOGIN DATE</a:t>
                      </a:r>
                      <a:endParaRPr lang="en-US" dirty="0"/>
                    </a:p>
                  </a:txBody>
                  <a:tcPr>
                    <a:cell3D prstMaterial="dkEdge">
                      <a:bevel w="77470" h="12700" prst="softRound"/>
                      <a:lightRig rig="flood" dir="t"/>
                    </a:cell3D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LAST LOGIN TIME</a:t>
                      </a:r>
                      <a:endParaRPr lang="en-US" dirty="0"/>
                    </a:p>
                  </a:txBody>
                  <a:tcPr>
                    <a:cell3D prstMaterial="dkEdge">
                      <a:bevel w="77470" h="12700" prst="softRound"/>
                      <a:lightRig rig="flood" dir="t"/>
                    </a:cell3D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URL</a:t>
                      </a:r>
                      <a:endParaRPr lang="en-US" dirty="0"/>
                    </a:p>
                  </a:txBody>
                  <a:tcPr>
                    <a:cell3D prstMaterial="dkEdge">
                      <a:bevel w="77470" h="12700" prst="softRound"/>
                      <a:lightRig rig="flood" dir="t"/>
                    </a:cell3D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TEXTFIELD</a:t>
                      </a:r>
                      <a:endParaRPr lang="en-US" dirty="0"/>
                    </a:p>
                  </a:txBody>
                  <a:tcPr>
                    <a:cell3D prstMaterial="dkEdge">
                      <a:bevel w="77470" h="12700" prst="softRound"/>
                      <a:lightRig rig="flood" dir="t"/>
                    </a:cell3D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PASSWORDFIELD</a:t>
                      </a:r>
                      <a:endParaRPr lang="en-US" dirty="0"/>
                    </a:p>
                  </a:txBody>
                  <a:tcPr>
                    <a:cell3D prstMaterial="dkEdge">
                      <a:bevel w="77470" h="12700" prst="softRound"/>
                      <a:lightRig rig="flood" dir="t"/>
                    </a:cell3D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1190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BROWSER</a:t>
            </a:r>
            <a:endParaRPr lang="en-US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When user wants to log in to an account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800" dirty="0" smtClean="0"/>
              <a:t>Browser is opened.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800" dirty="0" smtClean="0"/>
              <a:t>Decrypt the password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800" dirty="0" smtClean="0"/>
              <a:t>Fill the User name and the password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5012" y="662515"/>
            <a:ext cx="19431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523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49" y="2430462"/>
            <a:ext cx="2143125" cy="2143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343" y="4138917"/>
            <a:ext cx="1943100" cy="19431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477" y="2457766"/>
            <a:ext cx="2143125" cy="21431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8289" y="3976992"/>
            <a:ext cx="2171700" cy="21050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854" y="2881549"/>
            <a:ext cx="3457049" cy="95620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7214" y="4108687"/>
            <a:ext cx="1828571" cy="18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810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Benefits </a:t>
            </a:r>
            <a:endParaRPr lang="en-US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800" dirty="0" smtClean="0"/>
              <a:t>High security</a:t>
            </a:r>
          </a:p>
          <a:p>
            <a:pPr marL="0" indent="0">
              <a:buNone/>
            </a:pPr>
            <a:r>
              <a:rPr lang="en-US" sz="2800" dirty="0" smtClean="0"/>
              <a:t>		- user must be represent</a:t>
            </a:r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dirty="0" smtClean="0"/>
              <a:t>	- Only user knows the master password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	- high entropy passwords</a:t>
            </a:r>
          </a:p>
          <a:p>
            <a:r>
              <a:rPr lang="en-US" sz="2800" dirty="0" smtClean="0"/>
              <a:t>It supports </a:t>
            </a:r>
            <a:r>
              <a:rPr lang="en-US" sz="2800" dirty="0" smtClean="0">
                <a:solidFill>
                  <a:srgbClr val="FF0000"/>
                </a:solidFill>
              </a:rPr>
              <a:t>83%</a:t>
            </a:r>
            <a:r>
              <a:rPr lang="en-US" sz="2800" dirty="0" smtClean="0"/>
              <a:t> of website accounts</a:t>
            </a:r>
            <a:r>
              <a:rPr lang="en-GB" sz="2800" dirty="0"/>
              <a:t>	</a:t>
            </a:r>
            <a:r>
              <a:rPr lang="en-GB" sz="2800" dirty="0" smtClean="0"/>
              <a:t>	</a:t>
            </a:r>
          </a:p>
          <a:p>
            <a:r>
              <a:rPr lang="en-US" sz="2800" dirty="0" smtClean="0"/>
              <a:t>Easy to access</a:t>
            </a:r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dirty="0" smtClean="0"/>
              <a:t>	- User friendly interface</a:t>
            </a:r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dirty="0" smtClean="0"/>
              <a:t>	- Only have to click the submit button </a:t>
            </a:r>
            <a:endParaRPr lang="en-US" sz="28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595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DEMO</a:t>
            </a:r>
            <a:endParaRPr lang="en-US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966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WHY DO WE NEED A PASSWORD MANAGER?</a:t>
            </a:r>
            <a:endParaRPr lang="en-US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 smtClean="0"/>
              <a:t>Low entropy passwords</a:t>
            </a:r>
          </a:p>
          <a:p>
            <a:pPr marL="0" indent="0">
              <a:buNone/>
            </a:pPr>
            <a:r>
              <a:rPr lang="en-GB" sz="3600" dirty="0" smtClean="0"/>
              <a:t>	 </a:t>
            </a:r>
            <a:endParaRPr lang="en-GB" sz="3600" dirty="0" smtClean="0"/>
          </a:p>
          <a:p>
            <a:pPr marL="0" indent="0">
              <a:buNone/>
            </a:pP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600" y="1805939"/>
            <a:ext cx="1871809" cy="22679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24131" y="3477735"/>
            <a:ext cx="35653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High Entropy Passwords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"</a:t>
            </a:r>
            <a:r>
              <a:rPr lang="en-US" dirty="0" smtClean="0"/>
              <a:t>xL'xDBYxESfZm7md9"dkft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:5&gt;{3XfkRgwU_(3s*!+</a:t>
            </a:r>
            <a:r>
              <a:rPr lang="en-US" dirty="0" err="1"/>
              <a:t>cP</a:t>
            </a:r>
            <a:r>
              <a:rPr lang="en-US" dirty="0"/>
              <a:t>)[</a:t>
            </a:r>
            <a:endParaRPr lang="si-LK" dirty="0"/>
          </a:p>
        </p:txBody>
      </p:sp>
      <p:sp>
        <p:nvSpPr>
          <p:cNvPr id="6" name="TextBox 5"/>
          <p:cNvSpPr txBox="1"/>
          <p:nvPr/>
        </p:nvSpPr>
        <p:spPr>
          <a:xfrm>
            <a:off x="6555348" y="3477735"/>
            <a:ext cx="35653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Low Entropy Passwords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Namal12345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0777320354Naveena</a:t>
            </a:r>
            <a:endParaRPr lang="si-LK" dirty="0"/>
          </a:p>
        </p:txBody>
      </p:sp>
    </p:spTree>
    <p:extLst>
      <p:ext uri="{BB962C8B-B14F-4D97-AF65-F5344CB8AC3E}">
        <p14:creationId xmlns:p14="http://schemas.microsoft.com/office/powerpoint/2010/main" val="190433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WHY DO WE NEED A PASSWORD MANAGER?</a:t>
            </a:r>
            <a:endParaRPr lang="en-US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 smtClean="0"/>
              <a:t>Low entropy passwords</a:t>
            </a:r>
          </a:p>
          <a:p>
            <a:r>
              <a:rPr lang="en-GB" sz="3600" dirty="0" smtClean="0"/>
              <a:t>Same passwords for each account</a:t>
            </a:r>
          </a:p>
          <a:p>
            <a:r>
              <a:rPr lang="en-GB" sz="3600" dirty="0"/>
              <a:t>D</a:t>
            </a:r>
            <a:r>
              <a:rPr lang="en-GB" sz="3600" dirty="0" smtClean="0"/>
              <a:t>ifficult to </a:t>
            </a:r>
            <a:r>
              <a:rPr lang="en-GB" sz="3600" dirty="0"/>
              <a:t>remember High entropy password </a:t>
            </a:r>
            <a:endParaRPr lang="en-GB" sz="3600" dirty="0" smtClean="0"/>
          </a:p>
          <a:p>
            <a:pPr marL="0" indent="0">
              <a:buNone/>
            </a:pP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600" y="1805939"/>
            <a:ext cx="1871809" cy="226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91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FEATURES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Password manager 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	- Keep </a:t>
            </a:r>
            <a:r>
              <a:rPr lang="en-GB" dirty="0"/>
              <a:t>passwords and user names </a:t>
            </a:r>
            <a:r>
              <a:rPr lang="en-GB" dirty="0" smtClean="0"/>
              <a:t>of web accounts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	- Only the user can access the password manager – face recognition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	- Protect passwords 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	- fill the log in pages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6289" y="660028"/>
            <a:ext cx="3251941" cy="32519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1" y="2553284"/>
            <a:ext cx="8137639" cy="476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45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HOW DOES IT WORKS?</a:t>
            </a:r>
            <a:endParaRPr lang="en-US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graphicFrame>
        <p:nvGraphicFramePr>
          <p:cNvPr id="13" name="Content Placeholder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576473"/>
              </p:ext>
            </p:extLst>
          </p:nvPr>
        </p:nvGraphicFramePr>
        <p:xfrm>
          <a:off x="828675" y="2100263"/>
          <a:ext cx="10558463" cy="3957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0338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Face Recognition </a:t>
            </a:r>
            <a:endParaRPr lang="en-US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2800" dirty="0" smtClean="0"/>
              <a:t>When creating the account of the user</a:t>
            </a:r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dirty="0" smtClean="0"/>
              <a:t>	- Face detection</a:t>
            </a:r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dirty="0" smtClean="0"/>
              <a:t>	- Capture images of the user’s face</a:t>
            </a:r>
          </a:p>
          <a:p>
            <a:r>
              <a:rPr lang="en-GB" sz="2800" dirty="0" smtClean="0"/>
              <a:t>When loggin</a:t>
            </a:r>
            <a:r>
              <a:rPr lang="en-GB" sz="2800" dirty="0"/>
              <a:t>g</a:t>
            </a:r>
            <a:r>
              <a:rPr lang="en-GB" sz="2800" dirty="0" smtClean="0"/>
              <a:t> in to the password manager</a:t>
            </a:r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dirty="0" smtClean="0"/>
              <a:t>	- Face detection</a:t>
            </a:r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dirty="0" smtClean="0"/>
              <a:t>	- Face recognition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9222" y="615244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45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Encryption</a:t>
            </a:r>
            <a:endParaRPr lang="en-US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AES 256 bit Encryption method</a:t>
            </a:r>
          </a:p>
          <a:p>
            <a:r>
              <a:rPr lang="en-GB" dirty="0" smtClean="0"/>
              <a:t>Salt and master </a:t>
            </a:r>
            <a:r>
              <a:rPr lang="en-GB" smtClean="0"/>
              <a:t>password are </a:t>
            </a:r>
            <a:r>
              <a:rPr lang="en-GB" dirty="0" smtClean="0"/>
              <a:t>used to generate the key for encryption</a:t>
            </a:r>
          </a:p>
          <a:p>
            <a:r>
              <a:rPr lang="en-GB" dirty="0" smtClean="0"/>
              <a:t>All the account passwords have been encrypted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4495" y="397228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75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Master Password</a:t>
            </a:r>
            <a:endParaRPr lang="en-US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2" y="2410881"/>
            <a:ext cx="9601196" cy="3318936"/>
          </a:xfrm>
        </p:spPr>
        <p:txBody>
          <a:bodyPr/>
          <a:lstStyle/>
          <a:p>
            <a:r>
              <a:rPr lang="en-GB" sz="2800" dirty="0"/>
              <a:t>When creating the account of the user</a:t>
            </a:r>
          </a:p>
          <a:p>
            <a:pPr marL="0" indent="0">
              <a:buNone/>
            </a:pPr>
            <a:r>
              <a:rPr lang="en-GB" sz="2800" dirty="0"/>
              <a:t>		- </a:t>
            </a:r>
            <a:r>
              <a:rPr lang="en-GB" sz="2800" dirty="0" smtClean="0"/>
              <a:t>High entropy password – </a:t>
            </a:r>
            <a:r>
              <a:rPr lang="en-GB" sz="2800" dirty="0" smtClean="0">
                <a:solidFill>
                  <a:srgbClr val="FF0000"/>
                </a:solidFill>
              </a:rPr>
              <a:t>But not stored in the database</a:t>
            </a:r>
            <a:endParaRPr lang="en-GB" sz="2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dirty="0" smtClean="0"/>
              <a:t>	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6125" y="899582"/>
            <a:ext cx="1657350" cy="1657350"/>
          </a:xfrm>
          <a:prstGeom prst="rect">
            <a:avLst/>
          </a:prstGeom>
        </p:spPr>
      </p:pic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511665879"/>
              </p:ext>
            </p:extLst>
          </p:nvPr>
        </p:nvGraphicFramePr>
        <p:xfrm>
          <a:off x="857249" y="3557588"/>
          <a:ext cx="10772777" cy="29575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87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Graphical User </a:t>
            </a:r>
            <a:r>
              <a:rPr lang="en-GB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I</a:t>
            </a:r>
            <a:r>
              <a:rPr lang="en-GB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nterface</a:t>
            </a:r>
            <a:endParaRPr lang="en-US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User friendly GUI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	- Add accounts 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	- Edit accounts 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	- Find account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6128" y="2079412"/>
            <a:ext cx="6937184" cy="4030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7575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400</TotalTime>
  <Words>204</Words>
  <Application>Microsoft Office PowerPoint</Application>
  <PresentationFormat>Widescreen</PresentationFormat>
  <Paragraphs>93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Adobe Gothic Std B</vt:lpstr>
      <vt:lpstr>Arial</vt:lpstr>
      <vt:lpstr>Garamond</vt:lpstr>
      <vt:lpstr>Iskoola Pota</vt:lpstr>
      <vt:lpstr>Organic</vt:lpstr>
      <vt:lpstr>SECURE PASSWORD MANAGEMENT SYSTEM</vt:lpstr>
      <vt:lpstr>WHY DO WE NEED A PASSWORD MANAGER?</vt:lpstr>
      <vt:lpstr>WHY DO WE NEED A PASSWORD MANAGER?</vt:lpstr>
      <vt:lpstr>FEATURES </vt:lpstr>
      <vt:lpstr>HOW DOES IT WORKS?</vt:lpstr>
      <vt:lpstr>Face Recognition </vt:lpstr>
      <vt:lpstr>Encryption</vt:lpstr>
      <vt:lpstr>Master Password</vt:lpstr>
      <vt:lpstr>Graphical User Interface</vt:lpstr>
      <vt:lpstr>Database</vt:lpstr>
      <vt:lpstr>BROWSER</vt:lpstr>
      <vt:lpstr>Technologies </vt:lpstr>
      <vt:lpstr>Benefits </vt:lpstr>
      <vt:lpstr>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PASSWORD MANAGER</dc:title>
  <dc:creator>jay</dc:creator>
  <cp:lastModifiedBy>Danoja Dias</cp:lastModifiedBy>
  <cp:revision>41</cp:revision>
  <dcterms:created xsi:type="dcterms:W3CDTF">2015-12-20T03:16:03Z</dcterms:created>
  <dcterms:modified xsi:type="dcterms:W3CDTF">2016-06-03T02:12:52Z</dcterms:modified>
</cp:coreProperties>
</file>