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3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1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17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9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8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0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0A16-9AF3-4123-A315-667823CE4B37}" type="datetimeFigureOut">
              <a:rPr lang="en-GB" smtClean="0"/>
              <a:t>30/06/2016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D646-35C6-4253-8460-A86E606E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2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79571"/>
            <a:ext cx="9144000" cy="1075857"/>
          </a:xfrm>
        </p:spPr>
        <p:txBody>
          <a:bodyPr/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SMARTICE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54319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6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Smart Notice 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51" y="953036"/>
            <a:ext cx="4103298" cy="30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 we built SMARTICE?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solidFill>
                  <a:srgbClr val="006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reduce paperwork, save time and to make things interesting</a:t>
            </a:r>
          </a:p>
        </p:txBody>
      </p:sp>
    </p:spTree>
    <p:extLst>
      <p:ext uri="{BB962C8B-B14F-4D97-AF65-F5344CB8AC3E}">
        <p14:creationId xmlns:p14="http://schemas.microsoft.com/office/powerpoint/2010/main" val="4966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525645"/>
            <a:ext cx="9144000" cy="1230403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does SMARTICE work?</a:t>
            </a:r>
          </a:p>
        </p:txBody>
      </p:sp>
    </p:spTree>
    <p:extLst>
      <p:ext uri="{BB962C8B-B14F-4D97-AF65-F5344CB8AC3E}">
        <p14:creationId xmlns:p14="http://schemas.microsoft.com/office/powerpoint/2010/main" val="35474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09" y="734096"/>
            <a:ext cx="7891382" cy="53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539713"/>
            <a:ext cx="9144000" cy="1230403"/>
          </a:xfrm>
        </p:spPr>
        <p:txBody>
          <a:bodyPr/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we built SMARTICE?</a:t>
            </a:r>
          </a:p>
        </p:txBody>
      </p:sp>
    </p:spTree>
    <p:extLst>
      <p:ext uri="{BB962C8B-B14F-4D97-AF65-F5344CB8AC3E}">
        <p14:creationId xmlns:p14="http://schemas.microsoft.com/office/powerpoint/2010/main" val="4063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690" y="798490"/>
            <a:ext cx="8586136" cy="5170300"/>
            <a:chOff x="1619674" y="672627"/>
            <a:chExt cx="9004168" cy="54220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890" y="672627"/>
              <a:ext cx="2670220" cy="335475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4" y="4700788"/>
              <a:ext cx="1391128" cy="13911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3204" y="4778640"/>
              <a:ext cx="2724045" cy="129119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8765" y="4729576"/>
              <a:ext cx="1365077" cy="136507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891" y="4729576"/>
              <a:ext cx="1362340" cy="13623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800" y="4758876"/>
              <a:ext cx="1057653" cy="1303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842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79571"/>
            <a:ext cx="9144000" cy="1075857"/>
          </a:xfrm>
        </p:spPr>
        <p:txBody>
          <a:bodyPr/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SMARTICE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54319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6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Smart Notice 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51" y="953036"/>
            <a:ext cx="4103298" cy="30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Open Sans Light</vt:lpstr>
      <vt:lpstr>Office Theme</vt:lpstr>
      <vt:lpstr>SMARTICE</vt:lpstr>
      <vt:lpstr>Why we built SMARTICE?</vt:lpstr>
      <vt:lpstr>How does SMARTICE work?</vt:lpstr>
      <vt:lpstr>PowerPoint Presentation</vt:lpstr>
      <vt:lpstr>How we built SMARTICE?</vt:lpstr>
      <vt:lpstr>PowerPoint Presentation</vt:lpstr>
      <vt:lpstr>SMARTICE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SMARTICE</dc:title>
  <dc:creator>Ishan Madhusanka</dc:creator>
  <cp:lastModifiedBy>Ishan Madhusanka</cp:lastModifiedBy>
  <cp:revision>9</cp:revision>
  <dcterms:created xsi:type="dcterms:W3CDTF">2016-06-30T12:06:23Z</dcterms:created>
  <dcterms:modified xsi:type="dcterms:W3CDTF">2016-06-30T12:55:53Z</dcterms:modified>
</cp:coreProperties>
</file>