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63_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Lst>
  <p:notesMasterIdLst>
    <p:notesMasterId r:id="rId32"/>
  </p:notesMasterIdLst>
  <p:sldIdLst>
    <p:sldId id="257" r:id="rId3"/>
    <p:sldId id="258" r:id="rId4"/>
    <p:sldId id="262" r:id="rId5"/>
    <p:sldId id="260" r:id="rId6"/>
    <p:sldId id="349" r:id="rId7"/>
    <p:sldId id="281" r:id="rId8"/>
    <p:sldId id="350" r:id="rId9"/>
    <p:sldId id="302" r:id="rId10"/>
    <p:sldId id="320" r:id="rId11"/>
    <p:sldId id="319" r:id="rId12"/>
    <p:sldId id="351" r:id="rId13"/>
    <p:sldId id="352" r:id="rId14"/>
    <p:sldId id="354" r:id="rId15"/>
    <p:sldId id="355" r:id="rId16"/>
    <p:sldId id="356" r:id="rId17"/>
    <p:sldId id="357" r:id="rId18"/>
    <p:sldId id="267" r:id="rId19"/>
    <p:sldId id="358" r:id="rId20"/>
    <p:sldId id="287" r:id="rId21"/>
    <p:sldId id="359" r:id="rId22"/>
    <p:sldId id="294" r:id="rId23"/>
    <p:sldId id="360" r:id="rId24"/>
    <p:sldId id="268" r:id="rId25"/>
    <p:sldId id="361" r:id="rId26"/>
    <p:sldId id="362" r:id="rId27"/>
    <p:sldId id="314" r:id="rId28"/>
    <p:sldId id="363" r:id="rId29"/>
    <p:sldId id="301" r:id="rId30"/>
    <p:sldId id="32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9BADA6F-1EAF-FE45-3740-6CC4772E2C23}" name="Utkarsh Sen" initials="US" userId="dcecd4d0b5d0827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33"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omments/modernComment_163_0.xml><?xml version="1.0" encoding="utf-8"?>
<p188:cmLst xmlns:a="http://schemas.openxmlformats.org/drawingml/2006/main" xmlns:r="http://schemas.openxmlformats.org/officeDocument/2006/relationships" xmlns:p188="http://schemas.microsoft.com/office/powerpoint/2018/8/main">
  <p188:cm id="{49DABF8F-680E-4ACC-8712-B285BFECDFC3}" authorId="{19BADA6F-1EAF-FE45-3740-6CC4772E2C23}" created="2023-12-23T03:10:49.426">
    <pc:sldMkLst xmlns:pc="http://schemas.microsoft.com/office/powerpoint/2013/main/command">
      <pc:docMk/>
      <pc:sldMk cId="0" sldId="355"/>
    </pc:sldMkLst>
    <p188:txBody>
      <a:bodyPr/>
      <a:lstStyle/>
      <a:p>
        <a:r>
          <a:rPr lang="en-IN"/>
          <a:t>47 uses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073CD-19DA-4125-B020-7B43B102B7F0}" type="datetimeFigureOut">
              <a:rPr lang="en-IN" smtClean="0"/>
              <a:t>23-12-2023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7D5F2-D4E5-4129-97ED-E763C87F9925}" type="slidenum">
              <a:rPr lang="en-IN" smtClean="0"/>
              <a:t>‹#›</a:t>
            </a:fld>
            <a:endParaRPr lang="en-IN"/>
          </a:p>
        </p:txBody>
      </p:sp>
    </p:spTree>
    <p:extLst>
      <p:ext uri="{BB962C8B-B14F-4D97-AF65-F5344CB8AC3E}">
        <p14:creationId xmlns:p14="http://schemas.microsoft.com/office/powerpoint/2010/main" val="9239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c6a01074ef_0_21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c6a01074ef_0_2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17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c6a01074ef_0_21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c6a01074ef_0_2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902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c6a01074ef_0_2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c6a01074ef_0_2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c6a01074ef_0_2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c6a01074ef_0_2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c6a01074ef_0_21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c6a01074ef_0_2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c72ba98ae8_1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c72ba98ae8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gc33250489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2" name="Google Shape;1982;gc33250489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c6a01074ef_0_19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c6a01074ef_0_2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c6a01074ef_0_2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c6a01074ef_0_2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c6a01074ef_0_2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c6a01074ef_0_2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c6a01074ef_0_2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1"/>
        <p:cNvGrpSpPr/>
        <p:nvPr/>
      </p:nvGrpSpPr>
      <p:grpSpPr>
        <a:xfrm>
          <a:off x="0" y="0"/>
          <a:ext cx="0" cy="0"/>
          <a:chOff x="0" y="0"/>
          <a:chExt cx="0" cy="0"/>
        </a:xfrm>
      </p:grpSpPr>
      <p:sp>
        <p:nvSpPr>
          <p:cNvPr id="2412" name="Google Shape;2412;gc6a01074ef_0_20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3" name="Google Shape;2413;gc6a01074ef_0_20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316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c6a01074ef_0_2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c6a01074ef_0_2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34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c6a01074ef_0_18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c6a01074ef_0_2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c6a01074ef_0_2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Google Shape;2494;gc6a01074ef_0_2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c6a01074ef_0_2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c6a01074ef_0_21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c6a01074ef_0_2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9.xml"/><Relationship Id="rId1" Type="http://schemas.openxmlformats.org/officeDocument/2006/relationships/slideMaster" Target="../slideMasters/slideMaster1.xml"/><Relationship Id="rId4" Type="http://schemas.openxmlformats.org/officeDocument/2006/relationships/slide" Target="../slides/slide2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882109" y="-1543200"/>
            <a:ext cx="5915709" cy="495245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17100" y="4494000"/>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0140567" y="456233"/>
            <a:ext cx="2736800" cy="27368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8550104" y="-853426"/>
            <a:ext cx="2616643" cy="2604379"/>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2"/>
          <p:cNvSpPr/>
          <p:nvPr/>
        </p:nvSpPr>
        <p:spPr>
          <a:xfrm>
            <a:off x="-166" y="6132567"/>
            <a:ext cx="12192428" cy="794067"/>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1710792" y="1721000"/>
            <a:ext cx="87704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33" b="1">
                <a:solidFill>
                  <a:srgbClr val="806860"/>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50" name="Google Shape;50;p2"/>
          <p:cNvSpPr txBox="1">
            <a:spLocks noGrp="1"/>
          </p:cNvSpPr>
          <p:nvPr>
            <p:ph type="subTitle" idx="1"/>
          </p:nvPr>
        </p:nvSpPr>
        <p:spPr>
          <a:xfrm>
            <a:off x="1710800" y="4526167"/>
            <a:ext cx="8770400" cy="61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Manjari"/>
                <a:ea typeface="Manjari"/>
                <a:cs typeface="Manjari"/>
                <a:sym typeface="Manjari"/>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01013244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7"/>
        <p:cNvGrpSpPr/>
        <p:nvPr/>
      </p:nvGrpSpPr>
      <p:grpSpPr>
        <a:xfrm>
          <a:off x="0" y="0"/>
          <a:ext cx="0" cy="0"/>
          <a:chOff x="0" y="0"/>
          <a:chExt cx="0" cy="0"/>
        </a:xfrm>
      </p:grpSpPr>
      <p:sp>
        <p:nvSpPr>
          <p:cNvPr id="168" name="Google Shape;168;p11"/>
          <p:cNvSpPr/>
          <p:nvPr/>
        </p:nvSpPr>
        <p:spPr>
          <a:xfrm rot="-3415034" flipH="1">
            <a:off x="7146955" y="9720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1"/>
          <p:cNvSpPr/>
          <p:nvPr/>
        </p:nvSpPr>
        <p:spPr>
          <a:xfrm rot="5400000">
            <a:off x="-1671696" y="31710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0" name="Google Shape;170;p11"/>
          <p:cNvGrpSpPr/>
          <p:nvPr/>
        </p:nvGrpSpPr>
        <p:grpSpPr>
          <a:xfrm rot="10800000" flipH="1">
            <a:off x="-180212" y="-729591"/>
            <a:ext cx="2262349" cy="2251771"/>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5" name="Google Shape;205;p11"/>
          <p:cNvSpPr/>
          <p:nvPr/>
        </p:nvSpPr>
        <p:spPr>
          <a:xfrm>
            <a:off x="2215717" y="1921936"/>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11"/>
          <p:cNvSpPr txBox="1">
            <a:spLocks noGrp="1"/>
          </p:cNvSpPr>
          <p:nvPr>
            <p:ph type="title" hasCustomPrompt="1"/>
          </p:nvPr>
        </p:nvSpPr>
        <p:spPr>
          <a:xfrm>
            <a:off x="3956267" y="1921917"/>
            <a:ext cx="6857200" cy="238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07" name="Google Shape;207;p11"/>
          <p:cNvSpPr txBox="1">
            <a:spLocks noGrp="1"/>
          </p:cNvSpPr>
          <p:nvPr>
            <p:ph type="body" idx="1"/>
          </p:nvPr>
        </p:nvSpPr>
        <p:spPr>
          <a:xfrm>
            <a:off x="3956267" y="4315617"/>
            <a:ext cx="6857200" cy="5912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2133">
                <a:solidFill>
                  <a:schemeClr val="lt2"/>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31368229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9120900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9"/>
        <p:cNvGrpSpPr/>
        <p:nvPr/>
      </p:nvGrpSpPr>
      <p:grpSpPr>
        <a:xfrm>
          <a:off x="0" y="0"/>
          <a:ext cx="0" cy="0"/>
          <a:chOff x="0" y="0"/>
          <a:chExt cx="0" cy="0"/>
        </a:xfrm>
      </p:grpSpPr>
      <p:sp>
        <p:nvSpPr>
          <p:cNvPr id="210" name="Google Shape;210;p13"/>
          <p:cNvSpPr/>
          <p:nvPr/>
        </p:nvSpPr>
        <p:spPr>
          <a:xfrm>
            <a:off x="9644900" y="-973433"/>
            <a:ext cx="4040104" cy="4648916"/>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13"/>
          <p:cNvSpPr/>
          <p:nvPr/>
        </p:nvSpPr>
        <p:spPr>
          <a:xfrm rot="2540379">
            <a:off x="-961881" y="4670041"/>
            <a:ext cx="3024700" cy="2593767"/>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13"/>
          <p:cNvSpPr txBox="1">
            <a:spLocks noGrp="1"/>
          </p:cNvSpPr>
          <p:nvPr>
            <p:ph type="subTitle" idx="1"/>
          </p:nvPr>
        </p:nvSpPr>
        <p:spPr>
          <a:xfrm>
            <a:off x="52076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13" name="Google Shape;213;p13"/>
          <p:cNvSpPr txBox="1">
            <a:spLocks noGrp="1"/>
          </p:cNvSpPr>
          <p:nvPr>
            <p:ph type="subTitle" idx="2"/>
          </p:nvPr>
        </p:nvSpPr>
        <p:spPr>
          <a:xfrm>
            <a:off x="1854800"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14" name="Google Shape;214;p1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15" name="Google Shape;215;p13">
            <a:hlinkClick r:id="rId2" action="ppaction://hlinksldjump"/>
          </p:cNvPr>
          <p:cNvSpPr txBox="1">
            <a:spLocks noGrp="1"/>
          </p:cNvSpPr>
          <p:nvPr>
            <p:ph type="subTitle" idx="3"/>
          </p:nvPr>
        </p:nvSpPr>
        <p:spPr>
          <a:xfrm>
            <a:off x="18548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6" name="Google Shape;216;p13">
            <a:hlinkClick r:id="" action="ppaction://noaction"/>
          </p:cNvPr>
          <p:cNvSpPr txBox="1">
            <a:spLocks noGrp="1"/>
          </p:cNvSpPr>
          <p:nvPr>
            <p:ph type="subTitle" idx="4"/>
          </p:nvPr>
        </p:nvSpPr>
        <p:spPr>
          <a:xfrm>
            <a:off x="5207600"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7" name="Google Shape;217;p13">
            <a:hlinkClick r:id="rId3" action="ppaction://hlinksldjump"/>
          </p:cNvPr>
          <p:cNvSpPr txBox="1">
            <a:spLocks noGrp="1"/>
          </p:cNvSpPr>
          <p:nvPr>
            <p:ph type="subTitle" idx="5"/>
          </p:nvPr>
        </p:nvSpPr>
        <p:spPr>
          <a:xfrm>
            <a:off x="18548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8" name="Google Shape;218;p13">
            <a:hlinkClick r:id="" action="ppaction://noaction"/>
          </p:cNvPr>
          <p:cNvSpPr txBox="1">
            <a:spLocks noGrp="1"/>
          </p:cNvSpPr>
          <p:nvPr>
            <p:ph type="subTitle" idx="6"/>
          </p:nvPr>
        </p:nvSpPr>
        <p:spPr>
          <a:xfrm>
            <a:off x="5207600"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19" name="Google Shape;219;p13"/>
          <p:cNvSpPr txBox="1">
            <a:spLocks noGrp="1"/>
          </p:cNvSpPr>
          <p:nvPr>
            <p:ph type="subTitle" idx="7"/>
          </p:nvPr>
        </p:nvSpPr>
        <p:spPr>
          <a:xfrm>
            <a:off x="18548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0" name="Google Shape;220;p13"/>
          <p:cNvSpPr txBox="1">
            <a:spLocks noGrp="1"/>
          </p:cNvSpPr>
          <p:nvPr>
            <p:ph type="subTitle" idx="8"/>
          </p:nvPr>
        </p:nvSpPr>
        <p:spPr>
          <a:xfrm>
            <a:off x="5207600"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1" name="Google Shape;221;p13">
            <a:hlinkClick r:id="rId2" action="ppaction://hlinksldjump"/>
          </p:cNvPr>
          <p:cNvSpPr txBox="1">
            <a:spLocks noGrp="1"/>
          </p:cNvSpPr>
          <p:nvPr>
            <p:ph type="title" idx="9" hasCustomPrompt="1"/>
          </p:nvPr>
        </p:nvSpPr>
        <p:spPr>
          <a:xfrm>
            <a:off x="1056233"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2" name="Google Shape;222;p13">
            <a:hlinkClick r:id="" action="ppaction://noaction"/>
          </p:cNvPr>
          <p:cNvSpPr txBox="1">
            <a:spLocks noGrp="1"/>
          </p:cNvSpPr>
          <p:nvPr>
            <p:ph type="title" idx="13" hasCustomPrompt="1"/>
          </p:nvPr>
        </p:nvSpPr>
        <p:spPr>
          <a:xfrm>
            <a:off x="4419600"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3" name="Google Shape;223;p13">
            <a:hlinkClick r:id="rId3" action="ppaction://hlinksldjump"/>
          </p:cNvPr>
          <p:cNvSpPr txBox="1">
            <a:spLocks noGrp="1"/>
          </p:cNvSpPr>
          <p:nvPr>
            <p:ph type="title" idx="14" hasCustomPrompt="1"/>
          </p:nvPr>
        </p:nvSpPr>
        <p:spPr>
          <a:xfrm>
            <a:off x="1056233"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4" name="Google Shape;224;p13">
            <a:hlinkClick r:id="" action="ppaction://noaction"/>
          </p:cNvPr>
          <p:cNvSpPr txBox="1">
            <a:spLocks noGrp="1"/>
          </p:cNvSpPr>
          <p:nvPr>
            <p:ph type="title" idx="15" hasCustomPrompt="1"/>
          </p:nvPr>
        </p:nvSpPr>
        <p:spPr>
          <a:xfrm>
            <a:off x="4419600"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25" name="Google Shape;225;p13"/>
          <p:cNvSpPr txBox="1">
            <a:spLocks noGrp="1"/>
          </p:cNvSpPr>
          <p:nvPr>
            <p:ph type="subTitle" idx="16"/>
          </p:nvPr>
        </p:nvSpPr>
        <p:spPr>
          <a:xfrm>
            <a:off x="8570967" y="4506900"/>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6" name="Google Shape;226;p13">
            <a:hlinkClick r:id="rId4" action="ppaction://hlinksldjump"/>
          </p:cNvPr>
          <p:cNvSpPr txBox="1">
            <a:spLocks noGrp="1"/>
          </p:cNvSpPr>
          <p:nvPr>
            <p:ph type="subTitle" idx="17"/>
          </p:nvPr>
        </p:nvSpPr>
        <p:spPr>
          <a:xfrm>
            <a:off x="8570967" y="1912633"/>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27" name="Google Shape;227;p13">
            <a:hlinkClick r:id="" action="ppaction://noaction"/>
          </p:cNvPr>
          <p:cNvSpPr txBox="1">
            <a:spLocks noGrp="1"/>
          </p:cNvSpPr>
          <p:nvPr>
            <p:ph type="subTitle" idx="18"/>
          </p:nvPr>
        </p:nvSpPr>
        <p:spPr>
          <a:xfrm>
            <a:off x="8570967" y="3989716"/>
            <a:ext cx="2564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667"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667">
                <a:latin typeface="Hammersmith One"/>
                <a:ea typeface="Hammersmith One"/>
                <a:cs typeface="Hammersmith One"/>
                <a:sym typeface="Hammersmith One"/>
              </a:defRPr>
            </a:lvl2pPr>
            <a:lvl3pPr lvl="2" rtl="0">
              <a:spcBef>
                <a:spcPts val="0"/>
              </a:spcBef>
              <a:spcAft>
                <a:spcPts val="0"/>
              </a:spcAft>
              <a:buSzPts val="2000"/>
              <a:buFont typeface="Hammersmith One"/>
              <a:buNone/>
              <a:defRPr sz="2667">
                <a:latin typeface="Hammersmith One"/>
                <a:ea typeface="Hammersmith One"/>
                <a:cs typeface="Hammersmith One"/>
                <a:sym typeface="Hammersmith One"/>
              </a:defRPr>
            </a:lvl3pPr>
            <a:lvl4pPr lvl="3" rtl="0">
              <a:spcBef>
                <a:spcPts val="0"/>
              </a:spcBef>
              <a:spcAft>
                <a:spcPts val="0"/>
              </a:spcAft>
              <a:buSzPts val="2000"/>
              <a:buFont typeface="Hammersmith One"/>
              <a:buNone/>
              <a:defRPr sz="2667">
                <a:latin typeface="Hammersmith One"/>
                <a:ea typeface="Hammersmith One"/>
                <a:cs typeface="Hammersmith One"/>
                <a:sym typeface="Hammersmith One"/>
              </a:defRPr>
            </a:lvl4pPr>
            <a:lvl5pPr lvl="4" rtl="0">
              <a:spcBef>
                <a:spcPts val="0"/>
              </a:spcBef>
              <a:spcAft>
                <a:spcPts val="0"/>
              </a:spcAft>
              <a:buSzPts val="2000"/>
              <a:buFont typeface="Hammersmith One"/>
              <a:buNone/>
              <a:defRPr sz="2667">
                <a:latin typeface="Hammersmith One"/>
                <a:ea typeface="Hammersmith One"/>
                <a:cs typeface="Hammersmith One"/>
                <a:sym typeface="Hammersmith One"/>
              </a:defRPr>
            </a:lvl5pPr>
            <a:lvl6pPr lvl="5" rtl="0">
              <a:spcBef>
                <a:spcPts val="0"/>
              </a:spcBef>
              <a:spcAft>
                <a:spcPts val="0"/>
              </a:spcAft>
              <a:buSzPts val="2000"/>
              <a:buFont typeface="Hammersmith One"/>
              <a:buNone/>
              <a:defRPr sz="2667">
                <a:latin typeface="Hammersmith One"/>
                <a:ea typeface="Hammersmith One"/>
                <a:cs typeface="Hammersmith One"/>
                <a:sym typeface="Hammersmith One"/>
              </a:defRPr>
            </a:lvl6pPr>
            <a:lvl7pPr lvl="6" rtl="0">
              <a:spcBef>
                <a:spcPts val="0"/>
              </a:spcBef>
              <a:spcAft>
                <a:spcPts val="0"/>
              </a:spcAft>
              <a:buSzPts val="2000"/>
              <a:buFont typeface="Hammersmith One"/>
              <a:buNone/>
              <a:defRPr sz="2667">
                <a:latin typeface="Hammersmith One"/>
                <a:ea typeface="Hammersmith One"/>
                <a:cs typeface="Hammersmith One"/>
                <a:sym typeface="Hammersmith One"/>
              </a:defRPr>
            </a:lvl7pPr>
            <a:lvl8pPr lvl="7" rtl="0">
              <a:spcBef>
                <a:spcPts val="0"/>
              </a:spcBef>
              <a:spcAft>
                <a:spcPts val="0"/>
              </a:spcAft>
              <a:buSzPts val="2000"/>
              <a:buFont typeface="Hammersmith One"/>
              <a:buNone/>
              <a:defRPr sz="2667">
                <a:latin typeface="Hammersmith One"/>
                <a:ea typeface="Hammersmith One"/>
                <a:cs typeface="Hammersmith One"/>
                <a:sym typeface="Hammersmith One"/>
              </a:defRPr>
            </a:lvl8pPr>
            <a:lvl9pPr lvl="8" rtl="0">
              <a:spcBef>
                <a:spcPts val="0"/>
              </a:spcBef>
              <a:spcAft>
                <a:spcPts val="0"/>
              </a:spcAft>
              <a:buSzPts val="2000"/>
              <a:buFont typeface="Hammersmith One"/>
              <a:buNone/>
              <a:defRPr sz="2667">
                <a:latin typeface="Hammersmith One"/>
                <a:ea typeface="Hammersmith One"/>
                <a:cs typeface="Hammersmith One"/>
                <a:sym typeface="Hammersmith One"/>
              </a:defRPr>
            </a:lvl9pPr>
          </a:lstStyle>
          <a:p>
            <a:r>
              <a:rPr lang="en-US"/>
              <a:t>Click to edit Master subtitle style</a:t>
            </a:r>
            <a:endParaRPr/>
          </a:p>
        </p:txBody>
      </p:sp>
      <p:sp>
        <p:nvSpPr>
          <p:cNvPr id="228" name="Google Shape;228;p13"/>
          <p:cNvSpPr txBox="1">
            <a:spLocks noGrp="1"/>
          </p:cNvSpPr>
          <p:nvPr>
            <p:ph type="subTitle" idx="19"/>
          </p:nvPr>
        </p:nvSpPr>
        <p:spPr>
          <a:xfrm>
            <a:off x="8570967" y="2433612"/>
            <a:ext cx="2564800" cy="137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9" name="Google Shape;229;p13">
            <a:hlinkClick r:id="rId4" action="ppaction://hlinksldjump"/>
          </p:cNvPr>
          <p:cNvSpPr txBox="1">
            <a:spLocks noGrp="1"/>
          </p:cNvSpPr>
          <p:nvPr>
            <p:ph type="title" idx="20" hasCustomPrompt="1"/>
          </p:nvPr>
        </p:nvSpPr>
        <p:spPr>
          <a:xfrm>
            <a:off x="7782967" y="1912633"/>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30" name="Google Shape;230;p13">
            <a:hlinkClick r:id="" action="ppaction://noaction"/>
          </p:cNvPr>
          <p:cNvSpPr txBox="1">
            <a:spLocks noGrp="1"/>
          </p:cNvSpPr>
          <p:nvPr>
            <p:ph type="title" idx="21" hasCustomPrompt="1"/>
          </p:nvPr>
        </p:nvSpPr>
        <p:spPr>
          <a:xfrm>
            <a:off x="7782967" y="3989701"/>
            <a:ext cx="795200" cy="54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2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156165900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4367500" y="3789267"/>
            <a:ext cx="610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2400"/>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title style</a:t>
            </a:r>
            <a:endParaRPr/>
          </a:p>
        </p:txBody>
      </p:sp>
      <p:sp>
        <p:nvSpPr>
          <p:cNvPr id="233" name="Google Shape;233;p14"/>
          <p:cNvSpPr txBox="1">
            <a:spLocks noGrp="1"/>
          </p:cNvSpPr>
          <p:nvPr>
            <p:ph type="subTitle" idx="1"/>
          </p:nvPr>
        </p:nvSpPr>
        <p:spPr>
          <a:xfrm flipH="1">
            <a:off x="4367500" y="2305133"/>
            <a:ext cx="6100000" cy="147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6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34" name="Google Shape;234;p14"/>
          <p:cNvSpPr/>
          <p:nvPr/>
        </p:nvSpPr>
        <p:spPr>
          <a:xfrm rot="-3415034" flipH="1">
            <a:off x="8482155" y="411997"/>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4"/>
          <p:cNvSpPr/>
          <p:nvPr/>
        </p:nvSpPr>
        <p:spPr>
          <a:xfrm rot="1848056">
            <a:off x="3162900" y="35194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6" name="Google Shape;236;p14"/>
          <p:cNvGrpSpPr/>
          <p:nvPr/>
        </p:nvGrpSpPr>
        <p:grpSpPr>
          <a:xfrm>
            <a:off x="-304793" y="-107265"/>
            <a:ext cx="3036423" cy="7072503"/>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1" name="Google Shape;261;p14"/>
          <p:cNvSpPr/>
          <p:nvPr/>
        </p:nvSpPr>
        <p:spPr>
          <a:xfrm rot="-7977677">
            <a:off x="2199661" y="664209"/>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4"/>
          <p:cNvSpPr/>
          <p:nvPr/>
        </p:nvSpPr>
        <p:spPr>
          <a:xfrm>
            <a:off x="9456284" y="4798103"/>
            <a:ext cx="1912872" cy="168730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549738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3"/>
        <p:cNvGrpSpPr/>
        <p:nvPr/>
      </p:nvGrpSpPr>
      <p:grpSpPr>
        <a:xfrm>
          <a:off x="0" y="0"/>
          <a:ext cx="0" cy="0"/>
          <a:chOff x="0" y="0"/>
          <a:chExt cx="0" cy="0"/>
        </a:xfrm>
      </p:grpSpPr>
      <p:sp>
        <p:nvSpPr>
          <p:cNvPr id="264" name="Google Shape;264;p15"/>
          <p:cNvSpPr/>
          <p:nvPr/>
        </p:nvSpPr>
        <p:spPr>
          <a:xfrm rot="2465585" flipH="1">
            <a:off x="-2925276" y="3602927"/>
            <a:ext cx="5690403" cy="35008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5"/>
          <p:cNvSpPr/>
          <p:nvPr/>
        </p:nvSpPr>
        <p:spPr>
          <a:xfrm rot="-6430284" flipH="1">
            <a:off x="9323807" y="-1344613"/>
            <a:ext cx="5290611" cy="4805957"/>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5"/>
          <p:cNvSpPr/>
          <p:nvPr/>
        </p:nvSpPr>
        <p:spPr>
          <a:xfrm>
            <a:off x="-611867" y="-987000"/>
            <a:ext cx="2716011" cy="287227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5"/>
          <p:cNvSpPr txBox="1">
            <a:spLocks noGrp="1"/>
          </p:cNvSpPr>
          <p:nvPr>
            <p:ph type="subTitle" idx="1"/>
          </p:nvPr>
        </p:nvSpPr>
        <p:spPr>
          <a:xfrm>
            <a:off x="838268"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68" name="Google Shape;268;p15"/>
          <p:cNvSpPr txBox="1">
            <a:spLocks noGrp="1"/>
          </p:cNvSpPr>
          <p:nvPr>
            <p:ph type="subTitle" idx="2"/>
          </p:nvPr>
        </p:nvSpPr>
        <p:spPr>
          <a:xfrm>
            <a:off x="4650800"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69" name="Google Shape;269;p15"/>
          <p:cNvSpPr txBox="1">
            <a:spLocks noGrp="1"/>
          </p:cNvSpPr>
          <p:nvPr>
            <p:ph type="subTitle" idx="3"/>
          </p:nvPr>
        </p:nvSpPr>
        <p:spPr>
          <a:xfrm>
            <a:off x="83826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0" name="Google Shape;270;p15"/>
          <p:cNvSpPr txBox="1">
            <a:spLocks noGrp="1"/>
          </p:cNvSpPr>
          <p:nvPr>
            <p:ph type="subTitle" idx="4"/>
          </p:nvPr>
        </p:nvSpPr>
        <p:spPr>
          <a:xfrm>
            <a:off x="4650800"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1" name="Google Shape;271;p15"/>
          <p:cNvSpPr txBox="1">
            <a:spLocks noGrp="1"/>
          </p:cNvSpPr>
          <p:nvPr>
            <p:ph type="title" hasCustomPrompt="1"/>
          </p:nvPr>
        </p:nvSpPr>
        <p:spPr>
          <a:xfrm>
            <a:off x="83826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2" name="Google Shape;272;p15"/>
          <p:cNvSpPr txBox="1">
            <a:spLocks noGrp="1"/>
          </p:cNvSpPr>
          <p:nvPr>
            <p:ph type="title" idx="5" hasCustomPrompt="1"/>
          </p:nvPr>
        </p:nvSpPr>
        <p:spPr>
          <a:xfrm>
            <a:off x="4608284"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5"/>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3" name="Google Shape;273;p15"/>
          <p:cNvSpPr txBox="1">
            <a:spLocks noGrp="1"/>
          </p:cNvSpPr>
          <p:nvPr>
            <p:ph type="subTitle" idx="6"/>
          </p:nvPr>
        </p:nvSpPr>
        <p:spPr>
          <a:xfrm>
            <a:off x="8463333" y="42426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4" name="Google Shape;274;p15"/>
          <p:cNvSpPr txBox="1">
            <a:spLocks noGrp="1"/>
          </p:cNvSpPr>
          <p:nvPr>
            <p:ph type="subTitle" idx="7"/>
          </p:nvPr>
        </p:nvSpPr>
        <p:spPr>
          <a:xfrm>
            <a:off x="8463317" y="4866284"/>
            <a:ext cx="28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5" name="Google Shape;275;p15"/>
          <p:cNvSpPr txBox="1">
            <a:spLocks noGrp="1"/>
          </p:cNvSpPr>
          <p:nvPr>
            <p:ph type="title" idx="8" hasCustomPrompt="1"/>
          </p:nvPr>
        </p:nvSpPr>
        <p:spPr>
          <a:xfrm>
            <a:off x="8463335" y="19525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accent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276" name="Google Shape;276;p15"/>
          <p:cNvSpPr txBox="1">
            <a:spLocks noGrp="1"/>
          </p:cNvSpPr>
          <p:nvPr>
            <p:ph type="title" idx="9"/>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15338658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7"/>
        <p:cNvGrpSpPr/>
        <p:nvPr/>
      </p:nvGrpSpPr>
      <p:grpSpPr>
        <a:xfrm>
          <a:off x="0" y="0"/>
          <a:ext cx="0" cy="0"/>
          <a:chOff x="0" y="0"/>
          <a:chExt cx="0" cy="0"/>
        </a:xfrm>
      </p:grpSpPr>
      <p:sp>
        <p:nvSpPr>
          <p:cNvPr id="278" name="Google Shape;278;p16"/>
          <p:cNvSpPr/>
          <p:nvPr/>
        </p:nvSpPr>
        <p:spPr>
          <a:xfrm rot="672094">
            <a:off x="7445719" y="750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6"/>
          <p:cNvSpPr/>
          <p:nvPr/>
        </p:nvSpPr>
        <p:spPr>
          <a:xfrm rot="3414914">
            <a:off x="-2027417" y="1054660"/>
            <a:ext cx="5316341" cy="4522224"/>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0" name="Google Shape;280;p16"/>
          <p:cNvGrpSpPr/>
          <p:nvPr/>
        </p:nvGrpSpPr>
        <p:grpSpPr>
          <a:xfrm rot="10800000" flipH="1">
            <a:off x="573888" y="2458909"/>
            <a:ext cx="2262349" cy="2251771"/>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5" name="Google Shape;315;p16"/>
          <p:cNvSpPr/>
          <p:nvPr/>
        </p:nvSpPr>
        <p:spPr>
          <a:xfrm rot="1095657">
            <a:off x="2370707" y="5154106"/>
            <a:ext cx="1361339" cy="17779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16"/>
          <p:cNvSpPr txBox="1">
            <a:spLocks noGrp="1"/>
          </p:cNvSpPr>
          <p:nvPr>
            <p:ph type="subTitle" idx="1"/>
          </p:nvPr>
        </p:nvSpPr>
        <p:spPr>
          <a:xfrm>
            <a:off x="3625000" y="20535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17" name="Google Shape;317;p16"/>
          <p:cNvSpPr txBox="1">
            <a:spLocks noGrp="1"/>
          </p:cNvSpPr>
          <p:nvPr>
            <p:ph type="title" hasCustomPrompt="1"/>
          </p:nvPr>
        </p:nvSpPr>
        <p:spPr>
          <a:xfrm>
            <a:off x="3625000" y="12899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18" name="Google Shape;318;p16"/>
          <p:cNvSpPr txBox="1">
            <a:spLocks noGrp="1"/>
          </p:cNvSpPr>
          <p:nvPr>
            <p:ph type="subTitle" idx="2"/>
          </p:nvPr>
        </p:nvSpPr>
        <p:spPr>
          <a:xfrm>
            <a:off x="3625000" y="3564884"/>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19" name="Google Shape;319;p16"/>
          <p:cNvSpPr txBox="1">
            <a:spLocks noGrp="1"/>
          </p:cNvSpPr>
          <p:nvPr>
            <p:ph type="title" idx="3" hasCustomPrompt="1"/>
          </p:nvPr>
        </p:nvSpPr>
        <p:spPr>
          <a:xfrm>
            <a:off x="3625000" y="2801244"/>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
        <p:nvSpPr>
          <p:cNvPr id="320" name="Google Shape;320;p16"/>
          <p:cNvSpPr txBox="1">
            <a:spLocks noGrp="1"/>
          </p:cNvSpPr>
          <p:nvPr>
            <p:ph type="subTitle" idx="4"/>
          </p:nvPr>
        </p:nvSpPr>
        <p:spPr>
          <a:xfrm>
            <a:off x="3625000" y="5076217"/>
            <a:ext cx="494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21" name="Google Shape;321;p16"/>
          <p:cNvSpPr txBox="1">
            <a:spLocks noGrp="1"/>
          </p:cNvSpPr>
          <p:nvPr>
            <p:ph type="title" idx="5" hasCustomPrompt="1"/>
          </p:nvPr>
        </p:nvSpPr>
        <p:spPr>
          <a:xfrm>
            <a:off x="3625000" y="4312617"/>
            <a:ext cx="494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6133">
                <a:solidFill>
                  <a:schemeClr val="accent1"/>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235268377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322"/>
        <p:cNvGrpSpPr/>
        <p:nvPr/>
      </p:nvGrpSpPr>
      <p:grpSpPr>
        <a:xfrm>
          <a:off x="0" y="0"/>
          <a:ext cx="0" cy="0"/>
          <a:chOff x="0" y="0"/>
          <a:chExt cx="0" cy="0"/>
        </a:xfrm>
      </p:grpSpPr>
      <p:sp>
        <p:nvSpPr>
          <p:cNvPr id="323" name="Google Shape;323;p17"/>
          <p:cNvSpPr/>
          <p:nvPr/>
        </p:nvSpPr>
        <p:spPr>
          <a:xfrm rot="-1781954">
            <a:off x="8392112" y="60815"/>
            <a:ext cx="6211219" cy="6353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17"/>
          <p:cNvSpPr/>
          <p:nvPr/>
        </p:nvSpPr>
        <p:spPr>
          <a:xfrm>
            <a:off x="8826334" y="1680133"/>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7"/>
          <p:cNvSpPr/>
          <p:nvPr/>
        </p:nvSpPr>
        <p:spPr>
          <a:xfrm rot="1145765" flipH="1">
            <a:off x="-1901350" y="-1071681"/>
            <a:ext cx="4529804" cy="451102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327" name="Google Shape;327;p17"/>
          <p:cNvSpPr txBox="1">
            <a:spLocks noGrp="1"/>
          </p:cNvSpPr>
          <p:nvPr>
            <p:ph type="subTitle" idx="1"/>
          </p:nvPr>
        </p:nvSpPr>
        <p:spPr>
          <a:xfrm>
            <a:off x="1196900" y="2103800"/>
            <a:ext cx="6412400" cy="331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r>
              <a:rPr lang="en-US"/>
              <a:t>Click to edit Master subtitle style</a:t>
            </a:r>
            <a:endParaRPr/>
          </a:p>
        </p:txBody>
      </p:sp>
      <p:grpSp>
        <p:nvGrpSpPr>
          <p:cNvPr id="328" name="Google Shape;328;p17"/>
          <p:cNvGrpSpPr/>
          <p:nvPr/>
        </p:nvGrpSpPr>
        <p:grpSpPr>
          <a:xfrm rot="10800000" flipH="1">
            <a:off x="6369188" y="4763109"/>
            <a:ext cx="2262349" cy="2251771"/>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2479913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3"/>
        <p:cNvGrpSpPr/>
        <p:nvPr/>
      </p:nvGrpSpPr>
      <p:grpSpPr>
        <a:xfrm>
          <a:off x="0" y="0"/>
          <a:ext cx="0" cy="0"/>
          <a:chOff x="0" y="0"/>
          <a:chExt cx="0" cy="0"/>
        </a:xfrm>
      </p:grpSpPr>
      <p:sp>
        <p:nvSpPr>
          <p:cNvPr id="364" name="Google Shape;364;p18"/>
          <p:cNvSpPr/>
          <p:nvPr/>
        </p:nvSpPr>
        <p:spPr>
          <a:xfrm rot="-1690000">
            <a:off x="6360070" y="4576270"/>
            <a:ext cx="5748177" cy="35364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rot="-8976185">
            <a:off x="-1189638" y="927640"/>
            <a:ext cx="4281201" cy="426344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6" name="Google Shape;366;p18"/>
          <p:cNvGrpSpPr/>
          <p:nvPr/>
        </p:nvGrpSpPr>
        <p:grpSpPr>
          <a:xfrm>
            <a:off x="7226992" y="-1272792"/>
            <a:ext cx="3027913" cy="3013779"/>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0" name="Google Shape;400;p18"/>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800">
                <a:solidFill>
                  <a:schemeClr val="accent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401" name="Google Shape;401;p18"/>
          <p:cNvSpPr txBox="1">
            <a:spLocks noGrp="1"/>
          </p:cNvSpPr>
          <p:nvPr>
            <p:ph type="subTitle" idx="1"/>
          </p:nvPr>
        </p:nvSpPr>
        <p:spPr>
          <a:xfrm>
            <a:off x="2092600" y="3675133"/>
            <a:ext cx="80068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428132012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04" name="Google Shape;404;p19"/>
          <p:cNvSpPr txBox="1">
            <a:spLocks noGrp="1"/>
          </p:cNvSpPr>
          <p:nvPr>
            <p:ph type="subTitle" idx="1"/>
          </p:nvPr>
        </p:nvSpPr>
        <p:spPr>
          <a:xfrm>
            <a:off x="951000" y="1497933"/>
            <a:ext cx="10290000" cy="459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2133"/>
            </a:lvl1pPr>
            <a:lvl2pPr lvl="1">
              <a:spcBef>
                <a:spcPts val="0"/>
              </a:spcBef>
              <a:spcAft>
                <a:spcPts val="0"/>
              </a:spcAft>
              <a:buClr>
                <a:schemeClr val="accent1"/>
              </a:buClr>
              <a:buSzPts val="1400"/>
              <a:buAutoNum type="alphaLcPeriod"/>
              <a:defRPr sz="2133"/>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r>
              <a:rPr lang="en-US"/>
              <a:t>Click to edit Master subtitle style</a:t>
            </a:r>
            <a:endParaRPr/>
          </a:p>
        </p:txBody>
      </p:sp>
      <p:sp>
        <p:nvSpPr>
          <p:cNvPr id="405" name="Google Shape;405;p19"/>
          <p:cNvSpPr/>
          <p:nvPr/>
        </p:nvSpPr>
        <p:spPr>
          <a:xfrm>
            <a:off x="-797866" y="5314233"/>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6" name="Google Shape;406;p19"/>
          <p:cNvSpPr/>
          <p:nvPr/>
        </p:nvSpPr>
        <p:spPr>
          <a:xfrm rot="7619243">
            <a:off x="9534491" y="3689202"/>
            <a:ext cx="4281219" cy="426346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7" name="Google Shape;407;p19"/>
          <p:cNvGrpSpPr/>
          <p:nvPr/>
        </p:nvGrpSpPr>
        <p:grpSpPr>
          <a:xfrm>
            <a:off x="9727074" y="-897292"/>
            <a:ext cx="3027913" cy="3013779"/>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0132683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50967" y="2007651"/>
            <a:ext cx="5934400" cy="169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43" name="Google Shape;443;p20"/>
          <p:cNvSpPr txBox="1">
            <a:spLocks noGrp="1"/>
          </p:cNvSpPr>
          <p:nvPr>
            <p:ph type="subTitle" idx="1"/>
          </p:nvPr>
        </p:nvSpPr>
        <p:spPr>
          <a:xfrm>
            <a:off x="950967" y="3634351"/>
            <a:ext cx="4308800" cy="121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r>
              <a:rPr lang="en-US"/>
              <a:t>Click to edit Master subtitle style</a:t>
            </a:r>
            <a:endParaRPr/>
          </a:p>
        </p:txBody>
      </p:sp>
      <p:grpSp>
        <p:nvGrpSpPr>
          <p:cNvPr id="444" name="Google Shape;444;p20"/>
          <p:cNvGrpSpPr/>
          <p:nvPr/>
        </p:nvGrpSpPr>
        <p:grpSpPr>
          <a:xfrm flipH="1">
            <a:off x="7225174" y="2"/>
            <a:ext cx="3036423" cy="7072503"/>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9" name="Google Shape;469;p20"/>
          <p:cNvSpPr/>
          <p:nvPr/>
        </p:nvSpPr>
        <p:spPr>
          <a:xfrm rot="-5035031" flipH="1">
            <a:off x="5609254" y="1002476"/>
            <a:ext cx="9628503" cy="592397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0" name="Google Shape;470;p20"/>
          <p:cNvSpPr/>
          <p:nvPr/>
        </p:nvSpPr>
        <p:spPr>
          <a:xfrm rot="5400000">
            <a:off x="-2695663" y="3024446"/>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20"/>
          <p:cNvSpPr/>
          <p:nvPr/>
        </p:nvSpPr>
        <p:spPr>
          <a:xfrm>
            <a:off x="1707734" y="-870199"/>
            <a:ext cx="2495705" cy="239469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232585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
          <p:cNvSpPr/>
          <p:nvPr/>
        </p:nvSpPr>
        <p:spPr>
          <a:xfrm>
            <a:off x="8947111" y="1771992"/>
            <a:ext cx="3167200" cy="3167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 name="Google Shape;53;p3"/>
          <p:cNvGrpSpPr/>
          <p:nvPr/>
        </p:nvGrpSpPr>
        <p:grpSpPr>
          <a:xfrm>
            <a:off x="8470192" y="810375"/>
            <a:ext cx="3027913" cy="3013779"/>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rot="8100000">
            <a:off x="536166" y="-1247022"/>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855367" y="3926702"/>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3">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90" name="Google Shape;90;p3"/>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8995356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One column text 4">
    <p:spTree>
      <p:nvGrpSpPr>
        <p:cNvPr id="1" name="Shape 472"/>
        <p:cNvGrpSpPr/>
        <p:nvPr/>
      </p:nvGrpSpPr>
      <p:grpSpPr>
        <a:xfrm>
          <a:off x="0" y="0"/>
          <a:ext cx="0" cy="0"/>
          <a:chOff x="0" y="0"/>
          <a:chExt cx="0" cy="0"/>
        </a:xfrm>
      </p:grpSpPr>
      <p:sp>
        <p:nvSpPr>
          <p:cNvPr id="473" name="Google Shape;473;p21"/>
          <p:cNvSpPr/>
          <p:nvPr/>
        </p:nvSpPr>
        <p:spPr>
          <a:xfrm rot="-1408952">
            <a:off x="9385777" y="1283763"/>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4" name="Google Shape;474;p21"/>
          <p:cNvSpPr/>
          <p:nvPr/>
        </p:nvSpPr>
        <p:spPr>
          <a:xfrm rot="5400000" flipH="1">
            <a:off x="-1775359" y="-788612"/>
            <a:ext cx="7427384" cy="483927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5" name="Google Shape;475;p21"/>
          <p:cNvSpPr/>
          <p:nvPr/>
        </p:nvSpPr>
        <p:spPr>
          <a:xfrm rot="-7977677">
            <a:off x="1953761" y="46061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6" name="Google Shape;476;p21"/>
          <p:cNvGrpSpPr/>
          <p:nvPr/>
        </p:nvGrpSpPr>
        <p:grpSpPr>
          <a:xfrm>
            <a:off x="6779076" y="-1405579"/>
            <a:ext cx="3072616" cy="3058492"/>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21"/>
          <p:cNvSpPr txBox="1">
            <a:spLocks noGrp="1"/>
          </p:cNvSpPr>
          <p:nvPr>
            <p:ph type="title"/>
          </p:nvPr>
        </p:nvSpPr>
        <p:spPr>
          <a:xfrm>
            <a:off x="3587633" y="2007633"/>
            <a:ext cx="5145200" cy="15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1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12" name="Google Shape;512;p21"/>
          <p:cNvSpPr txBox="1">
            <a:spLocks noGrp="1"/>
          </p:cNvSpPr>
          <p:nvPr>
            <p:ph type="subTitle" idx="1"/>
          </p:nvPr>
        </p:nvSpPr>
        <p:spPr>
          <a:xfrm>
            <a:off x="3587633" y="3634333"/>
            <a:ext cx="5145200" cy="121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2133"/>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r>
              <a:rPr lang="en-US"/>
              <a:t>Click to edit Master subtitle style</a:t>
            </a:r>
            <a:endParaRPr/>
          </a:p>
        </p:txBody>
      </p:sp>
    </p:spTree>
    <p:extLst>
      <p:ext uri="{BB962C8B-B14F-4D97-AF65-F5344CB8AC3E}">
        <p14:creationId xmlns:p14="http://schemas.microsoft.com/office/powerpoint/2010/main" val="3053434176"/>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13"/>
        <p:cNvGrpSpPr/>
        <p:nvPr/>
      </p:nvGrpSpPr>
      <p:grpSpPr>
        <a:xfrm>
          <a:off x="0" y="0"/>
          <a:ext cx="0" cy="0"/>
          <a:chOff x="0" y="0"/>
          <a:chExt cx="0" cy="0"/>
        </a:xfrm>
      </p:grpSpPr>
      <p:sp>
        <p:nvSpPr>
          <p:cNvPr id="514" name="Google Shape;514;p22"/>
          <p:cNvSpPr/>
          <p:nvPr/>
        </p:nvSpPr>
        <p:spPr>
          <a:xfrm rot="-5620610">
            <a:off x="10345649" y="460535"/>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22"/>
          <p:cNvSpPr/>
          <p:nvPr/>
        </p:nvSpPr>
        <p:spPr>
          <a:xfrm rot="-5400000" flipH="1">
            <a:off x="-933677" y="3621495"/>
            <a:ext cx="4529749" cy="451096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22"/>
          <p:cNvSpPr/>
          <p:nvPr/>
        </p:nvSpPr>
        <p:spPr>
          <a:xfrm rot="1891771" flipH="1">
            <a:off x="4844521" y="4179521"/>
            <a:ext cx="2909395" cy="496035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2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18" name="Google Shape;518;p22"/>
          <p:cNvSpPr txBox="1">
            <a:spLocks noGrp="1"/>
          </p:cNvSpPr>
          <p:nvPr>
            <p:ph type="subTitle" idx="1"/>
          </p:nvPr>
        </p:nvSpPr>
        <p:spPr>
          <a:xfrm>
            <a:off x="7205167" y="1778033"/>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19" name="Google Shape;519;p22"/>
          <p:cNvSpPr txBox="1">
            <a:spLocks noGrp="1"/>
          </p:cNvSpPr>
          <p:nvPr>
            <p:ph type="subTitle" idx="2"/>
          </p:nvPr>
        </p:nvSpPr>
        <p:spPr>
          <a:xfrm>
            <a:off x="7205167" y="3803967"/>
            <a:ext cx="2890400" cy="6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20" name="Google Shape;520;p22"/>
          <p:cNvSpPr txBox="1">
            <a:spLocks noGrp="1"/>
          </p:cNvSpPr>
          <p:nvPr>
            <p:ph type="subTitle" idx="3"/>
          </p:nvPr>
        </p:nvSpPr>
        <p:spPr>
          <a:xfrm>
            <a:off x="7205167" y="2452373"/>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21" name="Google Shape;521;p22"/>
          <p:cNvSpPr txBox="1">
            <a:spLocks noGrp="1"/>
          </p:cNvSpPr>
          <p:nvPr>
            <p:ph type="subTitle" idx="4"/>
          </p:nvPr>
        </p:nvSpPr>
        <p:spPr>
          <a:xfrm>
            <a:off x="7205167" y="4478307"/>
            <a:ext cx="2890400" cy="108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1361656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22"/>
        <p:cNvGrpSpPr/>
        <p:nvPr/>
      </p:nvGrpSpPr>
      <p:grpSpPr>
        <a:xfrm>
          <a:off x="0" y="0"/>
          <a:ext cx="0" cy="0"/>
          <a:chOff x="0" y="0"/>
          <a:chExt cx="0" cy="0"/>
        </a:xfrm>
      </p:grpSpPr>
      <p:sp>
        <p:nvSpPr>
          <p:cNvPr id="523" name="Google Shape;523;p23"/>
          <p:cNvSpPr/>
          <p:nvPr/>
        </p:nvSpPr>
        <p:spPr>
          <a:xfrm rot="5035045">
            <a:off x="-3097023" y="3835606"/>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4" name="Google Shape;524;p23"/>
          <p:cNvGrpSpPr/>
          <p:nvPr/>
        </p:nvGrpSpPr>
        <p:grpSpPr>
          <a:xfrm>
            <a:off x="-142824" y="-1123379"/>
            <a:ext cx="3072616" cy="3058492"/>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9" name="Google Shape;559;p23"/>
          <p:cNvSpPr/>
          <p:nvPr/>
        </p:nvSpPr>
        <p:spPr>
          <a:xfrm rot="-4280482">
            <a:off x="9058377" y="-1955847"/>
            <a:ext cx="4500644" cy="669910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23"/>
          <p:cNvSpPr/>
          <p:nvPr/>
        </p:nvSpPr>
        <p:spPr>
          <a:xfrm rot="-7977677">
            <a:off x="6830861" y="5408193"/>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2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62" name="Google Shape;562;p23"/>
          <p:cNvSpPr txBox="1">
            <a:spLocks noGrp="1"/>
          </p:cNvSpPr>
          <p:nvPr>
            <p:ph type="subTitle" idx="1"/>
          </p:nvPr>
        </p:nvSpPr>
        <p:spPr>
          <a:xfrm>
            <a:off x="9510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3" name="Google Shape;563;p23"/>
          <p:cNvSpPr txBox="1">
            <a:spLocks noGrp="1"/>
          </p:cNvSpPr>
          <p:nvPr>
            <p:ph type="subTitle" idx="2"/>
          </p:nvPr>
        </p:nvSpPr>
        <p:spPr>
          <a:xfrm>
            <a:off x="46508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4" name="Google Shape;564;p23"/>
          <p:cNvSpPr txBox="1">
            <a:spLocks noGrp="1"/>
          </p:cNvSpPr>
          <p:nvPr>
            <p:ph type="subTitle" idx="3"/>
          </p:nvPr>
        </p:nvSpPr>
        <p:spPr>
          <a:xfrm>
            <a:off x="9510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65" name="Google Shape;565;p23"/>
          <p:cNvSpPr txBox="1">
            <a:spLocks noGrp="1"/>
          </p:cNvSpPr>
          <p:nvPr>
            <p:ph type="subTitle" idx="4"/>
          </p:nvPr>
        </p:nvSpPr>
        <p:spPr>
          <a:xfrm>
            <a:off x="46508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566" name="Google Shape;566;p23"/>
          <p:cNvSpPr txBox="1">
            <a:spLocks noGrp="1"/>
          </p:cNvSpPr>
          <p:nvPr>
            <p:ph type="subTitle" idx="5"/>
          </p:nvPr>
        </p:nvSpPr>
        <p:spPr>
          <a:xfrm>
            <a:off x="8350600" y="3548167"/>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7" name="Google Shape;567;p23"/>
          <p:cNvSpPr txBox="1">
            <a:spLocks noGrp="1"/>
          </p:cNvSpPr>
          <p:nvPr>
            <p:ph type="subTitle" idx="6"/>
          </p:nvPr>
        </p:nvSpPr>
        <p:spPr>
          <a:xfrm>
            <a:off x="8350600" y="4171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562866528"/>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68"/>
        <p:cNvGrpSpPr/>
        <p:nvPr/>
      </p:nvGrpSpPr>
      <p:grpSpPr>
        <a:xfrm>
          <a:off x="0" y="0"/>
          <a:ext cx="0" cy="0"/>
          <a:chOff x="0" y="0"/>
          <a:chExt cx="0" cy="0"/>
        </a:xfrm>
      </p:grpSpPr>
      <p:sp>
        <p:nvSpPr>
          <p:cNvPr id="569" name="Google Shape;569;p24"/>
          <p:cNvSpPr/>
          <p:nvPr/>
        </p:nvSpPr>
        <p:spPr>
          <a:xfrm rot="-7977680">
            <a:off x="3914702" y="5159934"/>
            <a:ext cx="3240145" cy="3109009"/>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0" name="Google Shape;570;p24"/>
          <p:cNvGrpSpPr/>
          <p:nvPr/>
        </p:nvGrpSpPr>
        <p:grpSpPr>
          <a:xfrm rot="10800000" flipH="1">
            <a:off x="274212" y="2671730"/>
            <a:ext cx="2517709" cy="2505937"/>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5" name="Google Shape;605;p24"/>
          <p:cNvSpPr/>
          <p:nvPr/>
        </p:nvSpPr>
        <p:spPr>
          <a:xfrm rot="135969" flipH="1">
            <a:off x="-1324106" y="-12764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2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07" name="Google Shape;607;p24"/>
          <p:cNvSpPr txBox="1">
            <a:spLocks noGrp="1"/>
          </p:cNvSpPr>
          <p:nvPr>
            <p:ph type="subTitle" idx="1"/>
          </p:nvPr>
        </p:nvSpPr>
        <p:spPr>
          <a:xfrm>
            <a:off x="2953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8" name="Google Shape;608;p24"/>
          <p:cNvSpPr txBox="1">
            <a:spLocks noGrp="1"/>
          </p:cNvSpPr>
          <p:nvPr>
            <p:ph type="subTitle" idx="2"/>
          </p:nvPr>
        </p:nvSpPr>
        <p:spPr>
          <a:xfrm>
            <a:off x="6348300" y="2356100"/>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9" name="Google Shape;609;p24"/>
          <p:cNvSpPr txBox="1">
            <a:spLocks noGrp="1"/>
          </p:cNvSpPr>
          <p:nvPr>
            <p:ph type="subTitle" idx="3"/>
          </p:nvPr>
        </p:nvSpPr>
        <p:spPr>
          <a:xfrm>
            <a:off x="2953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0" name="Google Shape;610;p24"/>
          <p:cNvSpPr txBox="1">
            <a:spLocks noGrp="1"/>
          </p:cNvSpPr>
          <p:nvPr>
            <p:ph type="subTitle" idx="4"/>
          </p:nvPr>
        </p:nvSpPr>
        <p:spPr>
          <a:xfrm>
            <a:off x="6348300" y="2855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1" name="Google Shape;611;p24"/>
          <p:cNvSpPr txBox="1">
            <a:spLocks noGrp="1"/>
          </p:cNvSpPr>
          <p:nvPr>
            <p:ph type="subTitle" idx="5"/>
          </p:nvPr>
        </p:nvSpPr>
        <p:spPr>
          <a:xfrm>
            <a:off x="2953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2" name="Google Shape;612;p24"/>
          <p:cNvSpPr txBox="1">
            <a:spLocks noGrp="1"/>
          </p:cNvSpPr>
          <p:nvPr>
            <p:ph type="subTitle" idx="6"/>
          </p:nvPr>
        </p:nvSpPr>
        <p:spPr>
          <a:xfrm>
            <a:off x="6348300" y="4087167"/>
            <a:ext cx="2890400" cy="48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3" name="Google Shape;613;p24"/>
          <p:cNvSpPr txBox="1">
            <a:spLocks noGrp="1"/>
          </p:cNvSpPr>
          <p:nvPr>
            <p:ph type="subTitle" idx="7"/>
          </p:nvPr>
        </p:nvSpPr>
        <p:spPr>
          <a:xfrm>
            <a:off x="2953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4" name="Google Shape;614;p24"/>
          <p:cNvSpPr txBox="1">
            <a:spLocks noGrp="1"/>
          </p:cNvSpPr>
          <p:nvPr>
            <p:ph type="subTitle" idx="8"/>
          </p:nvPr>
        </p:nvSpPr>
        <p:spPr>
          <a:xfrm>
            <a:off x="6348300" y="458681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15" name="Google Shape;615;p24"/>
          <p:cNvSpPr/>
          <p:nvPr/>
        </p:nvSpPr>
        <p:spPr>
          <a:xfrm rot="-5035048" flipH="1">
            <a:off x="7165053" y="792230"/>
            <a:ext cx="9105467" cy="560218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76272777"/>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16"/>
        <p:cNvGrpSpPr/>
        <p:nvPr/>
      </p:nvGrpSpPr>
      <p:grpSpPr>
        <a:xfrm>
          <a:off x="0" y="0"/>
          <a:ext cx="0" cy="0"/>
          <a:chOff x="0" y="0"/>
          <a:chExt cx="0" cy="0"/>
        </a:xfrm>
      </p:grpSpPr>
      <p:sp>
        <p:nvSpPr>
          <p:cNvPr id="617" name="Google Shape;617;p25"/>
          <p:cNvSpPr/>
          <p:nvPr/>
        </p:nvSpPr>
        <p:spPr>
          <a:xfrm>
            <a:off x="5983667" y="969970"/>
            <a:ext cx="8746647" cy="6981708"/>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5"/>
          <p:cNvSpPr/>
          <p:nvPr/>
        </p:nvSpPr>
        <p:spPr>
          <a:xfrm rot="5400000">
            <a:off x="-3418166" y="15013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25"/>
          <p:cNvSpPr/>
          <p:nvPr/>
        </p:nvSpPr>
        <p:spPr>
          <a:xfrm rot="-7977677">
            <a:off x="847194" y="-397841"/>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2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21" name="Google Shape;621;p25"/>
          <p:cNvSpPr txBox="1">
            <a:spLocks noGrp="1"/>
          </p:cNvSpPr>
          <p:nvPr>
            <p:ph type="subTitle" idx="1"/>
          </p:nvPr>
        </p:nvSpPr>
        <p:spPr>
          <a:xfrm>
            <a:off x="14590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2" name="Google Shape;622;p25"/>
          <p:cNvSpPr txBox="1">
            <a:spLocks noGrp="1"/>
          </p:cNvSpPr>
          <p:nvPr>
            <p:ph type="subTitle" idx="2"/>
          </p:nvPr>
        </p:nvSpPr>
        <p:spPr>
          <a:xfrm>
            <a:off x="46508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3" name="Google Shape;623;p25"/>
          <p:cNvSpPr txBox="1">
            <a:spLocks noGrp="1"/>
          </p:cNvSpPr>
          <p:nvPr>
            <p:ph type="subTitle" idx="3"/>
          </p:nvPr>
        </p:nvSpPr>
        <p:spPr>
          <a:xfrm>
            <a:off x="14590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24" name="Google Shape;624;p25"/>
          <p:cNvSpPr txBox="1">
            <a:spLocks noGrp="1"/>
          </p:cNvSpPr>
          <p:nvPr>
            <p:ph type="subTitle" idx="4"/>
          </p:nvPr>
        </p:nvSpPr>
        <p:spPr>
          <a:xfrm>
            <a:off x="46508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25" name="Google Shape;625;p25"/>
          <p:cNvSpPr txBox="1">
            <a:spLocks noGrp="1"/>
          </p:cNvSpPr>
          <p:nvPr>
            <p:ph type="subTitle" idx="5"/>
          </p:nvPr>
        </p:nvSpPr>
        <p:spPr>
          <a:xfrm>
            <a:off x="7842600" y="2203251"/>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6" name="Google Shape;626;p25"/>
          <p:cNvSpPr txBox="1">
            <a:spLocks noGrp="1"/>
          </p:cNvSpPr>
          <p:nvPr>
            <p:ph type="subTitle" idx="6"/>
          </p:nvPr>
        </p:nvSpPr>
        <p:spPr>
          <a:xfrm>
            <a:off x="7842600" y="2725133"/>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27" name="Google Shape;627;p25"/>
          <p:cNvSpPr txBox="1">
            <a:spLocks noGrp="1"/>
          </p:cNvSpPr>
          <p:nvPr>
            <p:ph type="subTitle" idx="7"/>
          </p:nvPr>
        </p:nvSpPr>
        <p:spPr>
          <a:xfrm>
            <a:off x="14590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8" name="Google Shape;628;p25"/>
          <p:cNvSpPr txBox="1">
            <a:spLocks noGrp="1"/>
          </p:cNvSpPr>
          <p:nvPr>
            <p:ph type="subTitle" idx="8"/>
          </p:nvPr>
        </p:nvSpPr>
        <p:spPr>
          <a:xfrm>
            <a:off x="46508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29" name="Google Shape;629;p25"/>
          <p:cNvSpPr txBox="1">
            <a:spLocks noGrp="1"/>
          </p:cNvSpPr>
          <p:nvPr>
            <p:ph type="subTitle" idx="9"/>
          </p:nvPr>
        </p:nvSpPr>
        <p:spPr>
          <a:xfrm>
            <a:off x="14590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0" name="Google Shape;630;p25"/>
          <p:cNvSpPr txBox="1">
            <a:spLocks noGrp="1"/>
          </p:cNvSpPr>
          <p:nvPr>
            <p:ph type="subTitle" idx="13"/>
          </p:nvPr>
        </p:nvSpPr>
        <p:spPr>
          <a:xfrm>
            <a:off x="46508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631" name="Google Shape;631;p25"/>
          <p:cNvSpPr txBox="1">
            <a:spLocks noGrp="1"/>
          </p:cNvSpPr>
          <p:nvPr>
            <p:ph type="subTitle" idx="14"/>
          </p:nvPr>
        </p:nvSpPr>
        <p:spPr>
          <a:xfrm>
            <a:off x="7842600" y="3985817"/>
            <a:ext cx="2890400" cy="5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32" name="Google Shape;632;p25"/>
          <p:cNvSpPr txBox="1">
            <a:spLocks noGrp="1"/>
          </p:cNvSpPr>
          <p:nvPr>
            <p:ph type="subTitle" idx="15"/>
          </p:nvPr>
        </p:nvSpPr>
        <p:spPr>
          <a:xfrm>
            <a:off x="7842600" y="4507867"/>
            <a:ext cx="2890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89973571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33"/>
        <p:cNvGrpSpPr/>
        <p:nvPr/>
      </p:nvGrpSpPr>
      <p:grpSpPr>
        <a:xfrm>
          <a:off x="0" y="0"/>
          <a:ext cx="0" cy="0"/>
          <a:chOff x="0" y="0"/>
          <a:chExt cx="0" cy="0"/>
        </a:xfrm>
      </p:grpSpPr>
      <p:sp>
        <p:nvSpPr>
          <p:cNvPr id="634" name="Google Shape;634;p26"/>
          <p:cNvSpPr/>
          <p:nvPr/>
        </p:nvSpPr>
        <p:spPr>
          <a:xfrm rot="-8234214" flipH="1">
            <a:off x="8616219" y="-222961"/>
            <a:ext cx="5550247" cy="34146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26"/>
          <p:cNvSpPr/>
          <p:nvPr/>
        </p:nvSpPr>
        <p:spPr>
          <a:xfrm rot="672094">
            <a:off x="-2445115" y="2466351"/>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 name="Google Shape;636;p26"/>
          <p:cNvSpPr/>
          <p:nvPr/>
        </p:nvSpPr>
        <p:spPr>
          <a:xfrm>
            <a:off x="10723967" y="4711567"/>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 name="Google Shape;637;p2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892796749"/>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38"/>
        <p:cNvGrpSpPr/>
        <p:nvPr/>
      </p:nvGrpSpPr>
      <p:grpSpPr>
        <a:xfrm>
          <a:off x="0" y="0"/>
          <a:ext cx="0" cy="0"/>
          <a:chOff x="0" y="0"/>
          <a:chExt cx="0" cy="0"/>
        </a:xfrm>
      </p:grpSpPr>
      <p:sp>
        <p:nvSpPr>
          <p:cNvPr id="639" name="Google Shape;639;p27"/>
          <p:cNvSpPr/>
          <p:nvPr/>
        </p:nvSpPr>
        <p:spPr>
          <a:xfrm rot="-2505069" flipH="1">
            <a:off x="8356862" y="1546358"/>
            <a:ext cx="5915711" cy="4952300"/>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0" name="Google Shape;640;p27"/>
          <p:cNvSpPr/>
          <p:nvPr/>
        </p:nvSpPr>
        <p:spPr>
          <a:xfrm rot="3781174">
            <a:off x="-2192691" y="2408583"/>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41" name="Google Shape;641;p27"/>
          <p:cNvGrpSpPr/>
          <p:nvPr/>
        </p:nvGrpSpPr>
        <p:grpSpPr>
          <a:xfrm rot="10800000" flipH="1">
            <a:off x="754922" y="2283376"/>
            <a:ext cx="2262349" cy="2251771"/>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6" name="Google Shape;676;p2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558500470"/>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77"/>
        <p:cNvGrpSpPr/>
        <p:nvPr/>
      </p:nvGrpSpPr>
      <p:grpSpPr>
        <a:xfrm>
          <a:off x="0" y="0"/>
          <a:ext cx="0" cy="0"/>
          <a:chOff x="0" y="0"/>
          <a:chExt cx="0" cy="0"/>
        </a:xfrm>
      </p:grpSpPr>
      <p:sp>
        <p:nvSpPr>
          <p:cNvPr id="678" name="Google Shape;678;p28"/>
          <p:cNvSpPr/>
          <p:nvPr/>
        </p:nvSpPr>
        <p:spPr>
          <a:xfrm rot="5400000">
            <a:off x="-1196113" y="607191"/>
            <a:ext cx="6542176" cy="595946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9" name="Google Shape;679;p28"/>
          <p:cNvSpPr/>
          <p:nvPr/>
        </p:nvSpPr>
        <p:spPr>
          <a:xfrm rot="4271990">
            <a:off x="9149074" y="4045637"/>
            <a:ext cx="4538593" cy="451977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0" name="Google Shape;680;p28"/>
          <p:cNvSpPr/>
          <p:nvPr/>
        </p:nvSpPr>
        <p:spPr>
          <a:xfrm>
            <a:off x="9353035" y="476569"/>
            <a:ext cx="1068877" cy="94279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28"/>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549942665"/>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682"/>
        <p:cNvGrpSpPr/>
        <p:nvPr/>
      </p:nvGrpSpPr>
      <p:grpSpPr>
        <a:xfrm>
          <a:off x="0" y="0"/>
          <a:ext cx="0" cy="0"/>
          <a:chOff x="0" y="0"/>
          <a:chExt cx="0" cy="0"/>
        </a:xfrm>
      </p:grpSpPr>
      <p:sp>
        <p:nvSpPr>
          <p:cNvPr id="683" name="Google Shape;683;p29"/>
          <p:cNvSpPr/>
          <p:nvPr/>
        </p:nvSpPr>
        <p:spPr>
          <a:xfrm rot="8100090">
            <a:off x="-1703499" y="-664710"/>
            <a:ext cx="5396160" cy="331995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4" name="Google Shape;684;p29"/>
          <p:cNvSpPr/>
          <p:nvPr/>
        </p:nvSpPr>
        <p:spPr>
          <a:xfrm rot="-2262480" flipH="1">
            <a:off x="7294146" y="4893283"/>
            <a:ext cx="6551292" cy="403053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2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86" name="Google Shape;686;p29"/>
          <p:cNvSpPr/>
          <p:nvPr/>
        </p:nvSpPr>
        <p:spPr>
          <a:xfrm rot="-7977666">
            <a:off x="10109156" y="12322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39388240"/>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687"/>
        <p:cNvGrpSpPr/>
        <p:nvPr/>
      </p:nvGrpSpPr>
      <p:grpSpPr>
        <a:xfrm>
          <a:off x="0" y="0"/>
          <a:ext cx="0" cy="0"/>
          <a:chOff x="0" y="0"/>
          <a:chExt cx="0" cy="0"/>
        </a:xfrm>
      </p:grpSpPr>
      <p:sp>
        <p:nvSpPr>
          <p:cNvPr id="688" name="Google Shape;688;p30"/>
          <p:cNvSpPr/>
          <p:nvPr/>
        </p:nvSpPr>
        <p:spPr>
          <a:xfrm rot="5575585">
            <a:off x="-2579049" y="-1292336"/>
            <a:ext cx="5915673" cy="495232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30"/>
          <p:cNvSpPr/>
          <p:nvPr/>
        </p:nvSpPr>
        <p:spPr>
          <a:xfrm>
            <a:off x="6628603" y="1183832"/>
            <a:ext cx="7322907" cy="49189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0" name="Google Shape;690;p30"/>
          <p:cNvSpPr/>
          <p:nvPr/>
        </p:nvSpPr>
        <p:spPr>
          <a:xfrm rot="-7977666">
            <a:off x="5272040" y="6208043"/>
            <a:ext cx="1644441" cy="15778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30"/>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59588102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2" name="Google Shape;92;p4"/>
          <p:cNvSpPr/>
          <p:nvPr/>
        </p:nvSpPr>
        <p:spPr>
          <a:xfrm rot="-1762095" flipH="1">
            <a:off x="-860639" y="3178261"/>
            <a:ext cx="3387271" cy="50419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10852834" y="2535567"/>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txBox="1">
            <a:spLocks noGrp="1"/>
          </p:cNvSpPr>
          <p:nvPr>
            <p:ph type="body" idx="1"/>
          </p:nvPr>
        </p:nvSpPr>
        <p:spPr>
          <a:xfrm>
            <a:off x="951000" y="1536633"/>
            <a:ext cx="102900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accent1"/>
              </a:buClr>
              <a:buSzPts val="1200"/>
              <a:buAutoNum type="arabicPeriod"/>
              <a:defRPr sz="1600"/>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pPr lvl="0"/>
            <a:r>
              <a:rPr lang="en-US"/>
              <a:t>Click to edit Master text styles</a:t>
            </a:r>
          </a:p>
        </p:txBody>
      </p:sp>
      <p:sp>
        <p:nvSpPr>
          <p:cNvPr id="95" name="Google Shape;95;p4"/>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762765060"/>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692"/>
        <p:cNvGrpSpPr/>
        <p:nvPr/>
      </p:nvGrpSpPr>
      <p:grpSpPr>
        <a:xfrm>
          <a:off x="0" y="0"/>
          <a:ext cx="0" cy="0"/>
          <a:chOff x="0" y="0"/>
          <a:chExt cx="0" cy="0"/>
        </a:xfrm>
      </p:grpSpPr>
      <p:sp>
        <p:nvSpPr>
          <p:cNvPr id="693" name="Google Shape;693;p31"/>
          <p:cNvSpPr/>
          <p:nvPr/>
        </p:nvSpPr>
        <p:spPr>
          <a:xfrm rot="912733" flipH="1">
            <a:off x="-2096872" y="797263"/>
            <a:ext cx="4338223" cy="730776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4" name="Google Shape;694;p31"/>
          <p:cNvSpPr/>
          <p:nvPr/>
        </p:nvSpPr>
        <p:spPr>
          <a:xfrm rot="-482288">
            <a:off x="9046549" y="-978250"/>
            <a:ext cx="4872984" cy="485277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31"/>
          <p:cNvSpPr/>
          <p:nvPr/>
        </p:nvSpPr>
        <p:spPr>
          <a:xfrm rot="3320924">
            <a:off x="11258046" y="5096571"/>
            <a:ext cx="1692917" cy="221097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31"/>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31026888"/>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697"/>
        <p:cNvGrpSpPr/>
        <p:nvPr/>
      </p:nvGrpSpPr>
      <p:grpSpPr>
        <a:xfrm>
          <a:off x="0" y="0"/>
          <a:ext cx="0" cy="0"/>
          <a:chOff x="0" y="0"/>
          <a:chExt cx="0" cy="0"/>
        </a:xfrm>
      </p:grpSpPr>
      <p:sp>
        <p:nvSpPr>
          <p:cNvPr id="698" name="Google Shape;698;p32"/>
          <p:cNvSpPr/>
          <p:nvPr/>
        </p:nvSpPr>
        <p:spPr>
          <a:xfrm rot="-5620610">
            <a:off x="10981016" y="3337668"/>
            <a:ext cx="4323160" cy="4148192"/>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32"/>
          <p:cNvSpPr/>
          <p:nvPr/>
        </p:nvSpPr>
        <p:spPr>
          <a:xfrm rot="-595142" flipH="1">
            <a:off x="-1644097" y="-646896"/>
            <a:ext cx="4529769" cy="45109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32"/>
          <p:cNvSpPr/>
          <p:nvPr/>
        </p:nvSpPr>
        <p:spPr>
          <a:xfrm rot="-7977683">
            <a:off x="8546266" y="-389733"/>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32"/>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611115716"/>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702"/>
        <p:cNvGrpSpPr/>
        <p:nvPr/>
      </p:nvGrpSpPr>
      <p:grpSpPr>
        <a:xfrm>
          <a:off x="0" y="0"/>
          <a:ext cx="0" cy="0"/>
          <a:chOff x="0" y="0"/>
          <a:chExt cx="0" cy="0"/>
        </a:xfrm>
      </p:grpSpPr>
      <p:sp>
        <p:nvSpPr>
          <p:cNvPr id="703" name="Google Shape;703;p33"/>
          <p:cNvSpPr/>
          <p:nvPr/>
        </p:nvSpPr>
        <p:spPr>
          <a:xfrm rot="-5400000" flipH="1">
            <a:off x="7596501" y="841578"/>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4" name="Google Shape;704;p3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grpSp>
        <p:nvGrpSpPr>
          <p:cNvPr id="705" name="Google Shape;705;p33"/>
          <p:cNvGrpSpPr/>
          <p:nvPr/>
        </p:nvGrpSpPr>
        <p:grpSpPr>
          <a:xfrm rot="10800000" flipH="1">
            <a:off x="-1034855" y="2686791"/>
            <a:ext cx="2783565" cy="2770551"/>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1081391"/>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40"/>
        <p:cNvGrpSpPr/>
        <p:nvPr/>
      </p:nvGrpSpPr>
      <p:grpSpPr>
        <a:xfrm>
          <a:off x="0" y="0"/>
          <a:ext cx="0" cy="0"/>
          <a:chOff x="0" y="0"/>
          <a:chExt cx="0" cy="0"/>
        </a:xfrm>
      </p:grpSpPr>
      <p:sp>
        <p:nvSpPr>
          <p:cNvPr id="741" name="Google Shape;741;p34"/>
          <p:cNvSpPr/>
          <p:nvPr/>
        </p:nvSpPr>
        <p:spPr>
          <a:xfrm rot="-2187687">
            <a:off x="9329887" y="3765767"/>
            <a:ext cx="2585117" cy="440748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2" name="Google Shape;742;p34"/>
          <p:cNvSpPr/>
          <p:nvPr/>
        </p:nvSpPr>
        <p:spPr>
          <a:xfrm rot="1855510">
            <a:off x="3364653" y="2583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3" name="Google Shape;743;p34"/>
          <p:cNvSpPr/>
          <p:nvPr/>
        </p:nvSpPr>
        <p:spPr>
          <a:xfrm rot="10800000" flipH="1">
            <a:off x="323267" y="3851283"/>
            <a:ext cx="2366400" cy="2366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4" name="Google Shape;744;p34"/>
          <p:cNvGrpSpPr/>
          <p:nvPr/>
        </p:nvGrpSpPr>
        <p:grpSpPr>
          <a:xfrm rot="10800000" flipH="1">
            <a:off x="1274022" y="3022460"/>
            <a:ext cx="2262349" cy="2251771"/>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9" name="Google Shape;779;p34"/>
          <p:cNvSpPr/>
          <p:nvPr/>
        </p:nvSpPr>
        <p:spPr>
          <a:xfrm rot="-7977683">
            <a:off x="8045266" y="7315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34">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81" name="Google Shape;781;p34"/>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045291749"/>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82"/>
        <p:cNvGrpSpPr/>
        <p:nvPr/>
      </p:nvGrpSpPr>
      <p:grpSpPr>
        <a:xfrm>
          <a:off x="0" y="0"/>
          <a:ext cx="0" cy="0"/>
          <a:chOff x="0" y="0"/>
          <a:chExt cx="0" cy="0"/>
        </a:xfrm>
      </p:grpSpPr>
      <p:sp>
        <p:nvSpPr>
          <p:cNvPr id="783" name="Google Shape;783;p35"/>
          <p:cNvSpPr/>
          <p:nvPr/>
        </p:nvSpPr>
        <p:spPr>
          <a:xfrm rot="-7977683">
            <a:off x="1979633" y="2021867"/>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4" name="Google Shape;784;p35"/>
          <p:cNvSpPr/>
          <p:nvPr/>
        </p:nvSpPr>
        <p:spPr>
          <a:xfrm rot="288619" flipH="1">
            <a:off x="-1886992" y="1544943"/>
            <a:ext cx="6439008" cy="658673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5" name="Google Shape;785;p35"/>
          <p:cNvSpPr/>
          <p:nvPr/>
        </p:nvSpPr>
        <p:spPr>
          <a:xfrm rot="-8533595">
            <a:off x="9473851" y="-942099"/>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6" name="Google Shape;786;p35"/>
          <p:cNvSpPr/>
          <p:nvPr/>
        </p:nvSpPr>
        <p:spPr>
          <a:xfrm>
            <a:off x="9294333" y="2872953"/>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87" name="Google Shape;787;p35"/>
          <p:cNvGrpSpPr/>
          <p:nvPr/>
        </p:nvGrpSpPr>
        <p:grpSpPr>
          <a:xfrm>
            <a:off x="8330272" y="3702670"/>
            <a:ext cx="2441296" cy="242988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2" name="Google Shape;822;p35">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23" name="Google Shape;823;p35"/>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27254974"/>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824"/>
        <p:cNvGrpSpPr/>
        <p:nvPr/>
      </p:nvGrpSpPr>
      <p:grpSpPr>
        <a:xfrm>
          <a:off x="0" y="0"/>
          <a:ext cx="0" cy="0"/>
          <a:chOff x="0" y="0"/>
          <a:chExt cx="0" cy="0"/>
        </a:xfrm>
      </p:grpSpPr>
      <p:sp>
        <p:nvSpPr>
          <p:cNvPr id="825" name="Google Shape;825;p36"/>
          <p:cNvSpPr/>
          <p:nvPr/>
        </p:nvSpPr>
        <p:spPr>
          <a:xfrm rot="-5716269">
            <a:off x="4121030" y="162032"/>
            <a:ext cx="4323077" cy="68119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6" name="Google Shape;826;p36"/>
          <p:cNvGrpSpPr/>
          <p:nvPr/>
        </p:nvGrpSpPr>
        <p:grpSpPr>
          <a:xfrm flipH="1">
            <a:off x="9225150" y="-113149"/>
            <a:ext cx="3036423" cy="7072503"/>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51" name="Google Shape;851;p36">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52" name="Google Shape;852;p36"/>
          <p:cNvSpPr txBox="1">
            <a:spLocks noGrp="1"/>
          </p:cNvSpPr>
          <p:nvPr>
            <p:ph type="title" idx="2" hasCustomPrompt="1"/>
          </p:nvPr>
        </p:nvSpPr>
        <p:spPr>
          <a:xfrm>
            <a:off x="2694432" y="12246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853" name="Google Shape;853;p36"/>
          <p:cNvSpPr/>
          <p:nvPr/>
        </p:nvSpPr>
        <p:spPr>
          <a:xfrm flipH="1">
            <a:off x="8205962" y="1014617"/>
            <a:ext cx="1692916" cy="2210971"/>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4" name="Google Shape;854;p36"/>
          <p:cNvSpPr/>
          <p:nvPr/>
        </p:nvSpPr>
        <p:spPr>
          <a:xfrm flipH="1">
            <a:off x="982045" y="2207376"/>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55" name="Google Shape;855;p36"/>
          <p:cNvGrpSpPr/>
          <p:nvPr/>
        </p:nvGrpSpPr>
        <p:grpSpPr>
          <a:xfrm flipH="1">
            <a:off x="135340" y="3150828"/>
            <a:ext cx="2262349" cy="2251771"/>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0506292"/>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890"/>
        <p:cNvGrpSpPr/>
        <p:nvPr/>
      </p:nvGrpSpPr>
      <p:grpSpPr>
        <a:xfrm>
          <a:off x="0" y="0"/>
          <a:ext cx="0" cy="0"/>
          <a:chOff x="0" y="0"/>
          <a:chExt cx="0" cy="0"/>
        </a:xfrm>
      </p:grpSpPr>
      <p:sp>
        <p:nvSpPr>
          <p:cNvPr id="891" name="Google Shape;891;p37"/>
          <p:cNvSpPr/>
          <p:nvPr/>
        </p:nvSpPr>
        <p:spPr>
          <a:xfrm>
            <a:off x="8505500" y="4393565"/>
            <a:ext cx="1915600" cy="1915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2" name="Google Shape;892;p37"/>
          <p:cNvSpPr/>
          <p:nvPr/>
        </p:nvSpPr>
        <p:spPr>
          <a:xfrm rot="3781224">
            <a:off x="-2439241" y="3336917"/>
            <a:ext cx="8196521" cy="504272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3" name="Google Shape;893;p37"/>
          <p:cNvSpPr/>
          <p:nvPr/>
        </p:nvSpPr>
        <p:spPr>
          <a:xfrm rot="-1693254" flipH="1">
            <a:off x="9398531" y="2094577"/>
            <a:ext cx="3248572" cy="553863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4" name="Google Shape;894;p37">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95" name="Google Shape;895;p37"/>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896" name="Google Shape;896;p37"/>
          <p:cNvGrpSpPr/>
          <p:nvPr/>
        </p:nvGrpSpPr>
        <p:grpSpPr>
          <a:xfrm rot="10800000" flipH="1">
            <a:off x="1087555" y="1647960"/>
            <a:ext cx="2262349" cy="2251771"/>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71652059"/>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931"/>
        <p:cNvGrpSpPr/>
        <p:nvPr/>
      </p:nvGrpSpPr>
      <p:grpSpPr>
        <a:xfrm>
          <a:off x="0" y="0"/>
          <a:ext cx="0" cy="0"/>
          <a:chOff x="0" y="0"/>
          <a:chExt cx="0" cy="0"/>
        </a:xfrm>
      </p:grpSpPr>
      <p:sp>
        <p:nvSpPr>
          <p:cNvPr id="932" name="Google Shape;932;p38"/>
          <p:cNvSpPr/>
          <p:nvPr/>
        </p:nvSpPr>
        <p:spPr>
          <a:xfrm rot="199611" flipH="1">
            <a:off x="-1629846" y="1482393"/>
            <a:ext cx="6211193" cy="635372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3" name="Google Shape;933;p38"/>
          <p:cNvSpPr/>
          <p:nvPr/>
        </p:nvSpPr>
        <p:spPr>
          <a:xfrm rot="-5035045" flipH="1">
            <a:off x="7816103" y="-302628"/>
            <a:ext cx="7017140" cy="431727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4" name="Google Shape;934;p38"/>
          <p:cNvSpPr/>
          <p:nvPr/>
        </p:nvSpPr>
        <p:spPr>
          <a:xfrm rot="10800000">
            <a:off x="8369220" y="3834649"/>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5" name="Google Shape;935;p38"/>
          <p:cNvGrpSpPr/>
          <p:nvPr/>
        </p:nvGrpSpPr>
        <p:grpSpPr>
          <a:xfrm rot="10800000">
            <a:off x="1841548" y="1777343"/>
            <a:ext cx="2262349" cy="2251771"/>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70" name="Google Shape;970;p38">
            <a:hlinkClick r:id="" action="ppaction://noaction"/>
          </p:cNvPr>
          <p:cNvSpPr txBox="1">
            <a:spLocks noGrp="1"/>
          </p:cNvSpPr>
          <p:nvPr>
            <p:ph type="title"/>
          </p:nvPr>
        </p:nvSpPr>
        <p:spPr>
          <a:xfrm>
            <a:off x="2692400" y="2613900"/>
            <a:ext cx="6807200" cy="161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971" name="Google Shape;971;p38"/>
          <p:cNvSpPr txBox="1">
            <a:spLocks noGrp="1"/>
          </p:cNvSpPr>
          <p:nvPr>
            <p:ph type="title" idx="2" hasCustomPrompt="1"/>
          </p:nvPr>
        </p:nvSpPr>
        <p:spPr>
          <a:xfrm>
            <a:off x="2692400" y="1219200"/>
            <a:ext cx="6807200" cy="16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863833958"/>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972"/>
        <p:cNvGrpSpPr/>
        <p:nvPr/>
      </p:nvGrpSpPr>
      <p:grpSpPr>
        <a:xfrm>
          <a:off x="0" y="0"/>
          <a:ext cx="0" cy="0"/>
          <a:chOff x="0" y="0"/>
          <a:chExt cx="0" cy="0"/>
        </a:xfrm>
      </p:grpSpPr>
      <p:sp>
        <p:nvSpPr>
          <p:cNvPr id="973" name="Google Shape;973;p39"/>
          <p:cNvSpPr/>
          <p:nvPr/>
        </p:nvSpPr>
        <p:spPr>
          <a:xfrm rot="672094">
            <a:off x="-4712882" y="552184"/>
            <a:ext cx="6240907" cy="56692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4" name="Google Shape;974;p39"/>
          <p:cNvSpPr/>
          <p:nvPr/>
        </p:nvSpPr>
        <p:spPr>
          <a:xfrm>
            <a:off x="11019400" y="620669"/>
            <a:ext cx="1946715" cy="2542436"/>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5" name="Google Shape;975;p39"/>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76" name="Google Shape;976;p39"/>
          <p:cNvSpPr txBox="1">
            <a:spLocks noGrp="1"/>
          </p:cNvSpPr>
          <p:nvPr>
            <p:ph type="subTitle" idx="1"/>
          </p:nvPr>
        </p:nvSpPr>
        <p:spPr>
          <a:xfrm>
            <a:off x="951000" y="1501467"/>
            <a:ext cx="10290000" cy="459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2133"/>
            </a:lvl1pPr>
            <a:lvl2pPr lvl="1" rtl="0">
              <a:spcBef>
                <a:spcPts val="0"/>
              </a:spcBef>
              <a:spcAft>
                <a:spcPts val="0"/>
              </a:spcAft>
              <a:buClr>
                <a:schemeClr val="dk1"/>
              </a:buClr>
              <a:buSzPts val="1400"/>
              <a:buFont typeface="Ubuntu"/>
              <a:buAutoNum type="alphaLcPeriod"/>
              <a:defRPr sz="2133"/>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r>
              <a:rPr lang="en-US"/>
              <a:t>Click to edit Master subtitle style</a:t>
            </a:r>
            <a:endParaRPr/>
          </a:p>
        </p:txBody>
      </p:sp>
    </p:spTree>
    <p:extLst>
      <p:ext uri="{BB962C8B-B14F-4D97-AF65-F5344CB8AC3E}">
        <p14:creationId xmlns:p14="http://schemas.microsoft.com/office/powerpoint/2010/main" val="2560469316"/>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77"/>
        <p:cNvGrpSpPr/>
        <p:nvPr/>
      </p:nvGrpSpPr>
      <p:grpSpPr>
        <a:xfrm>
          <a:off x="0" y="0"/>
          <a:ext cx="0" cy="0"/>
          <a:chOff x="0" y="0"/>
          <a:chExt cx="0" cy="0"/>
        </a:xfrm>
      </p:grpSpPr>
      <p:sp>
        <p:nvSpPr>
          <p:cNvPr id="978" name="Google Shape;978;p40"/>
          <p:cNvSpPr/>
          <p:nvPr/>
        </p:nvSpPr>
        <p:spPr>
          <a:xfrm rot="-5620636">
            <a:off x="9680358" y="645495"/>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9" name="Google Shape;979;p40"/>
          <p:cNvSpPr/>
          <p:nvPr/>
        </p:nvSpPr>
        <p:spPr>
          <a:xfrm rot="135969" flipH="1">
            <a:off x="-1679306" y="-976017"/>
            <a:ext cx="4529755" cy="451097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0" name="Google Shape;980;p40"/>
          <p:cNvSpPr/>
          <p:nvPr/>
        </p:nvSpPr>
        <p:spPr>
          <a:xfrm rot="10800000">
            <a:off x="9679537" y="5233916"/>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81" name="Google Shape;981;p40"/>
          <p:cNvGrpSpPr/>
          <p:nvPr/>
        </p:nvGrpSpPr>
        <p:grpSpPr>
          <a:xfrm rot="10800000">
            <a:off x="8832834" y="4405093"/>
            <a:ext cx="2262349" cy="2251771"/>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6" name="Google Shape;1016;p40"/>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17" name="Google Shape;1017;p40"/>
          <p:cNvSpPr txBox="1">
            <a:spLocks noGrp="1"/>
          </p:cNvSpPr>
          <p:nvPr>
            <p:ph type="subTitle" idx="1"/>
          </p:nvPr>
        </p:nvSpPr>
        <p:spPr>
          <a:xfrm>
            <a:off x="950967" y="15574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33937812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5"/>
          <p:cNvSpPr/>
          <p:nvPr/>
        </p:nvSpPr>
        <p:spPr>
          <a:xfrm flipH="1">
            <a:off x="101" y="2160000"/>
            <a:ext cx="12191783" cy="30416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5"/>
          <p:cNvSpPr/>
          <p:nvPr/>
        </p:nvSpPr>
        <p:spPr>
          <a:xfrm rot="5400000">
            <a:off x="-2128199" y="-1138959"/>
            <a:ext cx="4749044" cy="403953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10265734" y="3833167"/>
            <a:ext cx="1568119" cy="204798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5"/>
          <p:cNvSpPr txBox="1">
            <a:spLocks noGrp="1"/>
          </p:cNvSpPr>
          <p:nvPr>
            <p:ph type="body" idx="1"/>
          </p:nvPr>
        </p:nvSpPr>
        <p:spPr>
          <a:xfrm>
            <a:off x="1469300"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pPr lvl="0"/>
            <a:r>
              <a:rPr lang="en-US"/>
              <a:t>Click to edit Master text styles</a:t>
            </a:r>
          </a:p>
        </p:txBody>
      </p:sp>
      <p:sp>
        <p:nvSpPr>
          <p:cNvPr id="101" name="Google Shape;101;p5"/>
          <p:cNvSpPr txBox="1">
            <a:spLocks noGrp="1"/>
          </p:cNvSpPr>
          <p:nvPr>
            <p:ph type="body" idx="2"/>
          </p:nvPr>
        </p:nvSpPr>
        <p:spPr>
          <a:xfrm>
            <a:off x="6761333" y="3014567"/>
            <a:ext cx="3939200" cy="204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Font typeface="Arial"/>
              <a:buChar char="●"/>
              <a:defRPr sz="2133"/>
            </a:lvl1pPr>
            <a:lvl2pPr marL="1219170" lvl="1" indent="-423323">
              <a:spcBef>
                <a:spcPts val="0"/>
              </a:spcBef>
              <a:spcAft>
                <a:spcPts val="0"/>
              </a:spcAft>
              <a:buClr>
                <a:srgbClr val="000000"/>
              </a:buClr>
              <a:buSzPts val="1400"/>
              <a:buFont typeface="Arial"/>
              <a:buChar char="○"/>
              <a:defRPr sz="1600"/>
            </a:lvl2pPr>
            <a:lvl3pPr marL="1828754" lvl="2" indent="-423323">
              <a:spcBef>
                <a:spcPts val="0"/>
              </a:spcBef>
              <a:spcAft>
                <a:spcPts val="0"/>
              </a:spcAft>
              <a:buClr>
                <a:srgbClr val="000000"/>
              </a:buClr>
              <a:buSzPts val="1400"/>
              <a:buFont typeface="Arial"/>
              <a:buChar char="■"/>
              <a:defRPr sz="1600"/>
            </a:lvl3pPr>
            <a:lvl4pPr marL="2438339" lvl="3" indent="-423323">
              <a:spcBef>
                <a:spcPts val="0"/>
              </a:spcBef>
              <a:spcAft>
                <a:spcPts val="0"/>
              </a:spcAft>
              <a:buClr>
                <a:srgbClr val="000000"/>
              </a:buClr>
              <a:buSzPts val="1400"/>
              <a:buFont typeface="Arial"/>
              <a:buChar char="●"/>
              <a:defRPr sz="1600"/>
            </a:lvl4pPr>
            <a:lvl5pPr marL="3047924" lvl="4" indent="-423323">
              <a:spcBef>
                <a:spcPts val="0"/>
              </a:spcBef>
              <a:spcAft>
                <a:spcPts val="0"/>
              </a:spcAft>
              <a:buClr>
                <a:srgbClr val="000000"/>
              </a:buClr>
              <a:buSzPts val="1400"/>
              <a:buFont typeface="Arial"/>
              <a:buChar char="○"/>
              <a:defRPr sz="1600"/>
            </a:lvl5pPr>
            <a:lvl6pPr marL="3657509" lvl="5" indent="-423323">
              <a:spcBef>
                <a:spcPts val="0"/>
              </a:spcBef>
              <a:spcAft>
                <a:spcPts val="0"/>
              </a:spcAft>
              <a:buClr>
                <a:srgbClr val="000000"/>
              </a:buClr>
              <a:buSzPts val="1400"/>
              <a:buFont typeface="Arial"/>
              <a:buChar char="■"/>
              <a:defRPr sz="1600"/>
            </a:lvl6pPr>
            <a:lvl7pPr marL="4267093" lvl="6" indent="-423323">
              <a:spcBef>
                <a:spcPts val="0"/>
              </a:spcBef>
              <a:spcAft>
                <a:spcPts val="0"/>
              </a:spcAft>
              <a:buClr>
                <a:srgbClr val="000000"/>
              </a:buClr>
              <a:buSzPts val="1400"/>
              <a:buFont typeface="Arial"/>
              <a:buChar char="●"/>
              <a:defRPr sz="1600"/>
            </a:lvl7pPr>
            <a:lvl8pPr marL="4876678" lvl="7" indent="-423323">
              <a:spcBef>
                <a:spcPts val="0"/>
              </a:spcBef>
              <a:spcAft>
                <a:spcPts val="0"/>
              </a:spcAft>
              <a:buClr>
                <a:srgbClr val="000000"/>
              </a:buClr>
              <a:buSzPts val="1400"/>
              <a:buFont typeface="Arial"/>
              <a:buChar char="○"/>
              <a:defRPr sz="1600"/>
            </a:lvl8pPr>
            <a:lvl9pPr marL="5486263" lvl="8" indent="-423323">
              <a:spcBef>
                <a:spcPts val="0"/>
              </a:spcBef>
              <a:spcAft>
                <a:spcPts val="0"/>
              </a:spcAft>
              <a:buClr>
                <a:srgbClr val="000000"/>
              </a:buClr>
              <a:buSzPts val="1400"/>
              <a:buFont typeface="Arial"/>
              <a:buChar char="■"/>
              <a:defRPr sz="1600"/>
            </a:lvl9pPr>
          </a:lstStyle>
          <a:p>
            <a:pPr lvl="0"/>
            <a:r>
              <a:rPr lang="en-US"/>
              <a:t>Click to edit Master text styles</a:t>
            </a:r>
          </a:p>
        </p:txBody>
      </p:sp>
      <p:sp>
        <p:nvSpPr>
          <p:cNvPr id="102" name="Google Shape;102;p5"/>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3" name="Google Shape;103;p5"/>
          <p:cNvSpPr txBox="1">
            <a:spLocks noGrp="1"/>
          </p:cNvSpPr>
          <p:nvPr>
            <p:ph type="subTitle" idx="3"/>
          </p:nvPr>
        </p:nvSpPr>
        <p:spPr>
          <a:xfrm>
            <a:off x="1491467" y="2221467"/>
            <a:ext cx="3939200" cy="6232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104" name="Google Shape;104;p5"/>
          <p:cNvSpPr txBox="1">
            <a:spLocks noGrp="1"/>
          </p:cNvSpPr>
          <p:nvPr>
            <p:ph type="subTitle" idx="4"/>
          </p:nvPr>
        </p:nvSpPr>
        <p:spPr>
          <a:xfrm>
            <a:off x="6761333" y="2221467"/>
            <a:ext cx="3939200" cy="62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933"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5" name="Google Shape;105;p5"/>
          <p:cNvSpPr/>
          <p:nvPr/>
        </p:nvSpPr>
        <p:spPr>
          <a:xfrm rot="-1390808" flipH="1">
            <a:off x="5402767" y="3759867"/>
            <a:ext cx="2585095" cy="440744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26850131"/>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18"/>
        <p:cNvGrpSpPr/>
        <p:nvPr/>
      </p:nvGrpSpPr>
      <p:grpSpPr>
        <a:xfrm>
          <a:off x="0" y="0"/>
          <a:ext cx="0" cy="0"/>
          <a:chOff x="0" y="0"/>
          <a:chExt cx="0" cy="0"/>
        </a:xfrm>
      </p:grpSpPr>
      <p:sp>
        <p:nvSpPr>
          <p:cNvPr id="1019" name="Google Shape;1019;p41"/>
          <p:cNvSpPr/>
          <p:nvPr/>
        </p:nvSpPr>
        <p:spPr>
          <a:xfrm rot="-455554">
            <a:off x="8850465" y="-168911"/>
            <a:ext cx="4338224" cy="730768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0" name="Google Shape;1020;p41"/>
          <p:cNvSpPr/>
          <p:nvPr/>
        </p:nvSpPr>
        <p:spPr>
          <a:xfrm rot="-7977677">
            <a:off x="7514661" y="2012526"/>
            <a:ext cx="2135503" cy="204907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1" name="Google Shape;1021;p41"/>
          <p:cNvSpPr/>
          <p:nvPr/>
        </p:nvSpPr>
        <p:spPr>
          <a:xfrm rot="8880872">
            <a:off x="-2755712" y="-286448"/>
            <a:ext cx="5396015" cy="332011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2" name="Google Shape;1022;p41"/>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23" name="Google Shape;1023;p41"/>
          <p:cNvSpPr txBox="1">
            <a:spLocks noGrp="1"/>
          </p:cNvSpPr>
          <p:nvPr>
            <p:ph type="subTitle" idx="1"/>
          </p:nvPr>
        </p:nvSpPr>
        <p:spPr>
          <a:xfrm>
            <a:off x="950967" y="1557433"/>
            <a:ext cx="66532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2041617357"/>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24"/>
        <p:cNvGrpSpPr/>
        <p:nvPr/>
      </p:nvGrpSpPr>
      <p:grpSpPr>
        <a:xfrm>
          <a:off x="0" y="0"/>
          <a:ext cx="0" cy="0"/>
          <a:chOff x="0" y="0"/>
          <a:chExt cx="0" cy="0"/>
        </a:xfrm>
      </p:grpSpPr>
      <p:sp>
        <p:nvSpPr>
          <p:cNvPr id="1025" name="Google Shape;1025;p42"/>
          <p:cNvSpPr/>
          <p:nvPr/>
        </p:nvSpPr>
        <p:spPr>
          <a:xfrm rot="-4971949">
            <a:off x="-2637631" y="-1324354"/>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26" name="Google Shape;1026;p42"/>
          <p:cNvGrpSpPr/>
          <p:nvPr/>
        </p:nvGrpSpPr>
        <p:grpSpPr>
          <a:xfrm flipH="1">
            <a:off x="9155574" y="-107249"/>
            <a:ext cx="3036423" cy="7072503"/>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1" name="Google Shape;1051;p42"/>
          <p:cNvSpPr/>
          <p:nvPr/>
        </p:nvSpPr>
        <p:spPr>
          <a:xfrm rot="250550" flipH="1">
            <a:off x="1118289" y="4146943"/>
            <a:ext cx="7934099" cy="48814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2" name="Google Shape;1052;p42"/>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53" name="Google Shape;1053;p42"/>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84831536"/>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054"/>
        <p:cNvGrpSpPr/>
        <p:nvPr/>
      </p:nvGrpSpPr>
      <p:grpSpPr>
        <a:xfrm>
          <a:off x="0" y="0"/>
          <a:ext cx="0" cy="0"/>
          <a:chOff x="0" y="0"/>
          <a:chExt cx="0" cy="0"/>
        </a:xfrm>
      </p:grpSpPr>
      <p:grpSp>
        <p:nvGrpSpPr>
          <p:cNvPr id="1055" name="Google Shape;1055;p43"/>
          <p:cNvGrpSpPr/>
          <p:nvPr/>
        </p:nvGrpSpPr>
        <p:grpSpPr>
          <a:xfrm>
            <a:off x="6386243" y="4364221"/>
            <a:ext cx="3072616" cy="3058492"/>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0" name="Google Shape;1090;p43"/>
          <p:cNvSpPr/>
          <p:nvPr/>
        </p:nvSpPr>
        <p:spPr>
          <a:xfrm rot="-919010">
            <a:off x="8976190" y="-495357"/>
            <a:ext cx="4529700" cy="451091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1" name="Google Shape;1091;p43"/>
          <p:cNvSpPr/>
          <p:nvPr/>
        </p:nvSpPr>
        <p:spPr>
          <a:xfrm rot="-5620636">
            <a:off x="-1467309" y="2121879"/>
            <a:ext cx="3988908" cy="382746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2" name="Google Shape;1092;p43"/>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93" name="Google Shape;1093;p43"/>
          <p:cNvSpPr txBox="1">
            <a:spLocks noGrp="1"/>
          </p:cNvSpPr>
          <p:nvPr>
            <p:ph type="subTitle" idx="1"/>
          </p:nvPr>
        </p:nvSpPr>
        <p:spPr>
          <a:xfrm>
            <a:off x="6704233" y="2703200"/>
            <a:ext cx="4536800" cy="145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86708361"/>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094"/>
        <p:cNvGrpSpPr/>
        <p:nvPr/>
      </p:nvGrpSpPr>
      <p:grpSpPr>
        <a:xfrm>
          <a:off x="0" y="0"/>
          <a:ext cx="0" cy="0"/>
          <a:chOff x="0" y="0"/>
          <a:chExt cx="0" cy="0"/>
        </a:xfrm>
      </p:grpSpPr>
      <p:sp>
        <p:nvSpPr>
          <p:cNvPr id="1095" name="Google Shape;1095;p44"/>
          <p:cNvSpPr/>
          <p:nvPr/>
        </p:nvSpPr>
        <p:spPr>
          <a:xfrm>
            <a:off x="5680567" y="26094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6" name="Google Shape;1096;p44"/>
          <p:cNvSpPr/>
          <p:nvPr/>
        </p:nvSpPr>
        <p:spPr>
          <a:xfrm rot="-4971949">
            <a:off x="8870869" y="2487146"/>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7" name="Google Shape;1097;p44"/>
          <p:cNvSpPr/>
          <p:nvPr/>
        </p:nvSpPr>
        <p:spPr>
          <a:xfrm rot="7019959" flipH="1">
            <a:off x="-1282868" y="-1769968"/>
            <a:ext cx="5396136" cy="3320015"/>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8" name="Google Shape;1098;p44"/>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99" name="Google Shape;1099;p44"/>
          <p:cNvSpPr txBox="1">
            <a:spLocks noGrp="1"/>
          </p:cNvSpPr>
          <p:nvPr>
            <p:ph type="subTitle" idx="1"/>
          </p:nvPr>
        </p:nvSpPr>
        <p:spPr>
          <a:xfrm>
            <a:off x="950967" y="2703200"/>
            <a:ext cx="4536800" cy="1451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52746781"/>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100"/>
        <p:cNvGrpSpPr/>
        <p:nvPr/>
      </p:nvGrpSpPr>
      <p:grpSpPr>
        <a:xfrm>
          <a:off x="0" y="0"/>
          <a:ext cx="0" cy="0"/>
          <a:chOff x="0" y="0"/>
          <a:chExt cx="0" cy="0"/>
        </a:xfrm>
      </p:grpSpPr>
      <p:sp>
        <p:nvSpPr>
          <p:cNvPr id="1101" name="Google Shape;1101;p45"/>
          <p:cNvSpPr/>
          <p:nvPr/>
        </p:nvSpPr>
        <p:spPr>
          <a:xfrm rot="-4971949">
            <a:off x="8665936" y="916080"/>
            <a:ext cx="6063585" cy="550812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2" name="Google Shape;1102;p45"/>
          <p:cNvSpPr/>
          <p:nvPr/>
        </p:nvSpPr>
        <p:spPr>
          <a:xfrm rot="9475593">
            <a:off x="-2632930" y="-594769"/>
            <a:ext cx="5396193" cy="331993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3" name="Google Shape;1103;p45"/>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04" name="Google Shape;1104;p45"/>
          <p:cNvSpPr txBox="1">
            <a:spLocks noGrp="1"/>
          </p:cNvSpPr>
          <p:nvPr>
            <p:ph type="subTitle" idx="1"/>
          </p:nvPr>
        </p:nvSpPr>
        <p:spPr>
          <a:xfrm>
            <a:off x="950967" y="1557433"/>
            <a:ext cx="8352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505586483"/>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105"/>
        <p:cNvGrpSpPr/>
        <p:nvPr/>
      </p:nvGrpSpPr>
      <p:grpSpPr>
        <a:xfrm>
          <a:off x="0" y="0"/>
          <a:ext cx="0" cy="0"/>
          <a:chOff x="0" y="0"/>
          <a:chExt cx="0" cy="0"/>
        </a:xfrm>
      </p:grpSpPr>
      <p:sp>
        <p:nvSpPr>
          <p:cNvPr id="1106" name="Google Shape;1106;p46"/>
          <p:cNvSpPr/>
          <p:nvPr/>
        </p:nvSpPr>
        <p:spPr>
          <a:xfrm rot="-5400000" flipH="1">
            <a:off x="8068837" y="2255713"/>
            <a:ext cx="6542176" cy="426255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7" name="Google Shape;1107;p46"/>
          <p:cNvSpPr/>
          <p:nvPr/>
        </p:nvSpPr>
        <p:spPr>
          <a:xfrm>
            <a:off x="-999867" y="4098560"/>
            <a:ext cx="2366400" cy="236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08" name="Google Shape;1108;p46"/>
          <p:cNvGrpSpPr/>
          <p:nvPr/>
        </p:nvGrpSpPr>
        <p:grpSpPr>
          <a:xfrm rot="10800000">
            <a:off x="8272700" y="1659193"/>
            <a:ext cx="2262349" cy="2251771"/>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3" name="Google Shape;1143;p46"/>
          <p:cNvSpPr txBox="1">
            <a:spLocks noGrp="1"/>
          </p:cNvSpPr>
          <p:nvPr>
            <p:ph type="title"/>
          </p:nvPr>
        </p:nvSpPr>
        <p:spPr>
          <a:xfrm>
            <a:off x="950967" y="704200"/>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44" name="Google Shape;1144;p46"/>
          <p:cNvSpPr txBox="1">
            <a:spLocks noGrp="1"/>
          </p:cNvSpPr>
          <p:nvPr>
            <p:ph type="subTitle" idx="1"/>
          </p:nvPr>
        </p:nvSpPr>
        <p:spPr>
          <a:xfrm>
            <a:off x="950967" y="1557433"/>
            <a:ext cx="8038400" cy="45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Tree>
    <p:extLst>
      <p:ext uri="{BB962C8B-B14F-4D97-AF65-F5344CB8AC3E}">
        <p14:creationId xmlns:p14="http://schemas.microsoft.com/office/powerpoint/2010/main" val="3900939258"/>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45"/>
        <p:cNvGrpSpPr/>
        <p:nvPr/>
      </p:nvGrpSpPr>
      <p:grpSpPr>
        <a:xfrm>
          <a:off x="0" y="0"/>
          <a:ext cx="0" cy="0"/>
          <a:chOff x="0" y="0"/>
          <a:chExt cx="0" cy="0"/>
        </a:xfrm>
      </p:grpSpPr>
      <p:sp>
        <p:nvSpPr>
          <p:cNvPr id="1146" name="Google Shape;1146;p47"/>
          <p:cNvSpPr/>
          <p:nvPr/>
        </p:nvSpPr>
        <p:spPr>
          <a:xfrm rot="5716307" flipH="1">
            <a:off x="4171612" y="-23133"/>
            <a:ext cx="4012680" cy="7882124"/>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7" name="Google Shape;1147;p47"/>
          <p:cNvSpPr/>
          <p:nvPr/>
        </p:nvSpPr>
        <p:spPr>
          <a:xfrm rot="-1408952">
            <a:off x="9413111" y="-2042738"/>
            <a:ext cx="4748771" cy="5917139"/>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8" name="Google Shape;1148;p47"/>
          <p:cNvSpPr/>
          <p:nvPr/>
        </p:nvSpPr>
        <p:spPr>
          <a:xfrm rot="10800000">
            <a:off x="1063004" y="3847983"/>
            <a:ext cx="2366400" cy="23664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49" name="Google Shape;1149;p47"/>
          <p:cNvGrpSpPr/>
          <p:nvPr/>
        </p:nvGrpSpPr>
        <p:grpSpPr>
          <a:xfrm rot="10800000">
            <a:off x="216300" y="3019160"/>
            <a:ext cx="2262349" cy="2251771"/>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84" name="Google Shape;1184;p47"/>
          <p:cNvSpPr/>
          <p:nvPr/>
        </p:nvSpPr>
        <p:spPr>
          <a:xfrm rot="8100000">
            <a:off x="495199" y="-1533889"/>
            <a:ext cx="2585125" cy="44074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5" name="Google Shape;1185;p47"/>
          <p:cNvSpPr txBox="1">
            <a:spLocks noGrp="1"/>
          </p:cNvSpPr>
          <p:nvPr>
            <p:ph type="title"/>
          </p:nvPr>
        </p:nvSpPr>
        <p:spPr>
          <a:xfrm>
            <a:off x="3429400" y="719851"/>
            <a:ext cx="5333200" cy="14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0266">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86" name="Google Shape;1186;p47"/>
          <p:cNvSpPr txBox="1">
            <a:spLocks noGrp="1"/>
          </p:cNvSpPr>
          <p:nvPr>
            <p:ph type="subTitle" idx="1"/>
          </p:nvPr>
        </p:nvSpPr>
        <p:spPr>
          <a:xfrm>
            <a:off x="3429400" y="2203017"/>
            <a:ext cx="5333200" cy="111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2133"/>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r>
              <a:rPr lang="en-US"/>
              <a:t>Click to edit Master subtitle style</a:t>
            </a:r>
            <a:endParaRPr/>
          </a:p>
        </p:txBody>
      </p:sp>
      <p:sp>
        <p:nvSpPr>
          <p:cNvPr id="1187" name="Google Shape;1187;p47"/>
          <p:cNvSpPr txBox="1"/>
          <p:nvPr/>
        </p:nvSpPr>
        <p:spPr>
          <a:xfrm>
            <a:off x="3627400" y="4575484"/>
            <a:ext cx="4937200" cy="10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accent2"/>
                </a:solidFill>
                <a:latin typeface="Manjari"/>
                <a:ea typeface="Manjari"/>
                <a:cs typeface="Manjari"/>
                <a:sym typeface="Manjari"/>
              </a:rPr>
              <a:t>CREDITS: This presentation template was created by </a:t>
            </a:r>
            <a:r>
              <a:rPr lang="en" sz="16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600">
                <a:solidFill>
                  <a:schemeClr val="accent2"/>
                </a:solidFill>
                <a:latin typeface="Manjari"/>
                <a:ea typeface="Manjari"/>
                <a:cs typeface="Manjari"/>
                <a:sym typeface="Manjari"/>
              </a:rPr>
              <a:t>, including icons by </a:t>
            </a:r>
            <a:r>
              <a:rPr lang="en" sz="16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600">
                <a:solidFill>
                  <a:schemeClr val="accent2"/>
                </a:solidFill>
                <a:latin typeface="Manjari"/>
                <a:ea typeface="Manjari"/>
                <a:cs typeface="Manjari"/>
                <a:sym typeface="Manjari"/>
              </a:rPr>
              <a:t>, infographics &amp; images by </a:t>
            </a:r>
            <a:r>
              <a:rPr lang="en" sz="16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732301528"/>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8"/>
        <p:cNvGrpSpPr/>
        <p:nvPr/>
      </p:nvGrpSpPr>
      <p:grpSpPr>
        <a:xfrm>
          <a:off x="0" y="0"/>
          <a:ext cx="0" cy="0"/>
          <a:chOff x="0" y="0"/>
          <a:chExt cx="0" cy="0"/>
        </a:xfrm>
      </p:grpSpPr>
      <p:sp>
        <p:nvSpPr>
          <p:cNvPr id="1189" name="Google Shape;1189;p48"/>
          <p:cNvSpPr/>
          <p:nvPr/>
        </p:nvSpPr>
        <p:spPr>
          <a:xfrm rot="288678" flipH="1">
            <a:off x="-1693889" y="737782"/>
            <a:ext cx="6211215" cy="635358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0" name="Google Shape;1190;p48"/>
          <p:cNvSpPr/>
          <p:nvPr/>
        </p:nvSpPr>
        <p:spPr>
          <a:xfrm>
            <a:off x="1778733" y="1502765"/>
            <a:ext cx="2029736" cy="179039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91" name="Google Shape;1191;p48"/>
          <p:cNvGrpSpPr/>
          <p:nvPr/>
        </p:nvGrpSpPr>
        <p:grpSpPr>
          <a:xfrm>
            <a:off x="6825358" y="950775"/>
            <a:ext cx="3027913" cy="3013779"/>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25" name="Google Shape;1225;p48"/>
          <p:cNvSpPr/>
          <p:nvPr/>
        </p:nvSpPr>
        <p:spPr>
          <a:xfrm rot="-1848056" flipH="1">
            <a:off x="10341367" y="3357315"/>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7330128"/>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26"/>
        <p:cNvGrpSpPr/>
        <p:nvPr/>
      </p:nvGrpSpPr>
      <p:grpSpPr>
        <a:xfrm>
          <a:off x="0" y="0"/>
          <a:ext cx="0" cy="0"/>
          <a:chOff x="0" y="0"/>
          <a:chExt cx="0" cy="0"/>
        </a:xfrm>
      </p:grpSpPr>
      <p:grpSp>
        <p:nvGrpSpPr>
          <p:cNvPr id="1227" name="Google Shape;1227;p49"/>
          <p:cNvGrpSpPr/>
          <p:nvPr/>
        </p:nvGrpSpPr>
        <p:grpSpPr>
          <a:xfrm>
            <a:off x="7" y="-107265"/>
            <a:ext cx="3036423" cy="7072503"/>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2" name="Google Shape;1252;p49"/>
          <p:cNvSpPr/>
          <p:nvPr/>
        </p:nvSpPr>
        <p:spPr>
          <a:xfrm rot="-3415034" flipH="1">
            <a:off x="7133255" y="8627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3" name="Google Shape;1253;p49"/>
          <p:cNvSpPr/>
          <p:nvPr/>
        </p:nvSpPr>
        <p:spPr>
          <a:xfrm rot="1379372">
            <a:off x="6866592" y="3041820"/>
            <a:ext cx="1790679" cy="2338749"/>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4" name="Google Shape;1254;p49"/>
          <p:cNvSpPr/>
          <p:nvPr/>
        </p:nvSpPr>
        <p:spPr>
          <a:xfrm>
            <a:off x="-1023299" y="669601"/>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5131970"/>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255"/>
        <p:cNvGrpSpPr/>
        <p:nvPr/>
      </p:nvGrpSpPr>
      <p:grpSpPr>
        <a:xfrm>
          <a:off x="0" y="0"/>
          <a:ext cx="0" cy="0"/>
          <a:chOff x="0" y="0"/>
          <a:chExt cx="0" cy="0"/>
        </a:xfrm>
      </p:grpSpPr>
      <p:grpSp>
        <p:nvGrpSpPr>
          <p:cNvPr id="1256" name="Google Shape;1256;p50"/>
          <p:cNvGrpSpPr/>
          <p:nvPr/>
        </p:nvGrpSpPr>
        <p:grpSpPr>
          <a:xfrm rot="-4412986">
            <a:off x="8311236" y="2638473"/>
            <a:ext cx="3364621" cy="3209225"/>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2" name="Google Shape;1262;p50"/>
          <p:cNvGrpSpPr/>
          <p:nvPr/>
        </p:nvGrpSpPr>
        <p:grpSpPr>
          <a:xfrm>
            <a:off x="1768539" y="667387"/>
            <a:ext cx="2441296" cy="242988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7" name="Google Shape;1297;p50"/>
          <p:cNvGrpSpPr/>
          <p:nvPr/>
        </p:nvGrpSpPr>
        <p:grpSpPr>
          <a:xfrm rot="-969610">
            <a:off x="9174114" y="3282592"/>
            <a:ext cx="2956521" cy="3861825"/>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00" name="Google Shape;1300;p50"/>
          <p:cNvSpPr/>
          <p:nvPr/>
        </p:nvSpPr>
        <p:spPr>
          <a:xfrm rot="5400000">
            <a:off x="-2448199" y="15670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1" name="Google Shape;1301;p50"/>
          <p:cNvSpPr/>
          <p:nvPr/>
        </p:nvSpPr>
        <p:spPr>
          <a:xfrm rot="-7977683">
            <a:off x="2881266" y="42190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2" name="Google Shape;1302;p50"/>
          <p:cNvSpPr/>
          <p:nvPr/>
        </p:nvSpPr>
        <p:spPr>
          <a:xfrm rot="4742319" flipH="1">
            <a:off x="9054351" y="-861289"/>
            <a:ext cx="4281144" cy="426339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420107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702762695"/>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303"/>
        <p:cNvGrpSpPr/>
        <p:nvPr/>
      </p:nvGrpSpPr>
      <p:grpSpPr>
        <a:xfrm>
          <a:off x="0" y="0"/>
          <a:ext cx="0" cy="0"/>
          <a:chOff x="0" y="0"/>
          <a:chExt cx="0" cy="0"/>
        </a:xfrm>
      </p:grpSpPr>
      <p:sp>
        <p:nvSpPr>
          <p:cNvPr id="1304" name="Google Shape;1304;p51"/>
          <p:cNvSpPr/>
          <p:nvPr/>
        </p:nvSpPr>
        <p:spPr>
          <a:xfrm rot="288619" flipH="1">
            <a:off x="-2204908" y="1767086"/>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5" name="Google Shape;1305;p51"/>
          <p:cNvSpPr/>
          <p:nvPr/>
        </p:nvSpPr>
        <p:spPr>
          <a:xfrm>
            <a:off x="10370301" y="895252"/>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6" name="Google Shape;1306;p51"/>
          <p:cNvSpPr/>
          <p:nvPr/>
        </p:nvSpPr>
        <p:spPr>
          <a:xfrm rot="8226410">
            <a:off x="1010610" y="-1211599"/>
            <a:ext cx="2585197" cy="440762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07" name="Google Shape;1307;p51"/>
          <p:cNvGrpSpPr/>
          <p:nvPr/>
        </p:nvGrpSpPr>
        <p:grpSpPr>
          <a:xfrm rot="-3861937">
            <a:off x="8697578" y="1840185"/>
            <a:ext cx="2698093" cy="4418504"/>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21340443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15"/>
        <p:cNvGrpSpPr/>
        <p:nvPr/>
      </p:nvGrpSpPr>
      <p:grpSpPr>
        <a:xfrm>
          <a:off x="0" y="0"/>
          <a:ext cx="0" cy="0"/>
          <a:chOff x="0" y="0"/>
          <a:chExt cx="0" cy="0"/>
        </a:xfrm>
      </p:grpSpPr>
    </p:spTree>
    <p:extLst>
      <p:ext uri="{BB962C8B-B14F-4D97-AF65-F5344CB8AC3E}">
        <p14:creationId xmlns:p14="http://schemas.microsoft.com/office/powerpoint/2010/main" val="324557803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110" name="Google Shape;110;p7"/>
          <p:cNvSpPr txBox="1">
            <a:spLocks noGrp="1"/>
          </p:cNvSpPr>
          <p:nvPr>
            <p:ph type="body" idx="1"/>
          </p:nvPr>
        </p:nvSpPr>
        <p:spPr>
          <a:xfrm>
            <a:off x="950967" y="1496433"/>
            <a:ext cx="10290000" cy="4774000"/>
          </a:xfrm>
          <a:prstGeom prst="rect">
            <a:avLst/>
          </a:prstGeom>
        </p:spPr>
        <p:txBody>
          <a:bodyPr spcFirstLastPara="1" wrap="square" lIns="91425" tIns="91425" rIns="91425" bIns="91425" anchor="t" anchorCtr="0">
            <a:noAutofit/>
          </a:bodyPr>
          <a:lstStyle>
            <a:lvl1pPr marL="609585" lvl="0" indent="-457189">
              <a:lnSpc>
                <a:spcPct val="115000"/>
              </a:lnSpc>
              <a:spcBef>
                <a:spcPts val="0"/>
              </a:spcBef>
              <a:spcAft>
                <a:spcPts val="0"/>
              </a:spcAft>
              <a:buClr>
                <a:schemeClr val="accent1"/>
              </a:buClr>
              <a:buSzPts val="1800"/>
              <a:buFont typeface="Hammersmith One"/>
              <a:buAutoNum type="arabicPeriod"/>
              <a:defRPr sz="2133">
                <a:solidFill>
                  <a:srgbClr val="806860"/>
                </a:solidFill>
              </a:defRPr>
            </a:lvl1pPr>
            <a:lvl2pPr marL="1219170" lvl="1" indent="-423323">
              <a:spcBef>
                <a:spcPts val="0"/>
              </a:spcBef>
              <a:spcAft>
                <a:spcPts val="0"/>
              </a:spcAft>
              <a:buClr>
                <a:schemeClr val="accent1"/>
              </a:buClr>
              <a:buSzPts val="1400"/>
              <a:buFont typeface="Hammersmith One"/>
              <a:buAutoNum type="alphaLcPeriod"/>
              <a:defRPr sz="2133"/>
            </a:lvl2pPr>
            <a:lvl3pPr marL="1828754" lvl="2" indent="-423323">
              <a:spcBef>
                <a:spcPts val="0"/>
              </a:spcBef>
              <a:spcAft>
                <a:spcPts val="0"/>
              </a:spcAft>
              <a:buClr>
                <a:srgbClr val="FEDD4F"/>
              </a:buClr>
              <a:buSzPts val="1400"/>
              <a:buFont typeface="Hammersmith One"/>
              <a:buAutoNum type="romanLcPeriod"/>
              <a:defRPr sz="1600"/>
            </a:lvl3pPr>
            <a:lvl4pPr marL="2438339" lvl="3" indent="-423323">
              <a:spcBef>
                <a:spcPts val="0"/>
              </a:spcBef>
              <a:spcAft>
                <a:spcPts val="0"/>
              </a:spcAft>
              <a:buClr>
                <a:srgbClr val="FEDD4F"/>
              </a:buClr>
              <a:buSzPts val="1400"/>
              <a:buFont typeface="Hammersmith One"/>
              <a:buAutoNum type="arabicPeriod"/>
              <a:defRPr sz="1600"/>
            </a:lvl4pPr>
            <a:lvl5pPr marL="3047924" lvl="4" indent="-423323">
              <a:spcBef>
                <a:spcPts val="0"/>
              </a:spcBef>
              <a:spcAft>
                <a:spcPts val="0"/>
              </a:spcAft>
              <a:buClr>
                <a:srgbClr val="FEDD4F"/>
              </a:buClr>
              <a:buSzPts val="1400"/>
              <a:buFont typeface="Hammersmith One"/>
              <a:buAutoNum type="alphaLcPeriod"/>
              <a:defRPr sz="1600"/>
            </a:lvl5pPr>
            <a:lvl6pPr marL="3657509" lvl="5" indent="-423323">
              <a:spcBef>
                <a:spcPts val="0"/>
              </a:spcBef>
              <a:spcAft>
                <a:spcPts val="0"/>
              </a:spcAft>
              <a:buClr>
                <a:srgbClr val="FEDD4F"/>
              </a:buClr>
              <a:buSzPts val="1400"/>
              <a:buFont typeface="Hammersmith One"/>
              <a:buAutoNum type="romanLcPeriod"/>
              <a:defRPr sz="1600"/>
            </a:lvl6pPr>
            <a:lvl7pPr marL="4267093" lvl="6" indent="-423323">
              <a:spcBef>
                <a:spcPts val="0"/>
              </a:spcBef>
              <a:spcAft>
                <a:spcPts val="0"/>
              </a:spcAft>
              <a:buClr>
                <a:srgbClr val="FEDD4F"/>
              </a:buClr>
              <a:buSzPts val="1400"/>
              <a:buFont typeface="Hammersmith One"/>
              <a:buAutoNum type="arabicPeriod"/>
              <a:defRPr sz="1600"/>
            </a:lvl7pPr>
            <a:lvl8pPr marL="4876678" lvl="7" indent="-423323">
              <a:spcBef>
                <a:spcPts val="0"/>
              </a:spcBef>
              <a:spcAft>
                <a:spcPts val="0"/>
              </a:spcAft>
              <a:buClr>
                <a:srgbClr val="FEDD4F"/>
              </a:buClr>
              <a:buSzPts val="1400"/>
              <a:buFont typeface="Hammersmith One"/>
              <a:buAutoNum type="alphaLcPeriod"/>
              <a:defRPr sz="1600"/>
            </a:lvl8pPr>
            <a:lvl9pPr marL="5486263" lvl="8" indent="-423323">
              <a:spcBef>
                <a:spcPts val="0"/>
              </a:spcBef>
              <a:spcAft>
                <a:spcPts val="0"/>
              </a:spcAft>
              <a:buClr>
                <a:srgbClr val="FEDD4F"/>
              </a:buClr>
              <a:buSzPts val="1400"/>
              <a:buFont typeface="Hammersmith One"/>
              <a:buAutoNum type="romanLcPeriod"/>
              <a:defRPr sz="1600"/>
            </a:lvl9pPr>
          </a:lstStyle>
          <a:p>
            <a:pPr lvl="0"/>
            <a:r>
              <a:rPr lang="en-US"/>
              <a:t>Click to edit Master text styles</a:t>
            </a:r>
          </a:p>
        </p:txBody>
      </p:sp>
      <p:grpSp>
        <p:nvGrpSpPr>
          <p:cNvPr id="111" name="Google Shape;111;p7"/>
          <p:cNvGrpSpPr/>
          <p:nvPr/>
        </p:nvGrpSpPr>
        <p:grpSpPr>
          <a:xfrm>
            <a:off x="10719833" y="2363367"/>
            <a:ext cx="2736800" cy="27368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7" name="Google Shape;147;p7"/>
          <p:cNvSpPr/>
          <p:nvPr/>
        </p:nvSpPr>
        <p:spPr>
          <a:xfrm flipH="1">
            <a:off x="-1090004" y="3433534"/>
            <a:ext cx="3387437" cy="504199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3475594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8"/>
        <p:cNvGrpSpPr/>
        <p:nvPr/>
      </p:nvGrpSpPr>
      <p:grpSpPr>
        <a:xfrm>
          <a:off x="0" y="0"/>
          <a:ext cx="0" cy="0"/>
          <a:chOff x="0" y="0"/>
          <a:chExt cx="0" cy="0"/>
        </a:xfrm>
      </p:grpSpPr>
      <p:sp>
        <p:nvSpPr>
          <p:cNvPr id="149" name="Google Shape;149;p8"/>
          <p:cNvSpPr/>
          <p:nvPr/>
        </p:nvSpPr>
        <p:spPr>
          <a:xfrm rot="-1855510" flipH="1">
            <a:off x="3036787" y="435942"/>
            <a:ext cx="6638808" cy="5472593"/>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8"/>
          <p:cNvSpPr/>
          <p:nvPr/>
        </p:nvSpPr>
        <p:spPr>
          <a:xfrm rot="-458900">
            <a:off x="-1400013" y="1601601"/>
            <a:ext cx="4492429" cy="516940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8"/>
          <p:cNvSpPr/>
          <p:nvPr/>
        </p:nvSpPr>
        <p:spPr>
          <a:xfrm rot="-5776221" flipH="1">
            <a:off x="7658166" y="-1582250"/>
            <a:ext cx="6337001" cy="579527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8"/>
          <p:cNvSpPr/>
          <p:nvPr/>
        </p:nvSpPr>
        <p:spPr>
          <a:xfrm rot="8329862" flipH="1">
            <a:off x="4301584" y="-1770021"/>
            <a:ext cx="2726283" cy="464808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9357933" y="4442468"/>
            <a:ext cx="1361312" cy="1777893"/>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8"/>
          <p:cNvSpPr txBox="1">
            <a:spLocks noGrp="1"/>
          </p:cNvSpPr>
          <p:nvPr>
            <p:ph type="title"/>
          </p:nvPr>
        </p:nvSpPr>
        <p:spPr>
          <a:xfrm>
            <a:off x="1850800" y="2076600"/>
            <a:ext cx="8490400" cy="270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62488638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5"/>
        <p:cNvGrpSpPr/>
        <p:nvPr/>
      </p:nvGrpSpPr>
      <p:grpSpPr>
        <a:xfrm>
          <a:off x="0" y="0"/>
          <a:ext cx="0" cy="0"/>
          <a:chOff x="0" y="0"/>
          <a:chExt cx="0" cy="0"/>
        </a:xfrm>
      </p:grpSpPr>
      <p:sp>
        <p:nvSpPr>
          <p:cNvPr id="156" name="Google Shape;156;p9"/>
          <p:cNvSpPr/>
          <p:nvPr/>
        </p:nvSpPr>
        <p:spPr>
          <a:xfrm>
            <a:off x="1017701" y="1065600"/>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9"/>
          <p:cNvSpPr/>
          <p:nvPr/>
        </p:nvSpPr>
        <p:spPr>
          <a:xfrm>
            <a:off x="9235067" y="-115933"/>
            <a:ext cx="5374405" cy="799940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150268" y="4150718"/>
            <a:ext cx="2585089" cy="4407436"/>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9"/>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800">
                <a:solidFill>
                  <a:schemeClr val="accen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60" name="Google Shape;160;p9"/>
          <p:cNvSpPr txBox="1">
            <a:spLocks noGrp="1"/>
          </p:cNvSpPr>
          <p:nvPr>
            <p:ph type="subTitle" idx="1"/>
          </p:nvPr>
        </p:nvSpPr>
        <p:spPr>
          <a:xfrm>
            <a:off x="2539000" y="3675133"/>
            <a:ext cx="71140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318651449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p:nvPr/>
        </p:nvSpPr>
        <p:spPr>
          <a:xfrm>
            <a:off x="0" y="0"/>
            <a:ext cx="12192000" cy="6858000"/>
          </a:xfrm>
          <a:prstGeom prst="rect">
            <a:avLst/>
          </a:prstGeom>
          <a:solidFill>
            <a:schemeClr val="accent1">
              <a:alpha val="553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0"/>
          <p:cNvSpPr txBox="1">
            <a:spLocks noGrp="1"/>
          </p:cNvSpPr>
          <p:nvPr>
            <p:ph type="title"/>
          </p:nvPr>
        </p:nvSpPr>
        <p:spPr>
          <a:xfrm>
            <a:off x="5579833" y="1964400"/>
            <a:ext cx="5661200" cy="29292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5333">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r>
              <a:rPr lang="en-US"/>
              <a:t>Click to edit Master title style</a:t>
            </a:r>
            <a:endParaRPr/>
          </a:p>
        </p:txBody>
      </p:sp>
      <p:sp>
        <p:nvSpPr>
          <p:cNvPr id="164" name="Google Shape;164;p10"/>
          <p:cNvSpPr/>
          <p:nvPr/>
        </p:nvSpPr>
        <p:spPr>
          <a:xfrm rot="7018826" flipH="1">
            <a:off x="3809758" y="-1018984"/>
            <a:ext cx="5690601" cy="350101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0"/>
          <p:cNvSpPr/>
          <p:nvPr/>
        </p:nvSpPr>
        <p:spPr>
          <a:xfrm rot="-8259636" flipH="1">
            <a:off x="5881686" y="4000832"/>
            <a:ext cx="4281215" cy="426346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0"/>
          <p:cNvSpPr/>
          <p:nvPr/>
        </p:nvSpPr>
        <p:spPr>
          <a:xfrm>
            <a:off x="3046966" y="4300810"/>
            <a:ext cx="1892171" cy="16690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7379917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extLst>
      <p:ext uri="{BB962C8B-B14F-4D97-AF65-F5344CB8AC3E}">
        <p14:creationId xmlns:p14="http://schemas.microsoft.com/office/powerpoint/2010/main" val="235989895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3" r:id="rId50"/>
  </p:sldLayoutIdLst>
  <p:transition spd="slow">
    <p:push dir="u"/>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12"/>
        <p:cNvGrpSpPr/>
        <p:nvPr/>
      </p:nvGrpSpPr>
      <p:grpSpPr>
        <a:xfrm>
          <a:off x="0" y="0"/>
          <a:ext cx="0" cy="0"/>
          <a:chOff x="0" y="0"/>
          <a:chExt cx="0" cy="0"/>
        </a:xfrm>
      </p:grpSpPr>
      <p:sp>
        <p:nvSpPr>
          <p:cNvPr id="1313" name="Google Shape;1313;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14" name="Google Shape;1314;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53346746"/>
      </p:ext>
    </p:extLst>
  </p:cSld>
  <p:clrMap bg1="lt1" tx1="dk1" bg2="dk2" tx2="lt2" accent1="accent1" accent2="accent2" accent3="accent3" accent4="accent4" accent5="accent5" accent6="accent6" hlink="hlink" folHlink="folHlink"/>
  <p:sldLayoutIdLst>
    <p:sldLayoutId id="2147483712" r:id="rId1"/>
  </p:sldLayoutIdLst>
  <p:transition spd="slow">
    <p:push dir="u"/>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3.xml"/><Relationship Id="rId1" Type="http://schemas.openxmlformats.org/officeDocument/2006/relationships/slideLayout" Target="../slideLayouts/slideLayout4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slide" Target="slide21.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510455" y="1566453"/>
            <a:ext cx="8770400" cy="2736800"/>
          </a:xfrm>
          <a:prstGeom prst="rect">
            <a:avLst/>
          </a:prstGeom>
        </p:spPr>
        <p:txBody>
          <a:bodyPr spcFirstLastPara="1" wrap="square" lIns="121900" tIns="121900" rIns="121900" bIns="121900" anchor="b" anchorCtr="0">
            <a:noAutofit/>
          </a:bodyPr>
          <a:lstStyle/>
          <a:p>
            <a:pPr algn="l"/>
            <a:r>
              <a:rPr lang="en-IN" sz="4800" dirty="0">
                <a:solidFill>
                  <a:schemeClr val="accent2"/>
                </a:solidFill>
              </a:rPr>
              <a:t>Data Mining Of Video Streaming Data Using </a:t>
            </a:r>
            <a:r>
              <a:rPr lang="en-IN" sz="4800" dirty="0" err="1">
                <a:solidFill>
                  <a:schemeClr val="accent2"/>
                </a:solidFill>
              </a:rPr>
              <a:t>Apriori</a:t>
            </a:r>
            <a:r>
              <a:rPr lang="en-IN" sz="4800" dirty="0">
                <a:solidFill>
                  <a:schemeClr val="accent2"/>
                </a:solidFill>
              </a:rPr>
              <a:t> Algorithm</a:t>
            </a:r>
            <a:endParaRPr sz="4800" dirty="0">
              <a:solidFill>
                <a:schemeClr val="accent2"/>
              </a:solidFill>
            </a:endParaRPr>
          </a:p>
        </p:txBody>
      </p:sp>
      <p:sp>
        <p:nvSpPr>
          <p:cNvPr id="1321" name="Google Shape;1321;p54"/>
          <p:cNvSpPr txBox="1">
            <a:spLocks noGrp="1"/>
          </p:cNvSpPr>
          <p:nvPr>
            <p:ph type="subTitle" idx="1"/>
          </p:nvPr>
        </p:nvSpPr>
        <p:spPr>
          <a:xfrm>
            <a:off x="1710800" y="4526167"/>
            <a:ext cx="8770400" cy="610800"/>
          </a:xfrm>
          <a:prstGeom prst="rect">
            <a:avLst/>
          </a:prstGeom>
        </p:spPr>
        <p:txBody>
          <a:bodyPr spcFirstLastPara="1" wrap="square" lIns="121900" tIns="121900" rIns="121900" bIns="121900" anchor="t" anchorCtr="0">
            <a:noAutofit/>
          </a:bodyPr>
          <a:lstStyle/>
          <a:p>
            <a:pPr marL="0" indent="0">
              <a:buClr>
                <a:schemeClr val="dk1"/>
              </a:buClr>
              <a:buSzPts val="1100"/>
            </a:pPr>
            <a:r>
              <a:rPr lang="en" dirty="0"/>
              <a:t>Presented By: Utkarsh Sen(ST4A-2106)</a:t>
            </a:r>
            <a:endParaRPr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117"/>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Gender</a:t>
            </a:r>
            <a:endParaRPr dirty="0"/>
          </a:p>
        </p:txBody>
      </p:sp>
      <p:grpSp>
        <p:nvGrpSpPr>
          <p:cNvPr id="2485" name="Google Shape;2485;p117"/>
          <p:cNvGrpSpPr/>
          <p:nvPr/>
        </p:nvGrpSpPr>
        <p:grpSpPr>
          <a:xfrm>
            <a:off x="5778514" y="1847751"/>
            <a:ext cx="4353532" cy="3498979"/>
            <a:chOff x="1917372" y="1288466"/>
            <a:chExt cx="2993079" cy="2405568"/>
          </a:xfrm>
        </p:grpSpPr>
        <p:sp>
          <p:nvSpPr>
            <p:cNvPr id="2486" name="Google Shape;2486;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2487" name="Google Shape;2487;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8" name="Google Shape;2488;p117"/>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9" name="Google Shape;2489;p117"/>
            <p:cNvSpPr/>
            <p:nvPr/>
          </p:nvSpPr>
          <p:spPr>
            <a:xfrm>
              <a:off x="2017083" y="1478015"/>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2490" name="Google Shape;2490;p117"/>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91" name="Google Shape;2491;p117"/>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4" name="Picture 3">
            <a:extLst>
              <a:ext uri="{FF2B5EF4-FFF2-40B4-BE49-F238E27FC236}">
                <a16:creationId xmlns:a16="http://schemas.microsoft.com/office/drawing/2014/main" id="{3E62886D-CA60-4EAC-9EFC-6A69F2D3F5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8924" y="1690137"/>
            <a:ext cx="3765069" cy="3656593"/>
          </a:xfrm>
          <a:prstGeom prst="rect">
            <a:avLst/>
          </a:prstGeom>
          <a:noFill/>
          <a:ln>
            <a:noFill/>
          </a:ln>
        </p:spPr>
      </p:pic>
      <p:sp>
        <p:nvSpPr>
          <p:cNvPr id="2" name="TextBox 1">
            <a:extLst>
              <a:ext uri="{FF2B5EF4-FFF2-40B4-BE49-F238E27FC236}">
                <a16:creationId xmlns:a16="http://schemas.microsoft.com/office/drawing/2014/main" id="{E5D45F25-FEF8-F20A-A0C5-623C6C426C9B}"/>
              </a:ext>
            </a:extLst>
          </p:cNvPr>
          <p:cNvSpPr txBox="1"/>
          <p:nvPr/>
        </p:nvSpPr>
        <p:spPr>
          <a:xfrm>
            <a:off x="5990706" y="2284667"/>
            <a:ext cx="3408218" cy="707886"/>
          </a:xfrm>
          <a:prstGeom prst="rect">
            <a:avLst/>
          </a:prstGeom>
          <a:noFill/>
        </p:spPr>
        <p:txBody>
          <a:bodyPr wrap="square" rtlCol="0">
            <a:spAutoFit/>
          </a:bodyPr>
          <a:lstStyle/>
          <a:p>
            <a:pPr marL="285750" indent="-285750">
              <a:buFont typeface="Wingdings" panose="05000000000000000000" pitchFamily="2" charset="2"/>
              <a:buChar char="è"/>
            </a:pPr>
            <a:r>
              <a:rPr lang="en-IN" sz="2000" dirty="0"/>
              <a:t>53% (39) are male.</a:t>
            </a:r>
          </a:p>
          <a:p>
            <a:pPr marL="285750" indent="-285750">
              <a:buFont typeface="Wingdings" panose="05000000000000000000" pitchFamily="2" charset="2"/>
              <a:buChar char="è"/>
            </a:pPr>
            <a:r>
              <a:rPr lang="en-IN" sz="2000" dirty="0"/>
              <a:t>47% (35) are female.</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117"/>
          <p:cNvSpPr txBox="1">
            <a:spLocks noGrp="1"/>
          </p:cNvSpPr>
          <p:nvPr>
            <p:ph type="title"/>
          </p:nvPr>
        </p:nvSpPr>
        <p:spPr>
          <a:xfrm>
            <a:off x="601866" y="751234"/>
            <a:ext cx="10290000" cy="722000"/>
          </a:xfrm>
          <a:prstGeom prst="rect">
            <a:avLst/>
          </a:prstGeom>
        </p:spPr>
        <p:txBody>
          <a:bodyPr spcFirstLastPara="1" wrap="square" lIns="121900" tIns="121900" rIns="121900" bIns="121900" anchor="b" anchorCtr="0">
            <a:noAutofit/>
          </a:bodyPr>
          <a:lstStyle/>
          <a:p>
            <a:r>
              <a:rPr lang="en" dirty="0"/>
              <a:t>Age</a:t>
            </a:r>
            <a:endParaRPr dirty="0"/>
          </a:p>
        </p:txBody>
      </p:sp>
      <p:grpSp>
        <p:nvGrpSpPr>
          <p:cNvPr id="2485" name="Google Shape;2485;p117"/>
          <p:cNvGrpSpPr/>
          <p:nvPr/>
        </p:nvGrpSpPr>
        <p:grpSpPr>
          <a:xfrm>
            <a:off x="7308802" y="1810649"/>
            <a:ext cx="4353532" cy="3498979"/>
            <a:chOff x="1917372" y="1288466"/>
            <a:chExt cx="2993079" cy="2405568"/>
          </a:xfrm>
        </p:grpSpPr>
        <p:sp>
          <p:nvSpPr>
            <p:cNvPr id="2486" name="Google Shape;2486;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2487" name="Google Shape;2487;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2488" name="Google Shape;2488;p117"/>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9" name="Google Shape;2489;p117"/>
            <p:cNvSpPr/>
            <p:nvPr/>
          </p:nvSpPr>
          <p:spPr>
            <a:xfrm>
              <a:off x="2017083" y="1478015"/>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2490" name="Google Shape;2490;p117"/>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91" name="Google Shape;2491;p117"/>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3" name="Picture 2">
            <a:extLst>
              <a:ext uri="{FF2B5EF4-FFF2-40B4-BE49-F238E27FC236}">
                <a16:creationId xmlns:a16="http://schemas.microsoft.com/office/drawing/2014/main" id="{A48B4E41-9586-64F8-0590-C9868F4E1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27027" y="1427979"/>
            <a:ext cx="3188335" cy="3086100"/>
          </a:xfrm>
          <a:prstGeom prst="rect">
            <a:avLst/>
          </a:prstGeom>
          <a:noFill/>
          <a:ln>
            <a:noFill/>
          </a:ln>
        </p:spPr>
      </p:pic>
      <p:sp>
        <p:nvSpPr>
          <p:cNvPr id="5" name="TextBox 4">
            <a:extLst>
              <a:ext uri="{FF2B5EF4-FFF2-40B4-BE49-F238E27FC236}">
                <a16:creationId xmlns:a16="http://schemas.microsoft.com/office/drawing/2014/main" id="{53251B6D-23C2-F4EA-93BA-DB0CB09060BF}"/>
              </a:ext>
            </a:extLst>
          </p:cNvPr>
          <p:cNvSpPr txBox="1"/>
          <p:nvPr/>
        </p:nvSpPr>
        <p:spPr>
          <a:xfrm>
            <a:off x="7493213" y="2122337"/>
            <a:ext cx="3131128" cy="2062103"/>
          </a:xfrm>
          <a:prstGeom prst="rect">
            <a:avLst/>
          </a:prstGeom>
          <a:noFill/>
        </p:spPr>
        <p:txBody>
          <a:bodyPr wrap="square" rtlCol="0">
            <a:spAutoFit/>
          </a:bodyPr>
          <a:lstStyle/>
          <a:p>
            <a:pPr marL="285750" indent="-285750">
              <a:buFont typeface="Wingdings" panose="05000000000000000000" pitchFamily="2" charset="2"/>
              <a:buChar char="è"/>
            </a:pPr>
            <a:r>
              <a:rPr lang="en-IN" sz="1600" dirty="0"/>
              <a:t>46% (34) belongs to 18-21 age.</a:t>
            </a:r>
          </a:p>
          <a:p>
            <a:pPr marL="285750" indent="-285750">
              <a:buFont typeface="Wingdings" panose="05000000000000000000" pitchFamily="2" charset="2"/>
              <a:buChar char="è"/>
            </a:pPr>
            <a:r>
              <a:rPr lang="en-IN" sz="1600" dirty="0"/>
              <a:t>43% (32) belong to 21-30 age.</a:t>
            </a:r>
          </a:p>
          <a:p>
            <a:pPr marL="285750" indent="-285750">
              <a:buFont typeface="Wingdings" panose="05000000000000000000" pitchFamily="2" charset="2"/>
              <a:buChar char="è"/>
            </a:pPr>
            <a:r>
              <a:rPr lang="en-IN" sz="1600" dirty="0"/>
              <a:t>7% (5) are above 30.</a:t>
            </a:r>
          </a:p>
          <a:p>
            <a:pPr marL="285750" indent="-285750">
              <a:buFont typeface="Wingdings" panose="05000000000000000000" pitchFamily="2" charset="2"/>
              <a:buChar char="è"/>
            </a:pPr>
            <a:r>
              <a:rPr lang="en-IN" sz="1600" dirty="0"/>
              <a:t>4% (3) belongs to 12-18.</a:t>
            </a:r>
          </a:p>
          <a:p>
            <a:pPr marL="285750" indent="-285750">
              <a:buFont typeface="Wingdings" panose="05000000000000000000" pitchFamily="2" charset="2"/>
              <a:buChar char="è"/>
            </a:pPr>
            <a:r>
              <a:rPr lang="en-IN" sz="1600" dirty="0"/>
              <a:t>Except in group 12-18, male respondents are more.</a:t>
            </a:r>
          </a:p>
        </p:txBody>
      </p:sp>
      <p:pic>
        <p:nvPicPr>
          <p:cNvPr id="6" name="Picture 5">
            <a:extLst>
              <a:ext uri="{FF2B5EF4-FFF2-40B4-BE49-F238E27FC236}">
                <a16:creationId xmlns:a16="http://schemas.microsoft.com/office/drawing/2014/main" id="{22F11D28-2198-D8A0-0F20-6EF5D09C3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530267" y="3517669"/>
            <a:ext cx="3565525" cy="2804795"/>
          </a:xfrm>
          <a:prstGeom prst="rect">
            <a:avLst/>
          </a:prstGeom>
          <a:noFill/>
          <a:ln>
            <a:noFill/>
          </a:ln>
        </p:spPr>
      </p:pic>
    </p:spTree>
    <p:extLst>
      <p:ext uri="{BB962C8B-B14F-4D97-AF65-F5344CB8AC3E}">
        <p14:creationId xmlns:p14="http://schemas.microsoft.com/office/powerpoint/2010/main" val="31743017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117"/>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Profession</a:t>
            </a:r>
            <a:endParaRPr dirty="0"/>
          </a:p>
        </p:txBody>
      </p:sp>
      <p:grpSp>
        <p:nvGrpSpPr>
          <p:cNvPr id="2485" name="Google Shape;2485;p117"/>
          <p:cNvGrpSpPr/>
          <p:nvPr/>
        </p:nvGrpSpPr>
        <p:grpSpPr>
          <a:xfrm>
            <a:off x="6249570" y="1892086"/>
            <a:ext cx="4353532" cy="3498979"/>
            <a:chOff x="1917372" y="1288466"/>
            <a:chExt cx="2993079" cy="2405568"/>
          </a:xfrm>
        </p:grpSpPr>
        <p:sp>
          <p:nvSpPr>
            <p:cNvPr id="2486" name="Google Shape;2486;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2487" name="Google Shape;2487;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8" name="Google Shape;2488;p117"/>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9" name="Google Shape;2489;p117"/>
            <p:cNvSpPr/>
            <p:nvPr/>
          </p:nvSpPr>
          <p:spPr>
            <a:xfrm>
              <a:off x="2017083" y="1478015"/>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2490" name="Google Shape;2490;p117"/>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91" name="Google Shape;2491;p117"/>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2" name="Picture 1">
            <a:extLst>
              <a:ext uri="{FF2B5EF4-FFF2-40B4-BE49-F238E27FC236}">
                <a16:creationId xmlns:a16="http://schemas.microsoft.com/office/drawing/2014/main" id="{A22120C7-A706-E21C-F729-CD0388D0B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71394" y="1940877"/>
            <a:ext cx="3508375" cy="2976245"/>
          </a:xfrm>
          <a:prstGeom prst="rect">
            <a:avLst/>
          </a:prstGeom>
          <a:noFill/>
          <a:ln>
            <a:noFill/>
          </a:ln>
        </p:spPr>
      </p:pic>
      <p:sp>
        <p:nvSpPr>
          <p:cNvPr id="4" name="TextBox 3">
            <a:extLst>
              <a:ext uri="{FF2B5EF4-FFF2-40B4-BE49-F238E27FC236}">
                <a16:creationId xmlns:a16="http://schemas.microsoft.com/office/drawing/2014/main" id="{8AD3EF4F-01BA-8142-B262-2456A61ABE86}"/>
              </a:ext>
            </a:extLst>
          </p:cNvPr>
          <p:cNvSpPr txBox="1"/>
          <p:nvPr/>
        </p:nvSpPr>
        <p:spPr>
          <a:xfrm>
            <a:off x="6473309" y="2312221"/>
            <a:ext cx="3984567" cy="1569660"/>
          </a:xfrm>
          <a:prstGeom prst="rect">
            <a:avLst/>
          </a:prstGeom>
          <a:noFill/>
        </p:spPr>
        <p:txBody>
          <a:bodyPr wrap="square" rtlCol="0">
            <a:spAutoFit/>
          </a:bodyPr>
          <a:lstStyle/>
          <a:p>
            <a:pPr marL="285750" indent="-285750">
              <a:buFont typeface="Wingdings" panose="05000000000000000000" pitchFamily="2" charset="2"/>
              <a:buChar char="è"/>
            </a:pPr>
            <a:r>
              <a:rPr lang="en-IN" sz="1600" dirty="0"/>
              <a:t>59% (44)  are college students.</a:t>
            </a:r>
          </a:p>
          <a:p>
            <a:pPr marL="285750" indent="-285750">
              <a:buFont typeface="Wingdings" panose="05000000000000000000" pitchFamily="2" charset="2"/>
              <a:buChar char="è"/>
            </a:pPr>
            <a:r>
              <a:rPr lang="en-IN" sz="1600" dirty="0"/>
              <a:t>35% (26) are Professionals.</a:t>
            </a:r>
          </a:p>
          <a:p>
            <a:pPr marL="285750" indent="-285750">
              <a:buFont typeface="Wingdings" panose="05000000000000000000" pitchFamily="2" charset="2"/>
              <a:buChar char="è"/>
            </a:pPr>
            <a:r>
              <a:rPr lang="en-IN" sz="1600" dirty="0"/>
              <a:t>3% (2) are school students.</a:t>
            </a:r>
          </a:p>
          <a:p>
            <a:pPr marL="285750" indent="-285750">
              <a:buFont typeface="Wingdings" panose="05000000000000000000" pitchFamily="2" charset="2"/>
              <a:buChar char="è"/>
            </a:pPr>
            <a:r>
              <a:rPr lang="en-IN" sz="1600" dirty="0"/>
              <a:t>The remaining are Aspirants and CA student.</a:t>
            </a:r>
          </a:p>
          <a:p>
            <a:endParaRPr lang="en-IN" sz="1600" dirty="0"/>
          </a:p>
        </p:txBody>
      </p:sp>
    </p:spTree>
    <p:extLst>
      <p:ext uri="{BB962C8B-B14F-4D97-AF65-F5344CB8AC3E}">
        <p14:creationId xmlns:p14="http://schemas.microsoft.com/office/powerpoint/2010/main" val="30295756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7" name="Google Shape;2497;p118"/>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Profession(Cont.)</a:t>
            </a:r>
            <a:endParaRPr dirty="0"/>
          </a:p>
        </p:txBody>
      </p:sp>
      <p:sp>
        <p:nvSpPr>
          <p:cNvPr id="2498" name="Google Shape;2498;p118"/>
          <p:cNvSpPr txBox="1">
            <a:spLocks noGrp="1"/>
          </p:cNvSpPr>
          <p:nvPr>
            <p:ph type="subTitle" idx="1"/>
          </p:nvPr>
        </p:nvSpPr>
        <p:spPr>
          <a:xfrm>
            <a:off x="5288094" y="1679868"/>
            <a:ext cx="4276669" cy="2434067"/>
          </a:xfrm>
          <a:prstGeom prst="rect">
            <a:avLst/>
          </a:prstGeom>
        </p:spPr>
        <p:txBody>
          <a:bodyPr spcFirstLastPara="1" wrap="square" lIns="121900" tIns="121900" rIns="121900" bIns="121900" anchor="ctr" anchorCtr="0">
            <a:noAutofit/>
          </a:bodyPr>
          <a:lstStyle/>
          <a:p>
            <a:pPr marL="380990" indent="-380990" algn="l">
              <a:buFont typeface="Wingdings" panose="05000000000000000000" pitchFamily="2" charset="2"/>
              <a:buChar char="è"/>
            </a:pPr>
            <a:r>
              <a:rPr lang="en-IN" kern="100" dirty="0">
                <a:effectLst/>
                <a:latin typeface="Calibri" panose="020F0502020204030204" pitchFamily="34" charset="0"/>
                <a:ea typeface="Calibri" panose="020F0502020204030204" pitchFamily="34" charset="0"/>
                <a:cs typeface="Times New Roman" panose="02020603050405020304" pitchFamily="18" charset="0"/>
              </a:rPr>
              <a:t>People who pay for some of the subscription ends up with more platforms than people who pays for all of the platforms</a:t>
            </a:r>
            <a:endParaRPr lang="en-IN" dirty="0"/>
          </a:p>
          <a:p>
            <a:pPr marL="380990" indent="-380990" algn="l">
              <a:buFont typeface="Wingdings" panose="05000000000000000000" pitchFamily="2" charset="2"/>
              <a:buChar char="è"/>
            </a:pPr>
            <a:r>
              <a:rPr lang="en-IN" dirty="0"/>
              <a:t>School student spend most of their time on streaming</a:t>
            </a:r>
          </a:p>
          <a:p>
            <a:pPr marL="0" indent="0" algn="l"/>
            <a:endParaRPr dirty="0"/>
          </a:p>
        </p:txBody>
      </p:sp>
      <p:grpSp>
        <p:nvGrpSpPr>
          <p:cNvPr id="2499" name="Google Shape;2499;p118"/>
          <p:cNvGrpSpPr/>
          <p:nvPr/>
        </p:nvGrpSpPr>
        <p:grpSpPr>
          <a:xfrm>
            <a:off x="771571" y="1393522"/>
            <a:ext cx="4134679" cy="2923743"/>
            <a:chOff x="2641950" y="3481825"/>
            <a:chExt cx="469125" cy="635475"/>
          </a:xfrm>
        </p:grpSpPr>
        <p:sp>
          <p:nvSpPr>
            <p:cNvPr id="2500" name="Google Shape;2500;p118"/>
            <p:cNvSpPr/>
            <p:nvPr/>
          </p:nvSpPr>
          <p:spPr>
            <a:xfrm>
              <a:off x="2641950" y="3481825"/>
              <a:ext cx="46912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a:noFill/>
            </a:ln>
          </p:spPr>
          <p:txBody>
            <a:bodyPr spcFirstLastPara="1" wrap="square" lIns="121900" tIns="121900" rIns="121900" bIns="121900" anchor="ctr" anchorCtr="0">
              <a:noAutofit/>
            </a:bodyPr>
            <a:lstStyle/>
            <a:p>
              <a:endParaRPr sz="1867"/>
            </a:p>
          </p:txBody>
        </p:sp>
        <p:sp>
          <p:nvSpPr>
            <p:cNvPr id="2501" name="Google Shape;2501;p118"/>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rgbClr val="FFF7ED"/>
            </a:solidFill>
            <a:ln>
              <a:noFill/>
            </a:ln>
          </p:spPr>
          <p:txBody>
            <a:bodyPr spcFirstLastPara="1" wrap="square" lIns="121900" tIns="121900" rIns="121900" bIns="121900" anchor="ctr" anchorCtr="0">
              <a:noAutofit/>
            </a:bodyPr>
            <a:lstStyle/>
            <a:p>
              <a:endParaRPr sz="1867"/>
            </a:p>
          </p:txBody>
        </p:sp>
      </p:grpSp>
      <p:pic>
        <p:nvPicPr>
          <p:cNvPr id="3" name="Picture 2">
            <a:extLst>
              <a:ext uri="{FF2B5EF4-FFF2-40B4-BE49-F238E27FC236}">
                <a16:creationId xmlns:a16="http://schemas.microsoft.com/office/drawing/2014/main" id="{EE83B33F-3E53-3140-DBCC-7B713A0E7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50967" y="1500744"/>
            <a:ext cx="3718103" cy="2698112"/>
          </a:xfrm>
          <a:prstGeom prst="rect">
            <a:avLst/>
          </a:prstGeom>
          <a:noFill/>
          <a:ln>
            <a:noFill/>
          </a:ln>
        </p:spPr>
      </p:pic>
      <p:grpSp>
        <p:nvGrpSpPr>
          <p:cNvPr id="4" name="Google Shape;2509;p119">
            <a:extLst>
              <a:ext uri="{FF2B5EF4-FFF2-40B4-BE49-F238E27FC236}">
                <a16:creationId xmlns:a16="http://schemas.microsoft.com/office/drawing/2014/main" id="{3F3F1636-EFD9-489A-72BF-203AC327850D}"/>
              </a:ext>
            </a:extLst>
          </p:cNvPr>
          <p:cNvGrpSpPr/>
          <p:nvPr/>
        </p:nvGrpSpPr>
        <p:grpSpPr>
          <a:xfrm>
            <a:off x="9276522" y="3869636"/>
            <a:ext cx="1907677" cy="2512904"/>
            <a:chOff x="4089139" y="3416366"/>
            <a:chExt cx="446516" cy="927342"/>
          </a:xfrm>
        </p:grpSpPr>
        <p:sp>
          <p:nvSpPr>
            <p:cNvPr id="5" name="Google Shape;2510;p119">
              <a:extLst>
                <a:ext uri="{FF2B5EF4-FFF2-40B4-BE49-F238E27FC236}">
                  <a16:creationId xmlns:a16="http://schemas.microsoft.com/office/drawing/2014/main" id="{5E30DF74-CEC7-30A9-F77D-02B7F96BAD0C}"/>
                </a:ext>
              </a:extLst>
            </p:cNvPr>
            <p:cNvSpPr/>
            <p:nvPr/>
          </p:nvSpPr>
          <p:spPr>
            <a:xfrm>
              <a:off x="4089139" y="3416366"/>
              <a:ext cx="446516" cy="927342"/>
            </a:xfrm>
            <a:custGeom>
              <a:avLst/>
              <a:gdLst/>
              <a:ahLst/>
              <a:cxnLst/>
              <a:rect l="l" t="t" r="r" b="b"/>
              <a:pathLst>
                <a:path w="27381" h="56866" extrusionOk="0">
                  <a:moveTo>
                    <a:pt x="2107" y="1"/>
                  </a:moveTo>
                  <a:cubicBezTo>
                    <a:pt x="944" y="1"/>
                    <a:pt x="1" y="945"/>
                    <a:pt x="1" y="2107"/>
                  </a:cubicBezTo>
                  <a:lnTo>
                    <a:pt x="1" y="54761"/>
                  </a:lnTo>
                  <a:cubicBezTo>
                    <a:pt x="1" y="55923"/>
                    <a:pt x="944" y="56866"/>
                    <a:pt x="2107" y="56866"/>
                  </a:cubicBezTo>
                  <a:lnTo>
                    <a:pt x="25274" y="56866"/>
                  </a:lnTo>
                  <a:cubicBezTo>
                    <a:pt x="26437" y="56866"/>
                    <a:pt x="27379" y="55923"/>
                    <a:pt x="27381" y="54761"/>
                  </a:cubicBezTo>
                  <a:lnTo>
                    <a:pt x="27381" y="2107"/>
                  </a:lnTo>
                  <a:cubicBezTo>
                    <a:pt x="27381" y="945"/>
                    <a:pt x="26437" y="1"/>
                    <a:pt x="25273"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6" name="Google Shape;2511;p119">
              <a:extLst>
                <a:ext uri="{FF2B5EF4-FFF2-40B4-BE49-F238E27FC236}">
                  <a16:creationId xmlns:a16="http://schemas.microsoft.com/office/drawing/2014/main" id="{7A4E3E78-2DE2-9EE3-B7C7-D937DE260E0D}"/>
                </a:ext>
              </a:extLst>
            </p:cNvPr>
            <p:cNvSpPr/>
            <p:nvPr/>
          </p:nvSpPr>
          <p:spPr>
            <a:xfrm>
              <a:off x="4276676" y="4241884"/>
              <a:ext cx="68883" cy="66257"/>
            </a:xfrm>
            <a:custGeom>
              <a:avLst/>
              <a:gdLst/>
              <a:ahLst/>
              <a:cxnLst/>
              <a:rect l="l" t="t" r="r" b="b"/>
              <a:pathLst>
                <a:path w="4224" h="4063" extrusionOk="0">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7" name="Google Shape;2512;p119">
              <a:extLst>
                <a:ext uri="{FF2B5EF4-FFF2-40B4-BE49-F238E27FC236}">
                  <a16:creationId xmlns:a16="http://schemas.microsoft.com/office/drawing/2014/main" id="{08BB9347-3383-5485-DC55-78A6430E075C}"/>
                </a:ext>
              </a:extLst>
            </p:cNvPr>
            <p:cNvSpPr/>
            <p:nvPr/>
          </p:nvSpPr>
          <p:spPr>
            <a:xfrm>
              <a:off x="4267087" y="3493843"/>
              <a:ext cx="90637" cy="16813"/>
            </a:xfrm>
            <a:custGeom>
              <a:avLst/>
              <a:gdLst/>
              <a:ahLst/>
              <a:cxnLst/>
              <a:rect l="l" t="t" r="r" b="b"/>
              <a:pathLst>
                <a:path w="5558" h="1031" extrusionOk="0">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8" name="Google Shape;2513;p119">
              <a:extLst>
                <a:ext uri="{FF2B5EF4-FFF2-40B4-BE49-F238E27FC236}">
                  <a16:creationId xmlns:a16="http://schemas.microsoft.com/office/drawing/2014/main" id="{7BF2D468-E258-57C1-6527-AFCA0AAC4735}"/>
                </a:ext>
              </a:extLst>
            </p:cNvPr>
            <p:cNvSpPr/>
            <p:nvPr/>
          </p:nvSpPr>
          <p:spPr>
            <a:xfrm>
              <a:off x="4301496" y="3457787"/>
              <a:ext cx="21020" cy="20221"/>
            </a:xfrm>
            <a:custGeom>
              <a:avLst/>
              <a:gdLst/>
              <a:ahLst/>
              <a:cxnLst/>
              <a:rect l="l" t="t" r="r" b="b"/>
              <a:pathLst>
                <a:path w="1289" h="1240" extrusionOk="0">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9" name="Picture 8">
            <a:extLst>
              <a:ext uri="{FF2B5EF4-FFF2-40B4-BE49-F238E27FC236}">
                <a16:creationId xmlns:a16="http://schemas.microsoft.com/office/drawing/2014/main" id="{38632C1F-434A-C744-B25A-5B38028B5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460659" y="4113936"/>
            <a:ext cx="1528469" cy="2039865"/>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7" name="Google Shape;2497;p118"/>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Video Streaming Apps</a:t>
            </a:r>
            <a:endParaRPr dirty="0"/>
          </a:p>
        </p:txBody>
      </p:sp>
      <p:grpSp>
        <p:nvGrpSpPr>
          <p:cNvPr id="4" name="Google Shape;2509;p119">
            <a:extLst>
              <a:ext uri="{FF2B5EF4-FFF2-40B4-BE49-F238E27FC236}">
                <a16:creationId xmlns:a16="http://schemas.microsoft.com/office/drawing/2014/main" id="{3F3F1636-EFD9-489A-72BF-203AC327850D}"/>
              </a:ext>
            </a:extLst>
          </p:cNvPr>
          <p:cNvGrpSpPr/>
          <p:nvPr/>
        </p:nvGrpSpPr>
        <p:grpSpPr>
          <a:xfrm>
            <a:off x="4754606" y="4207350"/>
            <a:ext cx="1421529" cy="1882927"/>
            <a:chOff x="4089139" y="3416366"/>
            <a:chExt cx="446516" cy="927342"/>
          </a:xfrm>
        </p:grpSpPr>
        <p:sp>
          <p:nvSpPr>
            <p:cNvPr id="5" name="Google Shape;2510;p119">
              <a:extLst>
                <a:ext uri="{FF2B5EF4-FFF2-40B4-BE49-F238E27FC236}">
                  <a16:creationId xmlns:a16="http://schemas.microsoft.com/office/drawing/2014/main" id="{5E30DF74-CEC7-30A9-F77D-02B7F96BAD0C}"/>
                </a:ext>
              </a:extLst>
            </p:cNvPr>
            <p:cNvSpPr/>
            <p:nvPr/>
          </p:nvSpPr>
          <p:spPr>
            <a:xfrm>
              <a:off x="4089139" y="3416366"/>
              <a:ext cx="446516" cy="927342"/>
            </a:xfrm>
            <a:custGeom>
              <a:avLst/>
              <a:gdLst/>
              <a:ahLst/>
              <a:cxnLst/>
              <a:rect l="l" t="t" r="r" b="b"/>
              <a:pathLst>
                <a:path w="27381" h="56866" extrusionOk="0">
                  <a:moveTo>
                    <a:pt x="2107" y="1"/>
                  </a:moveTo>
                  <a:cubicBezTo>
                    <a:pt x="944" y="1"/>
                    <a:pt x="1" y="945"/>
                    <a:pt x="1" y="2107"/>
                  </a:cubicBezTo>
                  <a:lnTo>
                    <a:pt x="1" y="54761"/>
                  </a:lnTo>
                  <a:cubicBezTo>
                    <a:pt x="1" y="55923"/>
                    <a:pt x="944" y="56866"/>
                    <a:pt x="2107" y="56866"/>
                  </a:cubicBezTo>
                  <a:lnTo>
                    <a:pt x="25274" y="56866"/>
                  </a:lnTo>
                  <a:cubicBezTo>
                    <a:pt x="26437" y="56866"/>
                    <a:pt x="27379" y="55923"/>
                    <a:pt x="27381" y="54761"/>
                  </a:cubicBezTo>
                  <a:lnTo>
                    <a:pt x="27381" y="2107"/>
                  </a:lnTo>
                  <a:cubicBezTo>
                    <a:pt x="27381" y="945"/>
                    <a:pt x="26437" y="1"/>
                    <a:pt x="25273"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6" name="Google Shape;2511;p119">
              <a:extLst>
                <a:ext uri="{FF2B5EF4-FFF2-40B4-BE49-F238E27FC236}">
                  <a16:creationId xmlns:a16="http://schemas.microsoft.com/office/drawing/2014/main" id="{7A4E3E78-2DE2-9EE3-B7C7-D937DE260E0D}"/>
                </a:ext>
              </a:extLst>
            </p:cNvPr>
            <p:cNvSpPr/>
            <p:nvPr/>
          </p:nvSpPr>
          <p:spPr>
            <a:xfrm>
              <a:off x="4276676" y="4241884"/>
              <a:ext cx="68883" cy="66257"/>
            </a:xfrm>
            <a:custGeom>
              <a:avLst/>
              <a:gdLst/>
              <a:ahLst/>
              <a:cxnLst/>
              <a:rect l="l" t="t" r="r" b="b"/>
              <a:pathLst>
                <a:path w="4224" h="4063" extrusionOk="0">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7" name="Google Shape;2512;p119">
              <a:extLst>
                <a:ext uri="{FF2B5EF4-FFF2-40B4-BE49-F238E27FC236}">
                  <a16:creationId xmlns:a16="http://schemas.microsoft.com/office/drawing/2014/main" id="{08BB9347-3383-5485-DC55-78A6430E075C}"/>
                </a:ext>
              </a:extLst>
            </p:cNvPr>
            <p:cNvSpPr/>
            <p:nvPr/>
          </p:nvSpPr>
          <p:spPr>
            <a:xfrm>
              <a:off x="4267087" y="3493843"/>
              <a:ext cx="90637" cy="16813"/>
            </a:xfrm>
            <a:custGeom>
              <a:avLst/>
              <a:gdLst/>
              <a:ahLst/>
              <a:cxnLst/>
              <a:rect l="l" t="t" r="r" b="b"/>
              <a:pathLst>
                <a:path w="5558" h="1031" extrusionOk="0">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8" name="Google Shape;2513;p119">
              <a:extLst>
                <a:ext uri="{FF2B5EF4-FFF2-40B4-BE49-F238E27FC236}">
                  <a16:creationId xmlns:a16="http://schemas.microsoft.com/office/drawing/2014/main" id="{7BF2D468-E258-57C1-6527-AFCA0AAC4735}"/>
                </a:ext>
              </a:extLst>
            </p:cNvPr>
            <p:cNvSpPr/>
            <p:nvPr/>
          </p:nvSpPr>
          <p:spPr>
            <a:xfrm>
              <a:off x="4301496" y="3457787"/>
              <a:ext cx="21020" cy="20221"/>
            </a:xfrm>
            <a:custGeom>
              <a:avLst/>
              <a:gdLst/>
              <a:ahLst/>
              <a:cxnLst/>
              <a:rect l="l" t="t" r="r" b="b"/>
              <a:pathLst>
                <a:path w="1289" h="1240" extrusionOk="0">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10" name="Picture 9">
            <a:extLst>
              <a:ext uri="{FF2B5EF4-FFF2-40B4-BE49-F238E27FC236}">
                <a16:creationId xmlns:a16="http://schemas.microsoft.com/office/drawing/2014/main" id="{D77A8F46-B7A3-8FB5-7016-A0D02D0B3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25220" y="1532889"/>
            <a:ext cx="3699389" cy="3792223"/>
          </a:xfrm>
          <a:prstGeom prst="rect">
            <a:avLst/>
          </a:prstGeom>
          <a:noFill/>
          <a:ln>
            <a:noFill/>
          </a:ln>
        </p:spPr>
      </p:pic>
      <p:pic>
        <p:nvPicPr>
          <p:cNvPr id="11" name="Picture 10">
            <a:extLst>
              <a:ext uri="{FF2B5EF4-FFF2-40B4-BE49-F238E27FC236}">
                <a16:creationId xmlns:a16="http://schemas.microsoft.com/office/drawing/2014/main" id="{53E5240B-2942-355B-0795-C433C1838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4896635" y="4338870"/>
            <a:ext cx="1129323" cy="1619885"/>
          </a:xfrm>
          <a:prstGeom prst="rect">
            <a:avLst/>
          </a:prstGeom>
          <a:noFill/>
          <a:ln>
            <a:noFill/>
          </a:ln>
        </p:spPr>
      </p:pic>
      <p:grpSp>
        <p:nvGrpSpPr>
          <p:cNvPr id="14" name="Google Shape;2485;p117">
            <a:extLst>
              <a:ext uri="{FF2B5EF4-FFF2-40B4-BE49-F238E27FC236}">
                <a16:creationId xmlns:a16="http://schemas.microsoft.com/office/drawing/2014/main" id="{7F8C4EB6-BEDC-C0FE-E9BF-6953AEBB76DA}"/>
              </a:ext>
            </a:extLst>
          </p:cNvPr>
          <p:cNvGrpSpPr/>
          <p:nvPr/>
        </p:nvGrpSpPr>
        <p:grpSpPr>
          <a:xfrm>
            <a:off x="6702017" y="2076711"/>
            <a:ext cx="3984585" cy="3320968"/>
            <a:chOff x="1917372" y="1288466"/>
            <a:chExt cx="2993079" cy="2405568"/>
          </a:xfrm>
        </p:grpSpPr>
        <p:sp>
          <p:nvSpPr>
            <p:cNvPr id="15" name="Google Shape;2486;p117">
              <a:extLst>
                <a:ext uri="{FF2B5EF4-FFF2-40B4-BE49-F238E27FC236}">
                  <a16:creationId xmlns:a16="http://schemas.microsoft.com/office/drawing/2014/main" id="{7B0EE9C1-6AC6-826C-425F-AB6873EE2F44}"/>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16" name="Google Shape;2487;p117">
              <a:extLst>
                <a:ext uri="{FF2B5EF4-FFF2-40B4-BE49-F238E27FC236}">
                  <a16:creationId xmlns:a16="http://schemas.microsoft.com/office/drawing/2014/main" id="{396A75E3-583B-B8D4-E1B9-DA44323A3D0B}"/>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7" name="Google Shape;2488;p117">
              <a:extLst>
                <a:ext uri="{FF2B5EF4-FFF2-40B4-BE49-F238E27FC236}">
                  <a16:creationId xmlns:a16="http://schemas.microsoft.com/office/drawing/2014/main" id="{90AE3960-5E8E-B2E2-99FD-20DEE63EF236}"/>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8" name="Google Shape;2489;p117">
              <a:extLst>
                <a:ext uri="{FF2B5EF4-FFF2-40B4-BE49-F238E27FC236}">
                  <a16:creationId xmlns:a16="http://schemas.microsoft.com/office/drawing/2014/main" id="{2E657541-1E99-5C83-16D6-D0B182740431}"/>
                </a:ext>
              </a:extLst>
            </p:cNvPr>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19" name="Google Shape;2490;p117">
              <a:extLst>
                <a:ext uri="{FF2B5EF4-FFF2-40B4-BE49-F238E27FC236}">
                  <a16:creationId xmlns:a16="http://schemas.microsoft.com/office/drawing/2014/main" id="{E8183D89-D876-49B7-8531-5AE4CFE32F4D}"/>
                </a:ext>
              </a:extLst>
            </p:cNvPr>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0" name="Google Shape;2491;p117">
              <a:extLst>
                <a:ext uri="{FF2B5EF4-FFF2-40B4-BE49-F238E27FC236}">
                  <a16:creationId xmlns:a16="http://schemas.microsoft.com/office/drawing/2014/main" id="{C65C8C7A-12FA-A620-7CAF-3A7D7B721AF4}"/>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sp>
        <p:nvSpPr>
          <p:cNvPr id="21" name="TextBox 20">
            <a:extLst>
              <a:ext uri="{FF2B5EF4-FFF2-40B4-BE49-F238E27FC236}">
                <a16:creationId xmlns:a16="http://schemas.microsoft.com/office/drawing/2014/main" id="{1DAF05CB-4645-E5CE-CAAB-A9C2F36EB518}"/>
              </a:ext>
            </a:extLst>
          </p:cNvPr>
          <p:cNvSpPr txBox="1"/>
          <p:nvPr/>
        </p:nvSpPr>
        <p:spPr>
          <a:xfrm>
            <a:off x="6983211" y="2457068"/>
            <a:ext cx="3331336" cy="1528945"/>
          </a:xfrm>
          <a:prstGeom prst="rect">
            <a:avLst/>
          </a:prstGeom>
          <a:noFill/>
        </p:spPr>
        <p:txBody>
          <a:bodyPr wrap="square" rtlCol="0">
            <a:spAutoFit/>
          </a:bodyPr>
          <a:lstStyle/>
          <a:p>
            <a:pPr marL="380990" indent="-380990">
              <a:buFont typeface="Wingdings" panose="05000000000000000000" pitchFamily="2" charset="2"/>
              <a:buChar char="è"/>
            </a:pPr>
            <a:r>
              <a:rPr lang="en-IN" sz="1867" dirty="0"/>
              <a:t>Around 27 respondents do not use Netflix.</a:t>
            </a:r>
          </a:p>
          <a:p>
            <a:pPr marL="380990" indent="-380990">
              <a:buFont typeface="Wingdings" panose="05000000000000000000" pitchFamily="2" charset="2"/>
              <a:buChar char="è"/>
            </a:pPr>
            <a:r>
              <a:rPr lang="en-IN" sz="1867" dirty="0"/>
              <a:t>The table shows respondents using Sony Liv.</a:t>
            </a:r>
          </a:p>
        </p:txBody>
      </p:sp>
    </p:spTree>
  </p:cSld>
  <p:clrMapOvr>
    <a:masterClrMapping/>
  </p:clrMapOvr>
  <p:transition spd="slow">
    <p:push dir="u"/>
  </p:transition>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117"/>
          <p:cNvSpPr txBox="1">
            <a:spLocks noGrp="1"/>
          </p:cNvSpPr>
          <p:nvPr>
            <p:ph type="title"/>
          </p:nvPr>
        </p:nvSpPr>
        <p:spPr>
          <a:xfrm>
            <a:off x="1013929" y="701584"/>
            <a:ext cx="10290000" cy="722000"/>
          </a:xfrm>
          <a:prstGeom prst="rect">
            <a:avLst/>
          </a:prstGeom>
        </p:spPr>
        <p:txBody>
          <a:bodyPr spcFirstLastPara="1" wrap="square" lIns="121900" tIns="121900" rIns="121900" bIns="121900" anchor="b" anchorCtr="0">
            <a:noAutofit/>
          </a:bodyPr>
          <a:lstStyle/>
          <a:p>
            <a:r>
              <a:rPr lang="en" dirty="0"/>
              <a:t>Video Streaming Apps(cont.)</a:t>
            </a:r>
            <a:endParaRPr dirty="0"/>
          </a:p>
        </p:txBody>
      </p:sp>
      <p:grpSp>
        <p:nvGrpSpPr>
          <p:cNvPr id="2485" name="Google Shape;2485;p117"/>
          <p:cNvGrpSpPr/>
          <p:nvPr/>
        </p:nvGrpSpPr>
        <p:grpSpPr>
          <a:xfrm>
            <a:off x="6599853" y="1848272"/>
            <a:ext cx="4353532" cy="3498979"/>
            <a:chOff x="1917372" y="1288466"/>
            <a:chExt cx="2993079" cy="2405568"/>
          </a:xfrm>
        </p:grpSpPr>
        <p:sp>
          <p:nvSpPr>
            <p:cNvPr id="2486" name="Google Shape;2486;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2487" name="Google Shape;2487;p117"/>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8" name="Google Shape;2488;p117"/>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489" name="Google Shape;2489;p117"/>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2490" name="Google Shape;2490;p117"/>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2491" name="Google Shape;2491;p117"/>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10" name="Picture 9">
            <a:extLst>
              <a:ext uri="{FF2B5EF4-FFF2-40B4-BE49-F238E27FC236}">
                <a16:creationId xmlns:a16="http://schemas.microsoft.com/office/drawing/2014/main" id="{127CCC2D-6436-E566-723C-62FC540CEB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7806" y="1553362"/>
            <a:ext cx="5493365" cy="4684145"/>
          </a:xfrm>
          <a:prstGeom prst="rect">
            <a:avLst/>
          </a:prstGeom>
          <a:noFill/>
          <a:ln>
            <a:noFill/>
          </a:ln>
        </p:spPr>
      </p:pic>
      <p:sp>
        <p:nvSpPr>
          <p:cNvPr id="11" name="TextBox 10">
            <a:extLst>
              <a:ext uri="{FF2B5EF4-FFF2-40B4-BE49-F238E27FC236}">
                <a16:creationId xmlns:a16="http://schemas.microsoft.com/office/drawing/2014/main" id="{AC44EB91-779A-6260-80DB-C685582F3B4F}"/>
              </a:ext>
            </a:extLst>
          </p:cNvPr>
          <p:cNvSpPr txBox="1"/>
          <p:nvPr/>
        </p:nvSpPr>
        <p:spPr>
          <a:xfrm>
            <a:off x="6880181" y="2392609"/>
            <a:ext cx="3646152" cy="1241622"/>
          </a:xfrm>
          <a:prstGeom prst="rect">
            <a:avLst/>
          </a:prstGeom>
          <a:noFill/>
        </p:spPr>
        <p:txBody>
          <a:bodyPr wrap="square" rtlCol="0">
            <a:spAutoFit/>
          </a:bodyPr>
          <a:lstStyle/>
          <a:p>
            <a:pPr marL="380990" indent="-380990">
              <a:buFont typeface="Wingdings" panose="05000000000000000000" pitchFamily="2" charset="2"/>
              <a:buChar char="è"/>
            </a:pPr>
            <a:r>
              <a:rPr lang="en-IN" sz="1867" dirty="0"/>
              <a:t>Most popular streaming platform is YouTube, followed by </a:t>
            </a:r>
            <a:r>
              <a:rPr lang="en-IN" sz="1867" dirty="0" err="1"/>
              <a:t>Voot</a:t>
            </a:r>
            <a:r>
              <a:rPr lang="en-IN" sz="1867" dirty="0"/>
              <a:t>, Sony Liv and Netflix.</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E1D0D6-CE79-8262-11CF-FF2FC315332F}"/>
              </a:ext>
            </a:extLst>
          </p:cNvPr>
          <p:cNvSpPr>
            <a:spLocks noGrp="1"/>
          </p:cNvSpPr>
          <p:nvPr>
            <p:ph type="title"/>
          </p:nvPr>
        </p:nvSpPr>
        <p:spPr>
          <a:xfrm>
            <a:off x="951000" y="492320"/>
            <a:ext cx="10290000" cy="722000"/>
          </a:xfrm>
        </p:spPr>
        <p:txBody>
          <a:bodyPr/>
          <a:lstStyle/>
          <a:p>
            <a:r>
              <a:rPr lang="en-IN" dirty="0"/>
              <a:t>Demography</a:t>
            </a:r>
          </a:p>
        </p:txBody>
      </p:sp>
      <p:pic>
        <p:nvPicPr>
          <p:cNvPr id="5" name="Picture 4">
            <a:extLst>
              <a:ext uri="{FF2B5EF4-FFF2-40B4-BE49-F238E27FC236}">
                <a16:creationId xmlns:a16="http://schemas.microsoft.com/office/drawing/2014/main" id="{A3451772-D94A-1496-F1F7-A72729C7D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3686" y="1975771"/>
            <a:ext cx="9906011" cy="4724268"/>
          </a:xfrm>
          <a:prstGeom prst="rect">
            <a:avLst/>
          </a:prstGeom>
          <a:noFill/>
          <a:ln>
            <a:noFill/>
          </a:ln>
        </p:spPr>
      </p:pic>
      <p:sp>
        <p:nvSpPr>
          <p:cNvPr id="6" name="TextBox 5">
            <a:extLst>
              <a:ext uri="{FF2B5EF4-FFF2-40B4-BE49-F238E27FC236}">
                <a16:creationId xmlns:a16="http://schemas.microsoft.com/office/drawing/2014/main" id="{E51925AF-F503-18B1-260C-CB8E5B6F13F6}"/>
              </a:ext>
            </a:extLst>
          </p:cNvPr>
          <p:cNvSpPr txBox="1"/>
          <p:nvPr/>
        </p:nvSpPr>
        <p:spPr>
          <a:xfrm>
            <a:off x="1318953" y="1390996"/>
            <a:ext cx="5663738" cy="584775"/>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Tree map showing demography of the respondents</a:t>
            </a:r>
          </a:p>
          <a:p>
            <a:endParaRPr lang="en-IN" dirty="0"/>
          </a:p>
        </p:txBody>
      </p:sp>
    </p:spTree>
    <p:extLst>
      <p:ext uri="{BB962C8B-B14F-4D97-AF65-F5344CB8AC3E}">
        <p14:creationId xmlns:p14="http://schemas.microsoft.com/office/powerpoint/2010/main" val="38935675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9" name="Google Shape;1390;p62">
            <a:extLst>
              <a:ext uri="{FF2B5EF4-FFF2-40B4-BE49-F238E27FC236}">
                <a16:creationId xmlns:a16="http://schemas.microsoft.com/office/drawing/2014/main" id="{987F79F9-FC61-822B-6DEA-C7AB862B8A4E}"/>
              </a:ext>
            </a:extLst>
          </p:cNvPr>
          <p:cNvSpPr/>
          <p:nvPr/>
        </p:nvSpPr>
        <p:spPr>
          <a:xfrm>
            <a:off x="5175585" y="4584833"/>
            <a:ext cx="1840825" cy="70467"/>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121900" tIns="121900" rIns="121900" bIns="121900" anchor="ctr" anchorCtr="0">
            <a:noAutofit/>
          </a:bodyPr>
          <a:lstStyle/>
          <a:p>
            <a:endParaRPr sz="1867" dirty="0"/>
          </a:p>
        </p:txBody>
      </p:sp>
      <p:pic>
        <p:nvPicPr>
          <p:cNvPr id="11" name="Picture 10">
            <a:extLst>
              <a:ext uri="{FF2B5EF4-FFF2-40B4-BE49-F238E27FC236}">
                <a16:creationId xmlns:a16="http://schemas.microsoft.com/office/drawing/2014/main" id="{F2449ABC-3BC8-49F3-53EC-58F5E0DA6906}"/>
              </a:ext>
            </a:extLst>
          </p:cNvPr>
          <p:cNvPicPr>
            <a:picLocks noChangeAspect="1"/>
          </p:cNvPicPr>
          <p:nvPr/>
        </p:nvPicPr>
        <p:blipFill>
          <a:blip r:embed="rId3"/>
          <a:stretch>
            <a:fillRect/>
          </a:stretch>
        </p:blipFill>
        <p:spPr>
          <a:xfrm>
            <a:off x="2469039" y="2600379"/>
            <a:ext cx="7551567" cy="1828959"/>
          </a:xfrm>
          <a:prstGeom prst="rect">
            <a:avLst/>
          </a:prstGeom>
        </p:spPr>
      </p:pic>
      <p:grpSp>
        <p:nvGrpSpPr>
          <p:cNvPr id="2" name="Google Shape;9903;p135">
            <a:extLst>
              <a:ext uri="{FF2B5EF4-FFF2-40B4-BE49-F238E27FC236}">
                <a16:creationId xmlns:a16="http://schemas.microsoft.com/office/drawing/2014/main" id="{F63E16D8-B018-7DB4-4CBC-D74378F09233}"/>
              </a:ext>
            </a:extLst>
          </p:cNvPr>
          <p:cNvGrpSpPr/>
          <p:nvPr/>
        </p:nvGrpSpPr>
        <p:grpSpPr>
          <a:xfrm>
            <a:off x="6713425" y="5059680"/>
            <a:ext cx="1840824" cy="1144919"/>
            <a:chOff x="2029517" y="1732295"/>
            <a:chExt cx="1149068" cy="643432"/>
          </a:xfrm>
        </p:grpSpPr>
        <p:grpSp>
          <p:nvGrpSpPr>
            <p:cNvPr id="3" name="Google Shape;9904;p135">
              <a:extLst>
                <a:ext uri="{FF2B5EF4-FFF2-40B4-BE49-F238E27FC236}">
                  <a16:creationId xmlns:a16="http://schemas.microsoft.com/office/drawing/2014/main" id="{032C4B48-AFAE-2809-4210-CF691FBD73CB}"/>
                </a:ext>
              </a:extLst>
            </p:cNvPr>
            <p:cNvGrpSpPr/>
            <p:nvPr/>
          </p:nvGrpSpPr>
          <p:grpSpPr>
            <a:xfrm>
              <a:off x="2708660" y="1746937"/>
              <a:ext cx="455427" cy="244429"/>
              <a:chOff x="2700693" y="1746937"/>
              <a:chExt cx="455427" cy="244429"/>
            </a:xfrm>
          </p:grpSpPr>
          <p:grpSp>
            <p:nvGrpSpPr>
              <p:cNvPr id="22" name="Google Shape;9905;p135">
                <a:extLst>
                  <a:ext uri="{FF2B5EF4-FFF2-40B4-BE49-F238E27FC236}">
                    <a16:creationId xmlns:a16="http://schemas.microsoft.com/office/drawing/2014/main" id="{B9B8BCDE-54F9-BAD7-31EB-AA2965A0ADA6}"/>
                  </a:ext>
                </a:extLst>
              </p:cNvPr>
              <p:cNvGrpSpPr/>
              <p:nvPr/>
            </p:nvGrpSpPr>
            <p:grpSpPr>
              <a:xfrm>
                <a:off x="2905682" y="1782817"/>
                <a:ext cx="250438" cy="208549"/>
                <a:chOff x="2905682" y="1782817"/>
                <a:chExt cx="250438" cy="208549"/>
              </a:xfrm>
            </p:grpSpPr>
            <p:cxnSp>
              <p:nvCxnSpPr>
                <p:cNvPr id="26" name="Google Shape;9906;p135">
                  <a:extLst>
                    <a:ext uri="{FF2B5EF4-FFF2-40B4-BE49-F238E27FC236}">
                      <a16:creationId xmlns:a16="http://schemas.microsoft.com/office/drawing/2014/main" id="{4C6765E0-4A60-C96B-854A-D3222C36668F}"/>
                    </a:ext>
                  </a:extLst>
                </p:cNvPr>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27" name="Google Shape;9907;p135">
                  <a:extLst>
                    <a:ext uri="{FF2B5EF4-FFF2-40B4-BE49-F238E27FC236}">
                      <a16:creationId xmlns:a16="http://schemas.microsoft.com/office/drawing/2014/main" id="{0CB984C4-9C11-F3C2-9593-673575CF7F47}"/>
                    </a:ext>
                  </a:extLst>
                </p:cNvPr>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9908;p135">
                <a:extLst>
                  <a:ext uri="{FF2B5EF4-FFF2-40B4-BE49-F238E27FC236}">
                    <a16:creationId xmlns:a16="http://schemas.microsoft.com/office/drawing/2014/main" id="{2F75B399-F6F8-5A41-0F37-4B1831AE7244}"/>
                  </a:ext>
                </a:extLst>
              </p:cNvPr>
              <p:cNvGrpSpPr/>
              <p:nvPr/>
            </p:nvGrpSpPr>
            <p:grpSpPr>
              <a:xfrm>
                <a:off x="2700693" y="1746937"/>
                <a:ext cx="449967" cy="72374"/>
                <a:chOff x="2700693" y="1746937"/>
                <a:chExt cx="449967" cy="72374"/>
              </a:xfrm>
            </p:grpSpPr>
            <p:cxnSp>
              <p:nvCxnSpPr>
                <p:cNvPr id="24" name="Google Shape;9909;p135">
                  <a:extLst>
                    <a:ext uri="{FF2B5EF4-FFF2-40B4-BE49-F238E27FC236}">
                      <a16:creationId xmlns:a16="http://schemas.microsoft.com/office/drawing/2014/main" id="{55858162-9778-9828-965D-E50B25920163}"/>
                    </a:ext>
                  </a:extLst>
                </p:cNvPr>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25" name="Google Shape;9910;p135">
                  <a:extLst>
                    <a:ext uri="{FF2B5EF4-FFF2-40B4-BE49-F238E27FC236}">
                      <a16:creationId xmlns:a16="http://schemas.microsoft.com/office/drawing/2014/main" id="{CDAE7C66-3448-0E28-1ED1-5249244CDEFA}"/>
                    </a:ext>
                  </a:extLst>
                </p:cNvPr>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oogle Shape;9911;p135">
              <a:extLst>
                <a:ext uri="{FF2B5EF4-FFF2-40B4-BE49-F238E27FC236}">
                  <a16:creationId xmlns:a16="http://schemas.microsoft.com/office/drawing/2014/main" id="{80F8C75F-47B5-2422-0156-AA9F66FA0304}"/>
                </a:ext>
              </a:extLst>
            </p:cNvPr>
            <p:cNvGrpSpPr/>
            <p:nvPr/>
          </p:nvGrpSpPr>
          <p:grpSpPr>
            <a:xfrm>
              <a:off x="2029517" y="1732295"/>
              <a:ext cx="1149068" cy="643432"/>
              <a:chOff x="2029517" y="1732295"/>
              <a:chExt cx="1149068" cy="643432"/>
            </a:xfrm>
          </p:grpSpPr>
          <p:grpSp>
            <p:nvGrpSpPr>
              <p:cNvPr id="5" name="Google Shape;9912;p135">
                <a:extLst>
                  <a:ext uri="{FF2B5EF4-FFF2-40B4-BE49-F238E27FC236}">
                    <a16:creationId xmlns:a16="http://schemas.microsoft.com/office/drawing/2014/main" id="{01476AA7-7AF8-909A-777A-A04DCF559FD1}"/>
                  </a:ext>
                </a:extLst>
              </p:cNvPr>
              <p:cNvGrpSpPr/>
              <p:nvPr/>
            </p:nvGrpSpPr>
            <p:grpSpPr>
              <a:xfrm>
                <a:off x="2703618" y="2103152"/>
                <a:ext cx="474966" cy="260017"/>
                <a:chOff x="2703618" y="2103152"/>
                <a:chExt cx="474966" cy="260017"/>
              </a:xfrm>
            </p:grpSpPr>
            <p:grpSp>
              <p:nvGrpSpPr>
                <p:cNvPr id="16" name="Google Shape;9913;p135">
                  <a:extLst>
                    <a:ext uri="{FF2B5EF4-FFF2-40B4-BE49-F238E27FC236}">
                      <a16:creationId xmlns:a16="http://schemas.microsoft.com/office/drawing/2014/main" id="{A2968F90-94E8-665E-FD39-41DAEBAD5ABF}"/>
                    </a:ext>
                  </a:extLst>
                </p:cNvPr>
                <p:cNvGrpSpPr/>
                <p:nvPr/>
              </p:nvGrpSpPr>
              <p:grpSpPr>
                <a:xfrm>
                  <a:off x="2703618" y="2290640"/>
                  <a:ext cx="450291" cy="72529"/>
                  <a:chOff x="2703618" y="2290640"/>
                  <a:chExt cx="450291" cy="72529"/>
                </a:xfrm>
              </p:grpSpPr>
              <p:cxnSp>
                <p:nvCxnSpPr>
                  <p:cNvPr id="20" name="Google Shape;9914;p135">
                    <a:extLst>
                      <a:ext uri="{FF2B5EF4-FFF2-40B4-BE49-F238E27FC236}">
                        <a16:creationId xmlns:a16="http://schemas.microsoft.com/office/drawing/2014/main" id="{E17F0C77-EB22-35DE-45CA-5BD5A31941F0}"/>
                      </a:ext>
                    </a:extLst>
                  </p:cNvPr>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21" name="Google Shape;9915;p135">
                    <a:extLst>
                      <a:ext uri="{FF2B5EF4-FFF2-40B4-BE49-F238E27FC236}">
                        <a16:creationId xmlns:a16="http://schemas.microsoft.com/office/drawing/2014/main" id="{215D8549-D375-2076-3FC0-18B1D435B56E}"/>
                      </a:ext>
                    </a:extLst>
                  </p:cNvPr>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9916;p135">
                  <a:extLst>
                    <a:ext uri="{FF2B5EF4-FFF2-40B4-BE49-F238E27FC236}">
                      <a16:creationId xmlns:a16="http://schemas.microsoft.com/office/drawing/2014/main" id="{1BE22CD2-9194-E486-B50D-C6A0CBEBD484}"/>
                    </a:ext>
                  </a:extLst>
                </p:cNvPr>
                <p:cNvGrpSpPr/>
                <p:nvPr/>
              </p:nvGrpSpPr>
              <p:grpSpPr>
                <a:xfrm>
                  <a:off x="2908607" y="2103152"/>
                  <a:ext cx="269977" cy="223538"/>
                  <a:chOff x="2908607" y="2103152"/>
                  <a:chExt cx="269977" cy="223538"/>
                </a:xfrm>
              </p:grpSpPr>
              <p:cxnSp>
                <p:nvCxnSpPr>
                  <p:cNvPr id="18" name="Google Shape;9917;p135">
                    <a:extLst>
                      <a:ext uri="{FF2B5EF4-FFF2-40B4-BE49-F238E27FC236}">
                        <a16:creationId xmlns:a16="http://schemas.microsoft.com/office/drawing/2014/main" id="{9C8C8965-ED20-3CE4-91CF-D5F1D6D77F4C}"/>
                      </a:ext>
                    </a:extLst>
                  </p:cNvPr>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9" name="Google Shape;9918;p135">
                    <a:extLst>
                      <a:ext uri="{FF2B5EF4-FFF2-40B4-BE49-F238E27FC236}">
                        <a16:creationId xmlns:a16="http://schemas.microsoft.com/office/drawing/2014/main" id="{DD5836F7-BA32-B94E-572E-1C346883B5F3}"/>
                      </a:ext>
                    </a:extLst>
                  </p:cNvPr>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9919;p135">
                <a:extLst>
                  <a:ext uri="{FF2B5EF4-FFF2-40B4-BE49-F238E27FC236}">
                    <a16:creationId xmlns:a16="http://schemas.microsoft.com/office/drawing/2014/main" id="{9911FB2B-A5AF-98AE-5329-9053E1F34183}"/>
                  </a:ext>
                </a:extLst>
              </p:cNvPr>
              <p:cNvGrpSpPr/>
              <p:nvPr/>
            </p:nvGrpSpPr>
            <p:grpSpPr>
              <a:xfrm>
                <a:off x="2029517" y="1732295"/>
                <a:ext cx="685827" cy="643432"/>
                <a:chOff x="2029517" y="1732295"/>
                <a:chExt cx="685827" cy="643432"/>
              </a:xfrm>
            </p:grpSpPr>
            <p:sp>
              <p:nvSpPr>
                <p:cNvPr id="7" name="Google Shape;9920;p135">
                  <a:extLst>
                    <a:ext uri="{FF2B5EF4-FFF2-40B4-BE49-F238E27FC236}">
                      <a16:creationId xmlns:a16="http://schemas.microsoft.com/office/drawing/2014/main" id="{8758E030-9EE7-E051-E8F4-78EEC3B7C1A0}"/>
                    </a:ext>
                  </a:extLst>
                </p:cNvPr>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9921;p135">
                  <a:extLst>
                    <a:ext uri="{FF2B5EF4-FFF2-40B4-BE49-F238E27FC236}">
                      <a16:creationId xmlns:a16="http://schemas.microsoft.com/office/drawing/2014/main" id="{D0C76886-5204-B985-6B61-7F1679D65982}"/>
                    </a:ext>
                  </a:extLst>
                </p:cNvPr>
                <p:cNvGrpSpPr/>
                <p:nvPr/>
              </p:nvGrpSpPr>
              <p:grpSpPr>
                <a:xfrm>
                  <a:off x="2158948" y="1732295"/>
                  <a:ext cx="556396" cy="333108"/>
                  <a:chOff x="2158948" y="1732295"/>
                  <a:chExt cx="556396" cy="333108"/>
                </a:xfrm>
              </p:grpSpPr>
              <p:cxnSp>
                <p:nvCxnSpPr>
                  <p:cNvPr id="14" name="Google Shape;9922;p135">
                    <a:extLst>
                      <a:ext uri="{FF2B5EF4-FFF2-40B4-BE49-F238E27FC236}">
                        <a16:creationId xmlns:a16="http://schemas.microsoft.com/office/drawing/2014/main" id="{A26A4156-7074-DBBC-3097-7CBF8E508D15}"/>
                      </a:ext>
                    </a:extLst>
                  </p:cNvPr>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5" name="Google Shape;9923;p135">
                    <a:extLst>
                      <a:ext uri="{FF2B5EF4-FFF2-40B4-BE49-F238E27FC236}">
                        <a16:creationId xmlns:a16="http://schemas.microsoft.com/office/drawing/2014/main" id="{FAAF5C9E-571B-7F15-EA75-27DCA9029FE3}"/>
                      </a:ext>
                    </a:extLst>
                  </p:cNvPr>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9924;p135">
                  <a:extLst>
                    <a:ext uri="{FF2B5EF4-FFF2-40B4-BE49-F238E27FC236}">
                      <a16:creationId xmlns:a16="http://schemas.microsoft.com/office/drawing/2014/main" id="{7C919C78-8B3F-0262-B082-91C35AB644A6}"/>
                    </a:ext>
                  </a:extLst>
                </p:cNvPr>
                <p:cNvGrpSpPr/>
                <p:nvPr/>
              </p:nvGrpSpPr>
              <p:grpSpPr>
                <a:xfrm>
                  <a:off x="2159908" y="2065057"/>
                  <a:ext cx="550884" cy="310670"/>
                  <a:chOff x="2159908" y="2065057"/>
                  <a:chExt cx="550884" cy="310670"/>
                </a:xfrm>
              </p:grpSpPr>
              <p:cxnSp>
                <p:nvCxnSpPr>
                  <p:cNvPr id="12" name="Google Shape;9925;p135">
                    <a:extLst>
                      <a:ext uri="{FF2B5EF4-FFF2-40B4-BE49-F238E27FC236}">
                        <a16:creationId xmlns:a16="http://schemas.microsoft.com/office/drawing/2014/main" id="{DB29F151-5E89-18E1-98AC-7EE775EE3C45}"/>
                      </a:ext>
                    </a:extLst>
                  </p:cNvPr>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3" name="Google Shape;9926;p135">
                    <a:extLst>
                      <a:ext uri="{FF2B5EF4-FFF2-40B4-BE49-F238E27FC236}">
                        <a16:creationId xmlns:a16="http://schemas.microsoft.com/office/drawing/2014/main" id="{02CF3280-8D07-C36C-9A72-E9CEF80BDA94}"/>
                      </a:ext>
                    </a:extLst>
                  </p:cNvPr>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8" name="Google Shape;10439;p137">
            <a:extLst>
              <a:ext uri="{FF2B5EF4-FFF2-40B4-BE49-F238E27FC236}">
                <a16:creationId xmlns:a16="http://schemas.microsoft.com/office/drawing/2014/main" id="{64D59551-9F0E-4323-D2E5-B1D445138246}"/>
              </a:ext>
            </a:extLst>
          </p:cNvPr>
          <p:cNvGrpSpPr/>
          <p:nvPr/>
        </p:nvGrpSpPr>
        <p:grpSpPr>
          <a:xfrm>
            <a:off x="7016410" y="1437709"/>
            <a:ext cx="1732533" cy="1443168"/>
            <a:chOff x="6599718" y="2068734"/>
            <a:chExt cx="940737" cy="721067"/>
          </a:xfrm>
        </p:grpSpPr>
        <p:sp>
          <p:nvSpPr>
            <p:cNvPr id="29" name="Google Shape;10440;p137">
              <a:extLst>
                <a:ext uri="{FF2B5EF4-FFF2-40B4-BE49-F238E27FC236}">
                  <a16:creationId xmlns:a16="http://schemas.microsoft.com/office/drawing/2014/main" id="{5EE299FA-7023-F762-5D1C-F0AA6769C9C6}"/>
                </a:ext>
              </a:extLst>
            </p:cNvPr>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41;p137">
              <a:extLst>
                <a:ext uri="{FF2B5EF4-FFF2-40B4-BE49-F238E27FC236}">
                  <a16:creationId xmlns:a16="http://schemas.microsoft.com/office/drawing/2014/main" id="{04C50825-1F17-0EDC-B11E-A9C98E535C28}"/>
                </a:ext>
              </a:extLst>
            </p:cNvPr>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42;p137">
              <a:extLst>
                <a:ext uri="{FF2B5EF4-FFF2-40B4-BE49-F238E27FC236}">
                  <a16:creationId xmlns:a16="http://schemas.microsoft.com/office/drawing/2014/main" id="{699D3C84-B382-0F1E-D4ED-88ECF1ECF2F9}"/>
                </a:ext>
              </a:extLst>
            </p:cNvPr>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43;p137">
              <a:extLst>
                <a:ext uri="{FF2B5EF4-FFF2-40B4-BE49-F238E27FC236}">
                  <a16:creationId xmlns:a16="http://schemas.microsoft.com/office/drawing/2014/main" id="{1F9B1F4B-553E-E5B8-3F09-8187EAE961A3}"/>
                </a:ext>
              </a:extLst>
            </p:cNvPr>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44;p137">
              <a:extLst>
                <a:ext uri="{FF2B5EF4-FFF2-40B4-BE49-F238E27FC236}">
                  <a16:creationId xmlns:a16="http://schemas.microsoft.com/office/drawing/2014/main" id="{1CEA76B9-741C-2866-94A2-B76389C476E8}"/>
                </a:ext>
              </a:extLst>
            </p:cNvPr>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45;p137">
              <a:extLst>
                <a:ext uri="{FF2B5EF4-FFF2-40B4-BE49-F238E27FC236}">
                  <a16:creationId xmlns:a16="http://schemas.microsoft.com/office/drawing/2014/main" id="{CB5CA0AD-232B-2ECC-E05F-938F7EF5E952}"/>
                </a:ext>
              </a:extLst>
            </p:cNvPr>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0446;p137">
              <a:extLst>
                <a:ext uri="{FF2B5EF4-FFF2-40B4-BE49-F238E27FC236}">
                  <a16:creationId xmlns:a16="http://schemas.microsoft.com/office/drawing/2014/main" id="{61175F62-ADD8-C209-E4A4-7E7C4233641B}"/>
                </a:ext>
              </a:extLst>
            </p:cNvPr>
            <p:cNvGrpSpPr/>
            <p:nvPr/>
          </p:nvGrpSpPr>
          <p:grpSpPr>
            <a:xfrm>
              <a:off x="6836957" y="2068734"/>
              <a:ext cx="461892" cy="721067"/>
              <a:chOff x="6836957" y="2068734"/>
              <a:chExt cx="461892" cy="721067"/>
            </a:xfrm>
          </p:grpSpPr>
          <p:sp>
            <p:nvSpPr>
              <p:cNvPr id="36" name="Google Shape;10447;p137">
                <a:extLst>
                  <a:ext uri="{FF2B5EF4-FFF2-40B4-BE49-F238E27FC236}">
                    <a16:creationId xmlns:a16="http://schemas.microsoft.com/office/drawing/2014/main" id="{D137D6BD-37C4-DA37-A43B-A6432059EC5D}"/>
                  </a:ext>
                </a:extLst>
              </p:cNvPr>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48;p137">
                <a:extLst>
                  <a:ext uri="{FF2B5EF4-FFF2-40B4-BE49-F238E27FC236}">
                    <a16:creationId xmlns:a16="http://schemas.microsoft.com/office/drawing/2014/main" id="{538CD53C-39A5-FCEC-C8F7-B86B14C2D760}"/>
                  </a:ext>
                </a:extLst>
              </p:cNvPr>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49;p137">
                <a:extLst>
                  <a:ext uri="{FF2B5EF4-FFF2-40B4-BE49-F238E27FC236}">
                    <a16:creationId xmlns:a16="http://schemas.microsoft.com/office/drawing/2014/main" id="{3D51C892-AABA-9AE9-B585-FE513647649E}"/>
                  </a:ext>
                </a:extLst>
              </p:cNvPr>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50;p137">
                <a:extLst>
                  <a:ext uri="{FF2B5EF4-FFF2-40B4-BE49-F238E27FC236}">
                    <a16:creationId xmlns:a16="http://schemas.microsoft.com/office/drawing/2014/main" id="{2D0DDDB6-3923-B071-6500-DD8137781ECD}"/>
                  </a:ext>
                </a:extLst>
              </p:cNvPr>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51;p137">
                <a:extLst>
                  <a:ext uri="{FF2B5EF4-FFF2-40B4-BE49-F238E27FC236}">
                    <a16:creationId xmlns:a16="http://schemas.microsoft.com/office/drawing/2014/main" id="{8CB714BE-C5D2-5EC4-4B2A-24EC1F81C7B8}"/>
                  </a:ext>
                </a:extLst>
              </p:cNvPr>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52;p137">
                <a:extLst>
                  <a:ext uri="{FF2B5EF4-FFF2-40B4-BE49-F238E27FC236}">
                    <a16:creationId xmlns:a16="http://schemas.microsoft.com/office/drawing/2014/main" id="{F2816515-541D-39E4-C586-1004117BB719}"/>
                  </a:ext>
                </a:extLst>
              </p:cNvPr>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0453;p137">
                <a:extLst>
                  <a:ext uri="{FF2B5EF4-FFF2-40B4-BE49-F238E27FC236}">
                    <a16:creationId xmlns:a16="http://schemas.microsoft.com/office/drawing/2014/main" id="{E231C8C6-EF3E-1ED0-2CA5-5542BF730CA8}"/>
                  </a:ext>
                </a:extLst>
              </p:cNvPr>
              <p:cNvGrpSpPr/>
              <p:nvPr/>
            </p:nvGrpSpPr>
            <p:grpSpPr>
              <a:xfrm>
                <a:off x="6836957" y="2068734"/>
                <a:ext cx="461892" cy="721067"/>
                <a:chOff x="6836957" y="2068734"/>
                <a:chExt cx="461892" cy="721067"/>
              </a:xfrm>
            </p:grpSpPr>
            <p:sp>
              <p:nvSpPr>
                <p:cNvPr id="43" name="Google Shape;10454;p137">
                  <a:extLst>
                    <a:ext uri="{FF2B5EF4-FFF2-40B4-BE49-F238E27FC236}">
                      <a16:creationId xmlns:a16="http://schemas.microsoft.com/office/drawing/2014/main" id="{2536FDA3-CAEA-3E74-157A-78BE8C147D85}"/>
                    </a:ext>
                  </a:extLst>
                </p:cNvPr>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55;p137">
                  <a:extLst>
                    <a:ext uri="{FF2B5EF4-FFF2-40B4-BE49-F238E27FC236}">
                      <a16:creationId xmlns:a16="http://schemas.microsoft.com/office/drawing/2014/main" id="{73038CA8-4E9B-621B-92B2-5E88CC59C4DE}"/>
                    </a:ext>
                  </a:extLst>
                </p:cNvPr>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456;p137">
                  <a:extLst>
                    <a:ext uri="{FF2B5EF4-FFF2-40B4-BE49-F238E27FC236}">
                      <a16:creationId xmlns:a16="http://schemas.microsoft.com/office/drawing/2014/main" id="{DC60003E-9AAA-2F1D-BEEA-3A52AF4919DD}"/>
                    </a:ext>
                  </a:extLst>
                </p:cNvPr>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57;p137">
                  <a:extLst>
                    <a:ext uri="{FF2B5EF4-FFF2-40B4-BE49-F238E27FC236}">
                      <a16:creationId xmlns:a16="http://schemas.microsoft.com/office/drawing/2014/main" id="{C16B2246-44F0-27A9-BCC8-D2A69192C63E}"/>
                    </a:ext>
                  </a:extLst>
                </p:cNvPr>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458;p137">
                  <a:extLst>
                    <a:ext uri="{FF2B5EF4-FFF2-40B4-BE49-F238E27FC236}">
                      <a16:creationId xmlns:a16="http://schemas.microsoft.com/office/drawing/2014/main" id="{C1369F68-A694-40D5-36EB-4E5B3C193A96}"/>
                    </a:ext>
                  </a:extLst>
                </p:cNvPr>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459;p137">
                  <a:extLst>
                    <a:ext uri="{FF2B5EF4-FFF2-40B4-BE49-F238E27FC236}">
                      <a16:creationId xmlns:a16="http://schemas.microsoft.com/office/drawing/2014/main" id="{E26398EA-21CC-D262-1ECE-0820088850DE}"/>
                    </a:ext>
                  </a:extLst>
                </p:cNvPr>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460;p137">
                  <a:extLst>
                    <a:ext uri="{FF2B5EF4-FFF2-40B4-BE49-F238E27FC236}">
                      <a16:creationId xmlns:a16="http://schemas.microsoft.com/office/drawing/2014/main" id="{A5902616-FDB6-FFDF-15F8-1D8268370578}"/>
                    </a:ext>
                  </a:extLst>
                </p:cNvPr>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 name="Google Shape;10315;p137">
            <a:extLst>
              <a:ext uri="{FF2B5EF4-FFF2-40B4-BE49-F238E27FC236}">
                <a16:creationId xmlns:a16="http://schemas.microsoft.com/office/drawing/2014/main" id="{7BCF9947-86A9-92C7-9C2F-E708E88FE954}"/>
              </a:ext>
            </a:extLst>
          </p:cNvPr>
          <p:cNvGrpSpPr/>
          <p:nvPr/>
        </p:nvGrpSpPr>
        <p:grpSpPr>
          <a:xfrm>
            <a:off x="4690775" y="1056829"/>
            <a:ext cx="1061632" cy="1139372"/>
            <a:chOff x="4206459" y="1191441"/>
            <a:chExt cx="712557" cy="785901"/>
          </a:xfrm>
        </p:grpSpPr>
        <p:sp>
          <p:nvSpPr>
            <p:cNvPr id="51" name="Google Shape;10316;p137">
              <a:extLst>
                <a:ext uri="{FF2B5EF4-FFF2-40B4-BE49-F238E27FC236}">
                  <a16:creationId xmlns:a16="http://schemas.microsoft.com/office/drawing/2014/main" id="{1BE6A024-BFA4-DDB1-7244-F3EA304ADDB7}"/>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317;p137">
              <a:extLst>
                <a:ext uri="{FF2B5EF4-FFF2-40B4-BE49-F238E27FC236}">
                  <a16:creationId xmlns:a16="http://schemas.microsoft.com/office/drawing/2014/main" id="{DA2C9B6C-CA2C-70EC-5DCF-DACE8F7A9B4B}"/>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18;p137">
              <a:extLst>
                <a:ext uri="{FF2B5EF4-FFF2-40B4-BE49-F238E27FC236}">
                  <a16:creationId xmlns:a16="http://schemas.microsoft.com/office/drawing/2014/main" id="{9C2485EF-F98E-2686-E492-56FB03F895B6}"/>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319;p137">
              <a:extLst>
                <a:ext uri="{FF2B5EF4-FFF2-40B4-BE49-F238E27FC236}">
                  <a16:creationId xmlns:a16="http://schemas.microsoft.com/office/drawing/2014/main" id="{7DE4346F-B09A-D632-2680-906AAC5B502D}"/>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0320;p137">
              <a:extLst>
                <a:ext uri="{FF2B5EF4-FFF2-40B4-BE49-F238E27FC236}">
                  <a16:creationId xmlns:a16="http://schemas.microsoft.com/office/drawing/2014/main" id="{3D4B7BF0-66A0-96CD-71F9-CE0878CA28FF}"/>
                </a:ext>
              </a:extLst>
            </p:cNvPr>
            <p:cNvGrpSpPr/>
            <p:nvPr/>
          </p:nvGrpSpPr>
          <p:grpSpPr>
            <a:xfrm>
              <a:off x="4644280" y="1290523"/>
              <a:ext cx="143716" cy="29463"/>
              <a:chOff x="4644280" y="1290523"/>
              <a:chExt cx="143716" cy="29463"/>
            </a:xfrm>
          </p:grpSpPr>
          <p:sp>
            <p:nvSpPr>
              <p:cNvPr id="85" name="Google Shape;10321;p137">
                <a:extLst>
                  <a:ext uri="{FF2B5EF4-FFF2-40B4-BE49-F238E27FC236}">
                    <a16:creationId xmlns:a16="http://schemas.microsoft.com/office/drawing/2014/main" id="{0F400197-3DEB-B5CE-D56E-1E7939380497}"/>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322;p137">
                <a:extLst>
                  <a:ext uri="{FF2B5EF4-FFF2-40B4-BE49-F238E27FC236}">
                    <a16:creationId xmlns:a16="http://schemas.microsoft.com/office/drawing/2014/main" id="{90D2D6BB-93F2-D334-4D64-137E97F05040}"/>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323;p137">
                <a:extLst>
                  <a:ext uri="{FF2B5EF4-FFF2-40B4-BE49-F238E27FC236}">
                    <a16:creationId xmlns:a16="http://schemas.microsoft.com/office/drawing/2014/main" id="{A072AEB0-5F34-0E00-F3DC-8AA93883D4AD}"/>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324;p137">
                <a:extLst>
                  <a:ext uri="{FF2B5EF4-FFF2-40B4-BE49-F238E27FC236}">
                    <a16:creationId xmlns:a16="http://schemas.microsoft.com/office/drawing/2014/main" id="{A8A1459E-ED25-497B-029C-89DF0E04A1F7}"/>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325;p137">
              <a:extLst>
                <a:ext uri="{FF2B5EF4-FFF2-40B4-BE49-F238E27FC236}">
                  <a16:creationId xmlns:a16="http://schemas.microsoft.com/office/drawing/2014/main" id="{264CDA36-DD89-C8BB-6ED7-01739156DEDE}"/>
                </a:ext>
              </a:extLst>
            </p:cNvPr>
            <p:cNvGrpSpPr/>
            <p:nvPr/>
          </p:nvGrpSpPr>
          <p:grpSpPr>
            <a:xfrm>
              <a:off x="4356567" y="1191441"/>
              <a:ext cx="143690" cy="29488"/>
              <a:chOff x="4356567" y="1191441"/>
              <a:chExt cx="143690" cy="29488"/>
            </a:xfrm>
          </p:grpSpPr>
          <p:sp>
            <p:nvSpPr>
              <p:cNvPr id="81" name="Google Shape;10326;p137">
                <a:extLst>
                  <a:ext uri="{FF2B5EF4-FFF2-40B4-BE49-F238E27FC236}">
                    <a16:creationId xmlns:a16="http://schemas.microsoft.com/office/drawing/2014/main" id="{15DB8E10-420F-18E3-D8BF-D4E6C5EC1ECF}"/>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327;p137">
                <a:extLst>
                  <a:ext uri="{FF2B5EF4-FFF2-40B4-BE49-F238E27FC236}">
                    <a16:creationId xmlns:a16="http://schemas.microsoft.com/office/drawing/2014/main" id="{CA9393C2-86BE-4E13-A7B5-7EF42F7428C8}"/>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328;p137">
                <a:extLst>
                  <a:ext uri="{FF2B5EF4-FFF2-40B4-BE49-F238E27FC236}">
                    <a16:creationId xmlns:a16="http://schemas.microsoft.com/office/drawing/2014/main" id="{06BB0B44-74FE-EFDC-947F-BE4D9A529962}"/>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329;p137">
                <a:extLst>
                  <a:ext uri="{FF2B5EF4-FFF2-40B4-BE49-F238E27FC236}">
                    <a16:creationId xmlns:a16="http://schemas.microsoft.com/office/drawing/2014/main" id="{B36D5CB7-A577-92B3-30BB-4C78578CD09F}"/>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330;p137">
              <a:extLst>
                <a:ext uri="{FF2B5EF4-FFF2-40B4-BE49-F238E27FC236}">
                  <a16:creationId xmlns:a16="http://schemas.microsoft.com/office/drawing/2014/main" id="{B1BB6CC3-F88F-A663-B19D-A21E2DFF32EE}"/>
                </a:ext>
              </a:extLst>
            </p:cNvPr>
            <p:cNvGrpSpPr/>
            <p:nvPr/>
          </p:nvGrpSpPr>
          <p:grpSpPr>
            <a:xfrm>
              <a:off x="4339009" y="1863727"/>
              <a:ext cx="143703" cy="29476"/>
              <a:chOff x="4339009" y="1863727"/>
              <a:chExt cx="143703" cy="29476"/>
            </a:xfrm>
          </p:grpSpPr>
          <p:sp>
            <p:nvSpPr>
              <p:cNvPr id="77" name="Google Shape;10331;p137">
                <a:extLst>
                  <a:ext uri="{FF2B5EF4-FFF2-40B4-BE49-F238E27FC236}">
                    <a16:creationId xmlns:a16="http://schemas.microsoft.com/office/drawing/2014/main" id="{064009F8-22CB-C752-4A35-CBD671BA4179}"/>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332;p137">
                <a:extLst>
                  <a:ext uri="{FF2B5EF4-FFF2-40B4-BE49-F238E27FC236}">
                    <a16:creationId xmlns:a16="http://schemas.microsoft.com/office/drawing/2014/main" id="{4965D929-310B-0234-880A-640A01F543FF}"/>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333;p137">
                <a:extLst>
                  <a:ext uri="{FF2B5EF4-FFF2-40B4-BE49-F238E27FC236}">
                    <a16:creationId xmlns:a16="http://schemas.microsoft.com/office/drawing/2014/main" id="{CB60305F-9975-302B-C455-19CDF43BCC52}"/>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334;p137">
                <a:extLst>
                  <a:ext uri="{FF2B5EF4-FFF2-40B4-BE49-F238E27FC236}">
                    <a16:creationId xmlns:a16="http://schemas.microsoft.com/office/drawing/2014/main" id="{723B9C20-86DA-2C4F-8D2A-A4B83C214D31}"/>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0335;p137">
              <a:extLst>
                <a:ext uri="{FF2B5EF4-FFF2-40B4-BE49-F238E27FC236}">
                  <a16:creationId xmlns:a16="http://schemas.microsoft.com/office/drawing/2014/main" id="{242920E5-1276-2D9E-B0E5-812E39FD4793}"/>
                </a:ext>
              </a:extLst>
            </p:cNvPr>
            <p:cNvGrpSpPr/>
            <p:nvPr/>
          </p:nvGrpSpPr>
          <p:grpSpPr>
            <a:xfrm>
              <a:off x="4206459" y="1607315"/>
              <a:ext cx="29539" cy="142899"/>
              <a:chOff x="4206459" y="1607315"/>
              <a:chExt cx="29539" cy="142899"/>
            </a:xfrm>
          </p:grpSpPr>
          <p:sp>
            <p:nvSpPr>
              <p:cNvPr id="73" name="Google Shape;10336;p137">
                <a:extLst>
                  <a:ext uri="{FF2B5EF4-FFF2-40B4-BE49-F238E27FC236}">
                    <a16:creationId xmlns:a16="http://schemas.microsoft.com/office/drawing/2014/main" id="{E8BAF92D-2D5C-836E-43B2-B355324391FD}"/>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337;p137">
                <a:extLst>
                  <a:ext uri="{FF2B5EF4-FFF2-40B4-BE49-F238E27FC236}">
                    <a16:creationId xmlns:a16="http://schemas.microsoft.com/office/drawing/2014/main" id="{6268D21A-36DC-34F4-AED8-D1458D20D5BB}"/>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338;p137">
                <a:extLst>
                  <a:ext uri="{FF2B5EF4-FFF2-40B4-BE49-F238E27FC236}">
                    <a16:creationId xmlns:a16="http://schemas.microsoft.com/office/drawing/2014/main" id="{57428FA0-0A71-1062-EA21-91289B9F5303}"/>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339;p137">
                <a:extLst>
                  <a:ext uri="{FF2B5EF4-FFF2-40B4-BE49-F238E27FC236}">
                    <a16:creationId xmlns:a16="http://schemas.microsoft.com/office/drawing/2014/main" id="{523C0569-C4BB-8BEF-1AF1-C9D3CF8D7464}"/>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0340;p137">
              <a:extLst>
                <a:ext uri="{FF2B5EF4-FFF2-40B4-BE49-F238E27FC236}">
                  <a16:creationId xmlns:a16="http://schemas.microsoft.com/office/drawing/2014/main" id="{6E556557-D924-1ADE-42AF-BF0C72C6494E}"/>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341;p137">
              <a:extLst>
                <a:ext uri="{FF2B5EF4-FFF2-40B4-BE49-F238E27FC236}">
                  <a16:creationId xmlns:a16="http://schemas.microsoft.com/office/drawing/2014/main" id="{C65080D9-6F76-37F0-7EF1-9E0AE9052816}"/>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342;p137">
              <a:extLst>
                <a:ext uri="{FF2B5EF4-FFF2-40B4-BE49-F238E27FC236}">
                  <a16:creationId xmlns:a16="http://schemas.microsoft.com/office/drawing/2014/main" id="{B4A23C40-49E7-894D-5DE0-616B057ED8DF}"/>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343;p137">
              <a:extLst>
                <a:ext uri="{FF2B5EF4-FFF2-40B4-BE49-F238E27FC236}">
                  <a16:creationId xmlns:a16="http://schemas.microsoft.com/office/drawing/2014/main" id="{49B3FE7F-246F-888C-7F7C-0B9D517392B1}"/>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10344;p137">
              <a:extLst>
                <a:ext uri="{FF2B5EF4-FFF2-40B4-BE49-F238E27FC236}">
                  <a16:creationId xmlns:a16="http://schemas.microsoft.com/office/drawing/2014/main" id="{36B27F4F-3A6A-2422-F69B-B491D6FDA032}"/>
                </a:ext>
              </a:extLst>
            </p:cNvPr>
            <p:cNvGrpSpPr/>
            <p:nvPr/>
          </p:nvGrpSpPr>
          <p:grpSpPr>
            <a:xfrm>
              <a:off x="4889463" y="1423737"/>
              <a:ext cx="29552" cy="142899"/>
              <a:chOff x="4889463" y="1423737"/>
              <a:chExt cx="29552" cy="142899"/>
            </a:xfrm>
          </p:grpSpPr>
          <p:sp>
            <p:nvSpPr>
              <p:cNvPr id="69" name="Google Shape;10345;p137">
                <a:extLst>
                  <a:ext uri="{FF2B5EF4-FFF2-40B4-BE49-F238E27FC236}">
                    <a16:creationId xmlns:a16="http://schemas.microsoft.com/office/drawing/2014/main" id="{9CFE3DCB-A15F-2F82-FAE8-14611C71CFF3}"/>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346;p137">
                <a:extLst>
                  <a:ext uri="{FF2B5EF4-FFF2-40B4-BE49-F238E27FC236}">
                    <a16:creationId xmlns:a16="http://schemas.microsoft.com/office/drawing/2014/main" id="{30C601BB-311C-8EB3-5399-C1290835DBF9}"/>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347;p137">
                <a:extLst>
                  <a:ext uri="{FF2B5EF4-FFF2-40B4-BE49-F238E27FC236}">
                    <a16:creationId xmlns:a16="http://schemas.microsoft.com/office/drawing/2014/main" id="{BF5AB046-721C-0245-EC6D-1F13FF303345}"/>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348;p137">
                <a:extLst>
                  <a:ext uri="{FF2B5EF4-FFF2-40B4-BE49-F238E27FC236}">
                    <a16:creationId xmlns:a16="http://schemas.microsoft.com/office/drawing/2014/main" id="{844AE24F-2D60-3CF3-856B-DBA2027DBFCD}"/>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10349;p137">
              <a:extLst>
                <a:ext uri="{FF2B5EF4-FFF2-40B4-BE49-F238E27FC236}">
                  <a16:creationId xmlns:a16="http://schemas.microsoft.com/office/drawing/2014/main" id="{16A937D5-68E8-357A-0CA7-2598CF2BB806}"/>
                </a:ext>
              </a:extLst>
            </p:cNvPr>
            <p:cNvGrpSpPr/>
            <p:nvPr/>
          </p:nvGrpSpPr>
          <p:grpSpPr>
            <a:xfrm>
              <a:off x="4771663" y="1876896"/>
              <a:ext cx="108651" cy="100447"/>
              <a:chOff x="4771663" y="1876896"/>
              <a:chExt cx="108651" cy="100447"/>
            </a:xfrm>
          </p:grpSpPr>
          <p:sp>
            <p:nvSpPr>
              <p:cNvPr id="65" name="Google Shape;10350;p137">
                <a:extLst>
                  <a:ext uri="{FF2B5EF4-FFF2-40B4-BE49-F238E27FC236}">
                    <a16:creationId xmlns:a16="http://schemas.microsoft.com/office/drawing/2014/main" id="{14CD65B7-C247-0620-D9B7-78871DEB57F9}"/>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351;p137">
                <a:extLst>
                  <a:ext uri="{FF2B5EF4-FFF2-40B4-BE49-F238E27FC236}">
                    <a16:creationId xmlns:a16="http://schemas.microsoft.com/office/drawing/2014/main" id="{2F5A800E-6F9D-4370-CB78-D3C7D653C802}"/>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352;p137">
                <a:extLst>
                  <a:ext uri="{FF2B5EF4-FFF2-40B4-BE49-F238E27FC236}">
                    <a16:creationId xmlns:a16="http://schemas.microsoft.com/office/drawing/2014/main" id="{3099D850-7ECD-BCE9-86CE-A912EAC1F958}"/>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353;p137">
                <a:extLst>
                  <a:ext uri="{FF2B5EF4-FFF2-40B4-BE49-F238E27FC236}">
                    <a16:creationId xmlns:a16="http://schemas.microsoft.com/office/drawing/2014/main" id="{FA262D8C-43FC-7800-2356-55632CE13C80}"/>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 dirty="0"/>
              <a:t>Assocation Rule Mining</a:t>
            </a:r>
            <a:endParaRPr dirty="0"/>
          </a:p>
        </p:txBody>
      </p:sp>
      <p:sp>
        <p:nvSpPr>
          <p:cNvPr id="1363" name="Google Shape;1363;p58"/>
          <p:cNvSpPr txBox="1">
            <a:spLocks noGrp="1"/>
          </p:cNvSpPr>
          <p:nvPr>
            <p:ph type="body" idx="1"/>
          </p:nvPr>
        </p:nvSpPr>
        <p:spPr>
          <a:xfrm>
            <a:off x="950967" y="1496434"/>
            <a:ext cx="9878735" cy="4170271"/>
          </a:xfrm>
          <a:prstGeom prst="rect">
            <a:avLst/>
          </a:prstGeom>
        </p:spPr>
        <p:txBody>
          <a:bodyPr spcFirstLastPara="1" wrap="square" lIns="121900" tIns="121900" rIns="121900" bIns="121900" anchor="t" anchorCtr="0">
            <a:noAutofit/>
          </a:bodyPr>
          <a:lstStyle/>
          <a:p>
            <a:pPr marL="380990" indent="-380990">
              <a:lnSpc>
                <a:spcPct val="100000"/>
              </a:lnSpc>
              <a:buFont typeface="Arial" panose="020B0604020202020204" pitchFamily="34" charset="0"/>
              <a:buChar char="•"/>
            </a:pPr>
            <a:r>
              <a:rPr lang="en-US" b="1" dirty="0">
                <a:solidFill>
                  <a:schemeClr val="accent2"/>
                </a:solidFill>
              </a:rPr>
              <a:t>Definition: </a:t>
            </a:r>
            <a:r>
              <a:rPr lang="en-US" sz="2400" dirty="0">
                <a:solidFill>
                  <a:srgbClr val="000000"/>
                </a:solidFill>
                <a:latin typeface="Calibri" panose="020F0502020204030204" pitchFamily="34" charset="0"/>
              </a:rPr>
              <a:t>Association rule mining can be defined as identification of frequent patterns, correlations, associations, or causal structures among sets of objects or items in transactional databases, relational databases, and other information repositories.</a:t>
            </a:r>
          </a:p>
          <a:p>
            <a:pPr marL="380990" indent="-380990">
              <a:lnSpc>
                <a:spcPct val="100000"/>
              </a:lnSpc>
              <a:buFont typeface="Arial" panose="020B0604020202020204" pitchFamily="34" charset="0"/>
              <a:buChar char="•"/>
            </a:pPr>
            <a:r>
              <a:rPr lang="en-US" sz="2400" dirty="0">
                <a:solidFill>
                  <a:srgbClr val="000000"/>
                </a:solidFill>
                <a:latin typeface="Calibri" panose="020F0502020204030204" pitchFamily="34" charset="0"/>
              </a:rPr>
              <a:t>Rules are if/then statement.</a:t>
            </a:r>
          </a:p>
          <a:p>
            <a:pPr marL="380990" indent="-380990">
              <a:lnSpc>
                <a:spcPct val="100000"/>
              </a:lnSpc>
              <a:buFont typeface="Arial" panose="020B0604020202020204" pitchFamily="34" charset="0"/>
              <a:buChar char="•"/>
            </a:pPr>
            <a:r>
              <a:rPr lang="en-US" sz="2400" dirty="0">
                <a:solidFill>
                  <a:srgbClr val="000000"/>
                </a:solidFill>
                <a:latin typeface="Calibri" panose="020F0502020204030204" pitchFamily="34" charset="0"/>
              </a:rPr>
              <a:t>Consist of two parts:</a:t>
            </a:r>
          </a:p>
          <a:p>
            <a:pPr marL="1142971" lvl="1" indent="-533387">
              <a:buFont typeface="+mj-lt"/>
              <a:buAutoNum type="romanLcPeriod"/>
            </a:pPr>
            <a:r>
              <a:rPr lang="en-US" sz="2400" dirty="0">
                <a:solidFill>
                  <a:srgbClr val="000000"/>
                </a:solidFill>
                <a:latin typeface="Calibri" panose="020F0502020204030204" pitchFamily="34" charset="0"/>
              </a:rPr>
              <a:t>Antecedent (if) is the item found in the data</a:t>
            </a:r>
          </a:p>
          <a:p>
            <a:pPr marL="1142971" lvl="1" indent="-533387">
              <a:buFont typeface="+mj-lt"/>
              <a:buAutoNum type="romanLcPeriod"/>
            </a:pPr>
            <a:r>
              <a:rPr lang="en-US" sz="2400" dirty="0">
                <a:solidFill>
                  <a:srgbClr val="000000"/>
                </a:solidFill>
                <a:latin typeface="Calibri" panose="020F0502020204030204" pitchFamily="34" charset="0"/>
              </a:rPr>
              <a:t>Consequent (then) is the item found in the combination with the antecedent.</a:t>
            </a:r>
          </a:p>
          <a:p>
            <a:pPr marL="380990" indent="-380990">
              <a:lnSpc>
                <a:spcPct val="100000"/>
              </a:lnSpc>
              <a:buFont typeface="Arial" panose="020B0604020202020204" pitchFamily="34" charset="0"/>
              <a:buChar char="•"/>
            </a:pPr>
            <a:r>
              <a:rPr lang="en-US" sz="2400" dirty="0">
                <a:solidFill>
                  <a:srgbClr val="000000"/>
                </a:solidFill>
                <a:latin typeface="Calibri" panose="020F0502020204030204" pitchFamily="34" charset="0"/>
              </a:rPr>
              <a:t>Association rules are often written as X → Y meaning that whenever X appears Y also tends to appear.</a:t>
            </a:r>
          </a:p>
          <a:p>
            <a:pPr marL="0" indent="0">
              <a:lnSpc>
                <a:spcPct val="100000"/>
              </a:lnSpc>
              <a:buNone/>
            </a:pPr>
            <a:endParaRPr lang="en-US" b="1" dirty="0">
              <a:solidFill>
                <a:schemeClr val="accent2"/>
              </a:solidFill>
            </a:endParaRPr>
          </a:p>
        </p:txBody>
      </p:sp>
      <p:sp>
        <p:nvSpPr>
          <p:cNvPr id="1364" name="Google Shape;1364;p58"/>
          <p:cNvSpPr/>
          <p:nvPr/>
        </p:nvSpPr>
        <p:spPr>
          <a:xfrm>
            <a:off x="1083893" y="3359542"/>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1867"/>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3"/>
        <p:cNvGrpSpPr/>
        <p:nvPr/>
      </p:nvGrpSpPr>
      <p:grpSpPr>
        <a:xfrm>
          <a:off x="0" y="0"/>
          <a:ext cx="0" cy="0"/>
          <a:chOff x="0" y="0"/>
          <a:chExt cx="0" cy="0"/>
        </a:xfrm>
      </p:grpSpPr>
      <p:sp>
        <p:nvSpPr>
          <p:cNvPr id="1984" name="Google Shape;1984;p85"/>
          <p:cNvSpPr/>
          <p:nvPr/>
        </p:nvSpPr>
        <p:spPr>
          <a:xfrm flipH="1">
            <a:off x="1344784" y="712300"/>
            <a:ext cx="4684000" cy="5375600"/>
          </a:xfrm>
          <a:prstGeom prst="rect">
            <a:avLst/>
          </a:prstGeom>
          <a:solidFill>
            <a:schemeClr val="lt1"/>
          </a:solidFill>
          <a:ln>
            <a:noFill/>
          </a:ln>
        </p:spPr>
        <p:txBody>
          <a:bodyPr spcFirstLastPara="1" wrap="square" lIns="121900" tIns="121900" rIns="121900" bIns="121900" anchor="ctr" anchorCtr="0">
            <a:noAutofit/>
          </a:bodyPr>
          <a:lstStyle/>
          <a:p>
            <a:endParaRPr sz="1867">
              <a:solidFill>
                <a:schemeClr val="accent1"/>
              </a:solidFill>
            </a:endParaRPr>
          </a:p>
        </p:txBody>
      </p:sp>
      <p:sp>
        <p:nvSpPr>
          <p:cNvPr id="1985" name="Google Shape;1985;p85"/>
          <p:cNvSpPr/>
          <p:nvPr/>
        </p:nvSpPr>
        <p:spPr>
          <a:xfrm rot="-2266405" flipH="1">
            <a:off x="8570297" y="3337685"/>
            <a:ext cx="2585104" cy="440746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1986" name="Google Shape;1986;p85"/>
          <p:cNvSpPr/>
          <p:nvPr/>
        </p:nvSpPr>
        <p:spPr>
          <a:xfrm>
            <a:off x="7555351" y="-1409166"/>
            <a:ext cx="5289932" cy="5267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987" name="Google Shape;1987;p85"/>
          <p:cNvSpPr/>
          <p:nvPr/>
        </p:nvSpPr>
        <p:spPr>
          <a:xfrm flipH="1">
            <a:off x="6657948" y="1301968"/>
            <a:ext cx="2495705" cy="239469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endParaRPr sz="1867"/>
          </a:p>
        </p:txBody>
      </p:sp>
      <p:sp>
        <p:nvSpPr>
          <p:cNvPr id="1988" name="Google Shape;1988;p85"/>
          <p:cNvSpPr txBox="1"/>
          <p:nvPr/>
        </p:nvSpPr>
        <p:spPr>
          <a:xfrm flipH="1">
            <a:off x="1389888" y="1331567"/>
            <a:ext cx="4480800" cy="697600"/>
          </a:xfrm>
          <a:prstGeom prst="rect">
            <a:avLst/>
          </a:prstGeom>
          <a:noFill/>
          <a:ln>
            <a:noFill/>
          </a:ln>
        </p:spPr>
        <p:txBody>
          <a:bodyPr spcFirstLastPara="1" wrap="square" lIns="121900" tIns="121900" rIns="121900" bIns="121900" anchor="ctr" anchorCtr="0">
            <a:noAutofit/>
          </a:bodyPr>
          <a:lstStyle/>
          <a:p>
            <a:pPr algn="ctr"/>
            <a:r>
              <a:rPr lang="en" sz="2667" b="1" dirty="0">
                <a:solidFill>
                  <a:schemeClr val="accent2"/>
                </a:solidFill>
                <a:latin typeface="Hammersmith One"/>
                <a:ea typeface="Hammersmith One"/>
                <a:cs typeface="Hammersmith One"/>
                <a:sym typeface="Hammersmith One"/>
              </a:rPr>
              <a:t>What is Apriori Algorithm?</a:t>
            </a:r>
            <a:endParaRPr sz="2667" b="1" dirty="0">
              <a:solidFill>
                <a:schemeClr val="accent2"/>
              </a:solidFill>
              <a:latin typeface="Hammersmith One"/>
              <a:ea typeface="Hammersmith One"/>
              <a:cs typeface="Hammersmith One"/>
              <a:sym typeface="Hammersmith One"/>
            </a:endParaRPr>
          </a:p>
        </p:txBody>
      </p:sp>
      <p:sp>
        <p:nvSpPr>
          <p:cNvPr id="1989" name="Google Shape;1989;p85"/>
          <p:cNvSpPr txBox="1"/>
          <p:nvPr/>
        </p:nvSpPr>
        <p:spPr>
          <a:xfrm flipH="1">
            <a:off x="1499616" y="2268456"/>
            <a:ext cx="4352000" cy="3398800"/>
          </a:xfrm>
          <a:prstGeom prst="rect">
            <a:avLst/>
          </a:prstGeom>
          <a:noFill/>
          <a:ln>
            <a:noFill/>
          </a:ln>
        </p:spPr>
        <p:txBody>
          <a:bodyPr spcFirstLastPara="1" wrap="square" lIns="121900" tIns="121900" rIns="121900" bIns="121900" anchor="t" anchorCtr="0">
            <a:noAutofit/>
          </a:bodyPr>
          <a:lstStyle/>
          <a:p>
            <a:pPr marL="609585" indent="-440256">
              <a:buClr>
                <a:schemeClr val="accent2"/>
              </a:buClr>
              <a:buSzPts val="1600"/>
              <a:buFont typeface="Manjari"/>
              <a:buChar char="●"/>
            </a:pPr>
            <a:r>
              <a:rPr lang="en-US" sz="2133" dirty="0">
                <a:solidFill>
                  <a:schemeClr val="accent2"/>
                </a:solidFill>
                <a:latin typeface="Manjari"/>
                <a:ea typeface="Manjari"/>
                <a:cs typeface="Manjari"/>
                <a:sym typeface="Manjari"/>
              </a:rPr>
              <a:t>Data Mining Technique.</a:t>
            </a:r>
          </a:p>
          <a:p>
            <a:pPr marL="609585" indent="-440256">
              <a:buClr>
                <a:schemeClr val="accent2"/>
              </a:buClr>
              <a:buSzPts val="1600"/>
              <a:buFont typeface="Manjari"/>
              <a:buChar char="●"/>
            </a:pPr>
            <a:r>
              <a:rPr lang="en-US" sz="2133" dirty="0">
                <a:solidFill>
                  <a:schemeClr val="accent2"/>
                </a:solidFill>
                <a:latin typeface="Manjari"/>
                <a:ea typeface="Manjari"/>
                <a:cs typeface="Manjari"/>
                <a:sym typeface="Manjari"/>
              </a:rPr>
              <a:t>Used to find frequent item sets.</a:t>
            </a:r>
          </a:p>
          <a:p>
            <a:pPr marL="609585" indent="-440256">
              <a:buClr>
                <a:schemeClr val="accent2"/>
              </a:buClr>
              <a:buSzPts val="1600"/>
              <a:buFont typeface="Manjari"/>
              <a:buChar char="●"/>
            </a:pPr>
            <a:r>
              <a:rPr lang="en-US" sz="2133" dirty="0">
                <a:solidFill>
                  <a:schemeClr val="accent2"/>
                </a:solidFill>
                <a:latin typeface="Manjari"/>
                <a:ea typeface="Manjari"/>
                <a:cs typeface="Manjari"/>
                <a:sym typeface="Manjari"/>
              </a:rPr>
              <a:t>Uses Connecting and Pruning</a:t>
            </a:r>
          </a:p>
          <a:p>
            <a:pPr marL="609585" indent="-440256">
              <a:buClr>
                <a:schemeClr val="accent2"/>
              </a:buClr>
              <a:buSzPts val="1600"/>
              <a:buFont typeface="Manjari"/>
              <a:buChar char="●"/>
            </a:pPr>
            <a:r>
              <a:rPr lang="en-US" sz="2133" dirty="0">
                <a:solidFill>
                  <a:schemeClr val="accent2"/>
                </a:solidFill>
                <a:latin typeface="Manjari"/>
                <a:ea typeface="Manjari"/>
                <a:cs typeface="Manjari"/>
                <a:sym typeface="Manjari"/>
              </a:rPr>
              <a:t>Need to define minimum Support and Minimum Confidence</a:t>
            </a:r>
          </a:p>
          <a:p>
            <a:pPr marL="609585" indent="-440256">
              <a:buClr>
                <a:schemeClr val="accent2"/>
              </a:buClr>
              <a:buSzPts val="1600"/>
              <a:buFont typeface="Manjari"/>
              <a:buChar char="●"/>
            </a:pPr>
            <a:r>
              <a:rPr lang="en-US" sz="2133" dirty="0">
                <a:solidFill>
                  <a:schemeClr val="accent2"/>
                </a:solidFill>
                <a:latin typeface="Manjari"/>
                <a:ea typeface="Manjari"/>
                <a:cs typeface="Manjari"/>
                <a:sym typeface="Manjari"/>
              </a:rPr>
              <a:t>Useful to get first hand information about data.</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6"/>
          <p:cNvSpPr txBox="1">
            <a:spLocks noGrp="1"/>
          </p:cNvSpPr>
          <p:nvPr>
            <p:ph type="subTitle" idx="1"/>
          </p:nvPr>
        </p:nvSpPr>
        <p:spPr>
          <a:xfrm>
            <a:off x="5207600" y="4506900"/>
            <a:ext cx="2564800" cy="1372400"/>
          </a:xfrm>
          <a:prstGeom prst="rect">
            <a:avLst/>
          </a:prstGeom>
        </p:spPr>
        <p:txBody>
          <a:bodyPr spcFirstLastPara="1" wrap="square" lIns="121900" tIns="121900" rIns="121900" bIns="121900" anchor="t" anchorCtr="0">
            <a:noAutofit/>
          </a:bodyPr>
          <a:lstStyle/>
          <a:p>
            <a:pPr marL="0" indent="0"/>
            <a:r>
              <a:rPr lang="en" dirty="0"/>
              <a:t>Working of the apriori algorithm</a:t>
            </a:r>
            <a:endParaRPr dirty="0"/>
          </a:p>
        </p:txBody>
      </p:sp>
      <p:sp>
        <p:nvSpPr>
          <p:cNvPr id="1333" name="Google Shape;1333;p56"/>
          <p:cNvSpPr txBox="1">
            <a:spLocks noGrp="1"/>
          </p:cNvSpPr>
          <p:nvPr>
            <p:ph type="subTitle" idx="2"/>
          </p:nvPr>
        </p:nvSpPr>
        <p:spPr>
          <a:xfrm>
            <a:off x="1854800" y="4506900"/>
            <a:ext cx="2564800" cy="1372400"/>
          </a:xfrm>
          <a:prstGeom prst="rect">
            <a:avLst/>
          </a:prstGeom>
        </p:spPr>
        <p:txBody>
          <a:bodyPr spcFirstLastPara="1" wrap="square" lIns="121900" tIns="121900" rIns="121900" bIns="121900" anchor="t" anchorCtr="0">
            <a:noAutofit/>
          </a:bodyPr>
          <a:lstStyle/>
          <a:p>
            <a:pPr marL="0" indent="0"/>
            <a:r>
              <a:rPr lang="en" dirty="0"/>
              <a:t>Data Source and explanation of the data</a:t>
            </a:r>
            <a:endParaRPr dirty="0"/>
          </a:p>
        </p:txBody>
      </p:sp>
      <p:sp>
        <p:nvSpPr>
          <p:cNvPr id="1334" name="Google Shape;1334;p56"/>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
              <a:t>Table of contents</a:t>
            </a:r>
            <a:endParaRPr/>
          </a:p>
        </p:txBody>
      </p:sp>
      <p:sp>
        <p:nvSpPr>
          <p:cNvPr id="1335" name="Google Shape;1335;p56">
            <a:hlinkClick r:id="rId3" action="ppaction://hlinksldjump"/>
          </p:cNvPr>
          <p:cNvSpPr txBox="1">
            <a:spLocks noGrp="1"/>
          </p:cNvSpPr>
          <p:nvPr>
            <p:ph type="subTitle" idx="3"/>
          </p:nvPr>
        </p:nvSpPr>
        <p:spPr>
          <a:xfrm>
            <a:off x="1656821" y="1912633"/>
            <a:ext cx="2899439" cy="606000"/>
          </a:xfrm>
          <a:prstGeom prst="rect">
            <a:avLst/>
          </a:prstGeom>
        </p:spPr>
        <p:txBody>
          <a:bodyPr spcFirstLastPara="1" wrap="square" lIns="121900" tIns="121900" rIns="121900" bIns="121900" anchor="t" anchorCtr="0">
            <a:noAutofit/>
          </a:bodyPr>
          <a:lstStyle/>
          <a:p>
            <a:pPr marL="0" indent="0">
              <a:spcAft>
                <a:spcPts val="1600"/>
              </a:spcAft>
            </a:pPr>
            <a:r>
              <a:rPr lang="en" sz="2133" dirty="0"/>
              <a:t>Problem Statement</a:t>
            </a:r>
            <a:endParaRPr sz="2133" dirty="0"/>
          </a:p>
        </p:txBody>
      </p:sp>
      <p:sp>
        <p:nvSpPr>
          <p:cNvPr id="1336" name="Google Shape;1336;p56">
            <a:hlinkClick r:id="" action="ppaction://noaction"/>
          </p:cNvPr>
          <p:cNvSpPr txBox="1">
            <a:spLocks noGrp="1"/>
          </p:cNvSpPr>
          <p:nvPr>
            <p:ph type="subTitle" idx="4"/>
          </p:nvPr>
        </p:nvSpPr>
        <p:spPr>
          <a:xfrm>
            <a:off x="5207600" y="1912633"/>
            <a:ext cx="2564800" cy="606000"/>
          </a:xfrm>
          <a:prstGeom prst="rect">
            <a:avLst/>
          </a:prstGeom>
        </p:spPr>
        <p:txBody>
          <a:bodyPr spcFirstLastPara="1" wrap="square" lIns="121900" tIns="121900" rIns="121900" bIns="121900" anchor="t" anchorCtr="0">
            <a:noAutofit/>
          </a:bodyPr>
          <a:lstStyle/>
          <a:p>
            <a:pPr marL="0" indent="0">
              <a:spcAft>
                <a:spcPts val="1600"/>
              </a:spcAft>
            </a:pPr>
            <a:r>
              <a:rPr lang="en" sz="2133" dirty="0"/>
              <a:t>Data Analysis</a:t>
            </a:r>
            <a:endParaRPr sz="2133" dirty="0"/>
          </a:p>
        </p:txBody>
      </p:sp>
      <p:sp>
        <p:nvSpPr>
          <p:cNvPr id="1337" name="Google Shape;1337;p56">
            <a:hlinkClick r:id="rId4" action="ppaction://hlinksldjump"/>
          </p:cNvPr>
          <p:cNvSpPr txBox="1">
            <a:spLocks noGrp="1"/>
          </p:cNvSpPr>
          <p:nvPr>
            <p:ph type="subTitle" idx="5"/>
          </p:nvPr>
        </p:nvSpPr>
        <p:spPr>
          <a:xfrm>
            <a:off x="1854800" y="3989716"/>
            <a:ext cx="2564800" cy="606000"/>
          </a:xfrm>
          <a:prstGeom prst="rect">
            <a:avLst/>
          </a:prstGeom>
        </p:spPr>
        <p:txBody>
          <a:bodyPr spcFirstLastPara="1" wrap="square" lIns="121900" tIns="121900" rIns="121900" bIns="121900" anchor="t" anchorCtr="0">
            <a:noAutofit/>
          </a:bodyPr>
          <a:lstStyle/>
          <a:p>
            <a:pPr marL="0" indent="0">
              <a:spcAft>
                <a:spcPts val="1600"/>
              </a:spcAft>
            </a:pPr>
            <a:r>
              <a:rPr lang="en" sz="2133" dirty="0"/>
              <a:t>Data Collection</a:t>
            </a:r>
            <a:endParaRPr sz="2133" dirty="0"/>
          </a:p>
        </p:txBody>
      </p:sp>
      <p:sp>
        <p:nvSpPr>
          <p:cNvPr id="1338" name="Google Shape;1338;p56">
            <a:hlinkClick r:id="" action="ppaction://noaction"/>
          </p:cNvPr>
          <p:cNvSpPr txBox="1">
            <a:spLocks noGrp="1"/>
          </p:cNvSpPr>
          <p:nvPr>
            <p:ph type="subTitle" idx="6"/>
          </p:nvPr>
        </p:nvSpPr>
        <p:spPr>
          <a:xfrm>
            <a:off x="5207600" y="3989716"/>
            <a:ext cx="2564800" cy="606000"/>
          </a:xfrm>
          <a:prstGeom prst="rect">
            <a:avLst/>
          </a:prstGeom>
        </p:spPr>
        <p:txBody>
          <a:bodyPr spcFirstLastPara="1" wrap="square" lIns="121900" tIns="121900" rIns="121900" bIns="121900" anchor="t" anchorCtr="0">
            <a:noAutofit/>
          </a:bodyPr>
          <a:lstStyle/>
          <a:p>
            <a:pPr marL="0" indent="0">
              <a:spcAft>
                <a:spcPts val="1600"/>
              </a:spcAft>
            </a:pPr>
            <a:r>
              <a:rPr lang="en" sz="2133" dirty="0"/>
              <a:t>Apriori Algorithm</a:t>
            </a:r>
            <a:endParaRPr sz="2133" dirty="0"/>
          </a:p>
        </p:txBody>
      </p:sp>
      <p:sp>
        <p:nvSpPr>
          <p:cNvPr id="1339" name="Google Shape;1339;p56"/>
          <p:cNvSpPr txBox="1">
            <a:spLocks noGrp="1"/>
          </p:cNvSpPr>
          <p:nvPr>
            <p:ph type="subTitle" idx="7"/>
          </p:nvPr>
        </p:nvSpPr>
        <p:spPr>
          <a:xfrm>
            <a:off x="1854800" y="2433612"/>
            <a:ext cx="2564800" cy="1372400"/>
          </a:xfrm>
          <a:prstGeom prst="rect">
            <a:avLst/>
          </a:prstGeom>
        </p:spPr>
        <p:txBody>
          <a:bodyPr spcFirstLastPara="1" wrap="square" lIns="121900" tIns="121900" rIns="121900" bIns="121900" anchor="t" anchorCtr="0">
            <a:noAutofit/>
          </a:bodyPr>
          <a:lstStyle/>
          <a:p>
            <a:pPr marL="0" indent="0"/>
            <a:r>
              <a:rPr lang="en" dirty="0"/>
              <a:t>Intuition and motivation of the problem</a:t>
            </a:r>
            <a:endParaRPr dirty="0"/>
          </a:p>
        </p:txBody>
      </p:sp>
      <p:sp>
        <p:nvSpPr>
          <p:cNvPr id="1340" name="Google Shape;1340;p56"/>
          <p:cNvSpPr txBox="1">
            <a:spLocks noGrp="1"/>
          </p:cNvSpPr>
          <p:nvPr>
            <p:ph type="subTitle" idx="8"/>
          </p:nvPr>
        </p:nvSpPr>
        <p:spPr>
          <a:xfrm>
            <a:off x="5207600" y="2433612"/>
            <a:ext cx="2564800" cy="1372400"/>
          </a:xfrm>
          <a:prstGeom prst="rect">
            <a:avLst/>
          </a:prstGeom>
        </p:spPr>
        <p:txBody>
          <a:bodyPr spcFirstLastPara="1" wrap="square" lIns="121900" tIns="121900" rIns="121900" bIns="121900" anchor="t" anchorCtr="0">
            <a:noAutofit/>
          </a:bodyPr>
          <a:lstStyle/>
          <a:p>
            <a:pPr marL="0" indent="0"/>
            <a:r>
              <a:rPr lang="en" dirty="0"/>
              <a:t>Understanding the collected data</a:t>
            </a:r>
            <a:endParaRPr dirty="0"/>
          </a:p>
        </p:txBody>
      </p:sp>
      <p:sp>
        <p:nvSpPr>
          <p:cNvPr id="1341" name="Google Shape;1341;p56">
            <a:hlinkClick r:id="rId3" action="ppaction://hlinksldjump"/>
          </p:cNvPr>
          <p:cNvSpPr txBox="1">
            <a:spLocks noGrp="1"/>
          </p:cNvSpPr>
          <p:nvPr>
            <p:ph type="title" idx="9"/>
          </p:nvPr>
        </p:nvSpPr>
        <p:spPr>
          <a:xfrm>
            <a:off x="861620" y="1912633"/>
            <a:ext cx="795200" cy="548400"/>
          </a:xfrm>
          <a:prstGeom prst="rect">
            <a:avLst/>
          </a:prstGeom>
        </p:spPr>
        <p:txBody>
          <a:bodyPr spcFirstLastPara="1" wrap="square" lIns="121900" tIns="158467" rIns="121900" bIns="121900" anchor="ctr" anchorCtr="0">
            <a:noAutofit/>
          </a:bodyPr>
          <a:lstStyle/>
          <a:p>
            <a:r>
              <a:rPr lang="en" dirty="0"/>
              <a:t>01</a:t>
            </a:r>
            <a:endParaRPr dirty="0"/>
          </a:p>
        </p:txBody>
      </p:sp>
      <p:sp>
        <p:nvSpPr>
          <p:cNvPr id="1342" name="Google Shape;1342;p56">
            <a:hlinkClick r:id="" action="ppaction://noaction"/>
          </p:cNvPr>
          <p:cNvSpPr txBox="1">
            <a:spLocks noGrp="1"/>
          </p:cNvSpPr>
          <p:nvPr>
            <p:ph type="title" idx="13"/>
          </p:nvPr>
        </p:nvSpPr>
        <p:spPr>
          <a:xfrm>
            <a:off x="4419600" y="1912633"/>
            <a:ext cx="795200" cy="548400"/>
          </a:xfrm>
          <a:prstGeom prst="rect">
            <a:avLst/>
          </a:prstGeom>
        </p:spPr>
        <p:txBody>
          <a:bodyPr spcFirstLastPara="1" wrap="square" lIns="121900" tIns="158467" rIns="121900" bIns="121900" anchor="ctr" anchorCtr="0">
            <a:noAutofit/>
          </a:bodyPr>
          <a:lstStyle/>
          <a:p>
            <a:r>
              <a:rPr lang="en"/>
              <a:t>03</a:t>
            </a:r>
            <a:endParaRPr/>
          </a:p>
        </p:txBody>
      </p:sp>
      <p:sp>
        <p:nvSpPr>
          <p:cNvPr id="1343" name="Google Shape;1343;p56">
            <a:hlinkClick r:id="rId4" action="ppaction://hlinksldjump"/>
          </p:cNvPr>
          <p:cNvSpPr txBox="1">
            <a:spLocks noGrp="1"/>
          </p:cNvSpPr>
          <p:nvPr>
            <p:ph type="title" idx="14"/>
          </p:nvPr>
        </p:nvSpPr>
        <p:spPr>
          <a:xfrm>
            <a:off x="1056233" y="3989701"/>
            <a:ext cx="795200" cy="548400"/>
          </a:xfrm>
          <a:prstGeom prst="rect">
            <a:avLst/>
          </a:prstGeom>
        </p:spPr>
        <p:txBody>
          <a:bodyPr spcFirstLastPara="1" wrap="square" lIns="121900" tIns="158467" rIns="121900" bIns="121900" anchor="ctr" anchorCtr="0">
            <a:noAutofit/>
          </a:bodyPr>
          <a:lstStyle/>
          <a:p>
            <a:r>
              <a:rPr lang="en"/>
              <a:t>02</a:t>
            </a:r>
            <a:endParaRPr/>
          </a:p>
        </p:txBody>
      </p:sp>
      <p:sp>
        <p:nvSpPr>
          <p:cNvPr id="1344" name="Google Shape;1344;p56">
            <a:hlinkClick r:id="" action="ppaction://noaction"/>
          </p:cNvPr>
          <p:cNvSpPr txBox="1">
            <a:spLocks noGrp="1"/>
          </p:cNvSpPr>
          <p:nvPr>
            <p:ph type="title" idx="15"/>
          </p:nvPr>
        </p:nvSpPr>
        <p:spPr>
          <a:xfrm>
            <a:off x="4419600" y="3989701"/>
            <a:ext cx="795200" cy="548400"/>
          </a:xfrm>
          <a:prstGeom prst="rect">
            <a:avLst/>
          </a:prstGeom>
        </p:spPr>
        <p:txBody>
          <a:bodyPr spcFirstLastPara="1" wrap="square" lIns="121900" tIns="158467" rIns="121900" bIns="121900" anchor="ctr" anchorCtr="0">
            <a:noAutofit/>
          </a:bodyPr>
          <a:lstStyle/>
          <a:p>
            <a:r>
              <a:rPr lang="en"/>
              <a:t>04</a:t>
            </a:r>
            <a:endParaRPr/>
          </a:p>
        </p:txBody>
      </p:sp>
      <p:sp>
        <p:nvSpPr>
          <p:cNvPr id="1345" name="Google Shape;1345;p56"/>
          <p:cNvSpPr txBox="1">
            <a:spLocks noGrp="1"/>
          </p:cNvSpPr>
          <p:nvPr>
            <p:ph type="subTitle" idx="16"/>
          </p:nvPr>
        </p:nvSpPr>
        <p:spPr>
          <a:xfrm>
            <a:off x="8570967" y="4506900"/>
            <a:ext cx="2564800" cy="1372400"/>
          </a:xfrm>
          <a:prstGeom prst="rect">
            <a:avLst/>
          </a:prstGeom>
        </p:spPr>
        <p:txBody>
          <a:bodyPr spcFirstLastPara="1" wrap="square" lIns="121900" tIns="121900" rIns="121900" bIns="121900" anchor="t" anchorCtr="0">
            <a:noAutofit/>
          </a:bodyPr>
          <a:lstStyle/>
          <a:p>
            <a:pPr marL="0" indent="0"/>
            <a:r>
              <a:rPr lang="en" dirty="0"/>
              <a:t>Use cases and limitations</a:t>
            </a:r>
            <a:endParaRPr dirty="0"/>
          </a:p>
        </p:txBody>
      </p:sp>
      <p:sp>
        <p:nvSpPr>
          <p:cNvPr id="1346" name="Google Shape;1346;p56">
            <a:hlinkClick r:id="rId5" action="ppaction://hlinksldjump"/>
          </p:cNvPr>
          <p:cNvSpPr txBox="1">
            <a:spLocks noGrp="1"/>
          </p:cNvSpPr>
          <p:nvPr>
            <p:ph type="subTitle" idx="17"/>
          </p:nvPr>
        </p:nvSpPr>
        <p:spPr>
          <a:xfrm>
            <a:off x="8570967" y="1912633"/>
            <a:ext cx="2564800" cy="606000"/>
          </a:xfrm>
          <a:prstGeom prst="rect">
            <a:avLst/>
          </a:prstGeom>
        </p:spPr>
        <p:txBody>
          <a:bodyPr spcFirstLastPara="1" wrap="square" lIns="121900" tIns="121900" rIns="121900" bIns="121900" anchor="t" anchorCtr="0">
            <a:noAutofit/>
          </a:bodyPr>
          <a:lstStyle/>
          <a:p>
            <a:pPr marL="0" indent="0">
              <a:spcAft>
                <a:spcPts val="1600"/>
              </a:spcAft>
            </a:pPr>
            <a:r>
              <a:rPr lang="en" sz="2133" dirty="0"/>
              <a:t>Results</a:t>
            </a:r>
            <a:endParaRPr sz="2133" dirty="0"/>
          </a:p>
        </p:txBody>
      </p:sp>
      <p:sp>
        <p:nvSpPr>
          <p:cNvPr id="1347" name="Google Shape;1347;p56">
            <a:hlinkClick r:id="" action="ppaction://noaction"/>
          </p:cNvPr>
          <p:cNvSpPr txBox="1">
            <a:spLocks noGrp="1"/>
          </p:cNvSpPr>
          <p:nvPr>
            <p:ph type="subTitle" idx="18"/>
          </p:nvPr>
        </p:nvSpPr>
        <p:spPr>
          <a:xfrm>
            <a:off x="8560400" y="3870611"/>
            <a:ext cx="2564800" cy="606000"/>
          </a:xfrm>
          <a:prstGeom prst="rect">
            <a:avLst/>
          </a:prstGeom>
        </p:spPr>
        <p:txBody>
          <a:bodyPr spcFirstLastPara="1" wrap="square" lIns="121900" tIns="121900" rIns="121900" bIns="121900" anchor="t" anchorCtr="0">
            <a:noAutofit/>
          </a:bodyPr>
          <a:lstStyle/>
          <a:p>
            <a:pPr marL="0" indent="0">
              <a:spcAft>
                <a:spcPts val="1600"/>
              </a:spcAft>
            </a:pPr>
            <a:r>
              <a:rPr lang="en" sz="2133" dirty="0"/>
              <a:t>Conclusion and limitations</a:t>
            </a:r>
          </a:p>
          <a:p>
            <a:pPr marL="0" indent="0">
              <a:spcAft>
                <a:spcPts val="1600"/>
              </a:spcAft>
            </a:pPr>
            <a:endParaRPr sz="2133" dirty="0"/>
          </a:p>
        </p:txBody>
      </p:sp>
      <p:sp>
        <p:nvSpPr>
          <p:cNvPr id="1348" name="Google Shape;1348;p56"/>
          <p:cNvSpPr txBox="1">
            <a:spLocks noGrp="1"/>
          </p:cNvSpPr>
          <p:nvPr>
            <p:ph type="subTitle" idx="19"/>
          </p:nvPr>
        </p:nvSpPr>
        <p:spPr>
          <a:xfrm>
            <a:off x="8570967" y="2433612"/>
            <a:ext cx="2564800" cy="1372400"/>
          </a:xfrm>
          <a:prstGeom prst="rect">
            <a:avLst/>
          </a:prstGeom>
        </p:spPr>
        <p:txBody>
          <a:bodyPr spcFirstLastPara="1" wrap="square" lIns="121900" tIns="121900" rIns="121900" bIns="121900" anchor="t" anchorCtr="0">
            <a:noAutofit/>
          </a:bodyPr>
          <a:lstStyle/>
          <a:p>
            <a:pPr marL="0" indent="0"/>
            <a:r>
              <a:rPr lang="en" dirty="0"/>
              <a:t>Results obtained through data mining</a:t>
            </a:r>
            <a:endParaRPr dirty="0"/>
          </a:p>
        </p:txBody>
      </p:sp>
      <p:sp>
        <p:nvSpPr>
          <p:cNvPr id="1349" name="Google Shape;1349;p56">
            <a:hlinkClick r:id="rId5" action="ppaction://hlinksldjump"/>
          </p:cNvPr>
          <p:cNvSpPr txBox="1">
            <a:spLocks noGrp="1"/>
          </p:cNvSpPr>
          <p:nvPr>
            <p:ph type="title" idx="20"/>
          </p:nvPr>
        </p:nvSpPr>
        <p:spPr>
          <a:xfrm>
            <a:off x="7782967" y="1912633"/>
            <a:ext cx="795200" cy="548400"/>
          </a:xfrm>
          <a:prstGeom prst="rect">
            <a:avLst/>
          </a:prstGeom>
        </p:spPr>
        <p:txBody>
          <a:bodyPr spcFirstLastPara="1" wrap="square" lIns="121900" tIns="158467" rIns="121900" bIns="121900" anchor="ctr" anchorCtr="0">
            <a:noAutofit/>
          </a:bodyPr>
          <a:lstStyle/>
          <a:p>
            <a:r>
              <a:rPr lang="en"/>
              <a:t>05</a:t>
            </a:r>
            <a:endParaRPr/>
          </a:p>
        </p:txBody>
      </p:sp>
      <p:sp>
        <p:nvSpPr>
          <p:cNvPr id="1350" name="Google Shape;1350;p56">
            <a:hlinkClick r:id="" action="ppaction://noaction"/>
          </p:cNvPr>
          <p:cNvSpPr txBox="1">
            <a:spLocks noGrp="1"/>
          </p:cNvSpPr>
          <p:nvPr>
            <p:ph type="title" idx="21"/>
          </p:nvPr>
        </p:nvSpPr>
        <p:spPr>
          <a:xfrm>
            <a:off x="7782967" y="3989701"/>
            <a:ext cx="795200" cy="548400"/>
          </a:xfrm>
          <a:prstGeom prst="rect">
            <a:avLst/>
          </a:prstGeom>
        </p:spPr>
        <p:txBody>
          <a:bodyPr spcFirstLastPara="1" wrap="square" lIns="121900" tIns="158467" rIns="121900" bIns="121900" anchor="ctr" anchorCtr="0">
            <a:noAutofit/>
          </a:bodyPr>
          <a:lstStyle/>
          <a:p>
            <a:r>
              <a:rPr lang="en"/>
              <a:t>06</a:t>
            </a:r>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4" name="Google Shape;1364;p58"/>
          <p:cNvSpPr/>
          <p:nvPr/>
        </p:nvSpPr>
        <p:spPr>
          <a:xfrm>
            <a:off x="1083893" y="3359542"/>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1867"/>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B3E59BB-8934-0A00-228A-691A884F0114}"/>
                  </a:ext>
                </a:extLst>
              </p:cNvPr>
              <p:cNvGraphicFramePr>
                <a:graphicFrameLocks noGrp="1"/>
              </p:cNvGraphicFramePr>
              <p:nvPr>
                <p:extLst>
                  <p:ext uri="{D42A27DB-BD31-4B8C-83A1-F6EECF244321}">
                    <p14:modId xmlns:p14="http://schemas.microsoft.com/office/powerpoint/2010/main" val="1219408517"/>
                  </p:ext>
                </p:extLst>
              </p:nvPr>
            </p:nvGraphicFramePr>
            <p:xfrm>
              <a:off x="183985" y="1230814"/>
              <a:ext cx="3532515" cy="5018093"/>
            </p:xfrm>
            <a:graphic>
              <a:graphicData uri="http://schemas.openxmlformats.org/drawingml/2006/table">
                <a:tbl>
                  <a:tblPr firstRow="1" firstCol="1" bandRow="1"/>
                  <a:tblGrid>
                    <a:gridCol w="1538904">
                      <a:extLst>
                        <a:ext uri="{9D8B030D-6E8A-4147-A177-3AD203B41FA5}">
                          <a16:colId xmlns:a16="http://schemas.microsoft.com/office/drawing/2014/main" val="2801307520"/>
                        </a:ext>
                      </a:extLst>
                    </a:gridCol>
                    <a:gridCol w="1993611">
                      <a:extLst>
                        <a:ext uri="{9D8B030D-6E8A-4147-A177-3AD203B41FA5}">
                          <a16:colId xmlns:a16="http://schemas.microsoft.com/office/drawing/2014/main" val="1798395064"/>
                        </a:ext>
                      </a:extLst>
                    </a:gridCol>
                  </a:tblGrid>
                  <a:tr h="479329">
                    <a:tc gridSpan="2">
                      <a:txBody>
                        <a:bodyPr/>
                        <a:lstStyle/>
                        <a:p>
                          <a:pPr algn="ctr">
                            <a:lnSpc>
                              <a:spcPct val="107000"/>
                            </a:lnSpc>
                            <a:spcAft>
                              <a:spcPts val="800"/>
                            </a:spcAft>
                          </a:pPr>
                          <a:r>
                            <a:rPr lang="en-IN" sz="2900" kern="100" dirty="0">
                              <a:solidFill>
                                <a:schemeClr val="tx1"/>
                              </a:solidFill>
                              <a:effectLst/>
                              <a:latin typeface="Hammersmith One" panose="02010703030501060504" pitchFamily="2" charset="0"/>
                            </a:rPr>
                            <a:t>Support</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91C4DB"/>
                        </a:solidFill>
                      </a:tcPr>
                    </a:tc>
                    <a:tc hMerge="1">
                      <a:txBody>
                        <a:bodyPr/>
                        <a:lstStyle/>
                        <a:p>
                          <a:endParaRPr lang="en-IN"/>
                        </a:p>
                      </a:txBody>
                      <a:tcPr/>
                    </a:tc>
                    <a:extLst>
                      <a:ext uri="{0D108BD9-81ED-4DB2-BD59-A6C34878D82A}">
                        <a16:rowId xmlns:a16="http://schemas.microsoft.com/office/drawing/2014/main" val="3779897047"/>
                      </a:ext>
                    </a:extLst>
                  </a:tr>
                  <a:tr h="1180077">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Definition</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Number of transaction containing both x and y in dataset to all transaction</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3972357178"/>
                      </a:ext>
                    </a:extLst>
                  </a:tr>
                  <a:tr h="1429646">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Formula</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700" kern="100" smtClean="0">
                                    <a:solidFill>
                                      <a:schemeClr val="bg1">
                                        <a:lumMod val="10000"/>
                                      </a:schemeClr>
                                    </a:solidFill>
                                    <a:effectLst/>
                                    <a:latin typeface="Cambria Math" panose="02040503050406030204" pitchFamily="18" charset="0"/>
                                  </a:rPr>
                                  <m:t>𝑆𝑢𝑝𝑝𝑜𝑟𝑡</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𝑥𝑦</m:t>
                                    </m:r>
                                  </m:e>
                                </m:d>
                                <m:r>
                                  <a:rPr lang="en-IN" sz="1700" kern="100">
                                    <a:solidFill>
                                      <a:schemeClr val="bg1">
                                        <a:lumMod val="10000"/>
                                      </a:schemeClr>
                                    </a:solidFill>
                                    <a:effectLst/>
                                    <a:latin typeface="Cambria Math" panose="02040503050406030204" pitchFamily="18" charset="0"/>
                                  </a:rPr>
                                  <m:t>=</m:t>
                                </m:r>
                                <m:r>
                                  <a:rPr lang="en-IN" sz="1700" kern="100">
                                    <a:solidFill>
                                      <a:schemeClr val="bg1">
                                        <a:lumMod val="10000"/>
                                      </a:schemeClr>
                                    </a:solidFill>
                                    <a:effectLst/>
                                    <a:latin typeface="Cambria Math" panose="02040503050406030204" pitchFamily="18" charset="0"/>
                                  </a:rPr>
                                  <m:t>𝑃</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𝑥𝑦</m:t>
                                    </m:r>
                                  </m:e>
                                </m:d>
                                <m:r>
                                  <a:rPr lang="en-IN" sz="1700" kern="100">
                                    <a:solidFill>
                                      <a:schemeClr val="bg1">
                                        <a:lumMod val="10000"/>
                                      </a:schemeClr>
                                    </a:solidFill>
                                    <a:effectLst/>
                                    <a:latin typeface="Cambria Math" panose="02040503050406030204" pitchFamily="18" charset="0"/>
                                  </a:rPr>
                                  <m:t>=</m:t>
                                </m:r>
                                <m:f>
                                  <m:fPr>
                                    <m:ctrlPr>
                                      <a:rPr lang="en-IN" sz="1700" i="1" kern="100">
                                        <a:solidFill>
                                          <a:schemeClr val="bg1">
                                            <a:lumMod val="10000"/>
                                          </a:schemeClr>
                                        </a:solidFill>
                                        <a:effectLst/>
                                        <a:latin typeface="Cambria Math" panose="02040503050406030204" pitchFamily="18" charset="0"/>
                                      </a:rPr>
                                    </m:ctrlPr>
                                  </m:fPr>
                                  <m:num>
                                    <m:r>
                                      <a:rPr lang="en-IN" sz="1700" kern="100">
                                        <a:solidFill>
                                          <a:schemeClr val="bg1">
                                            <a:lumMod val="10000"/>
                                          </a:schemeClr>
                                        </a:solidFill>
                                        <a:effectLst/>
                                        <a:latin typeface="Cambria Math" panose="02040503050406030204" pitchFamily="18" charset="0"/>
                                      </a:rPr>
                                      <m:t>𝑁𝑢𝑚</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𝑥𝑦</m:t>
                                        </m:r>
                                      </m:e>
                                    </m:d>
                                  </m:num>
                                  <m:den>
                                    <m:r>
                                      <a:rPr lang="en-IN" sz="1700" kern="100">
                                        <a:solidFill>
                                          <a:schemeClr val="bg1">
                                            <a:lumMod val="10000"/>
                                          </a:schemeClr>
                                        </a:solidFill>
                                        <a:effectLst/>
                                        <a:latin typeface="Cambria Math" panose="02040503050406030204" pitchFamily="18" charset="0"/>
                                      </a:rPr>
                                      <m:t>𝑁𝑢𝑚</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𝐴𝑙𝑙𝑠𝑎𝑚𝑝𝑙𝑒𝑠</m:t>
                                        </m:r>
                                      </m:e>
                                    </m:d>
                                  </m:den>
                                </m:f>
                              </m:oMath>
                            </m:oMathPara>
                          </a14:m>
                          <a:endParaRPr lang="en-IN" sz="1500" kern="100" dirty="0">
                            <a:solidFill>
                              <a:schemeClr val="bg1">
                                <a:lumMod val="10000"/>
                              </a:schemeClr>
                            </a:solidFill>
                            <a:effectLst/>
                          </a:endParaRPr>
                        </a:p>
                        <a:p>
                          <a:pPr>
                            <a:lnSpc>
                              <a:spcPct val="107000"/>
                            </a:lnSpc>
                            <a:spcAft>
                              <a:spcPts val="800"/>
                            </a:spcAft>
                          </a:pPr>
                          <a:r>
                            <a:rPr lang="en-IN" sz="1500" kern="100" dirty="0">
                              <a:solidFill>
                                <a:schemeClr val="bg1">
                                  <a:lumMod val="10000"/>
                                </a:schemeClr>
                              </a:solidFill>
                              <a:effectLst/>
                            </a:rPr>
                            <a:t> </a:t>
                          </a:r>
                          <a:endParaRPr lang="en-IN" sz="1500" kern="1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solidFill>
                          <a:srgbClr val="DEEBF1"/>
                        </a:solidFill>
                      </a:tcPr>
                    </a:tc>
                    <a:extLst>
                      <a:ext uri="{0D108BD9-81ED-4DB2-BD59-A6C34878D82A}">
                        <a16:rowId xmlns:a16="http://schemas.microsoft.com/office/drawing/2014/main" val="3547373912"/>
                      </a:ext>
                    </a:extLst>
                  </a:tr>
                  <a:tr h="1898568">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Example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IN" sz="1500" kern="100" dirty="0">
                              <a:solidFill>
                                <a:schemeClr val="bg1">
                                  <a:lumMod val="10000"/>
                                </a:schemeClr>
                              </a:solidFill>
                              <a:effectLst/>
                              <a:latin typeface="Manjari" panose="020B0604020202020204" charset="0"/>
                              <a:cs typeface="Manjari" panose="020B0604020202020204" charset="0"/>
                            </a:rPr>
                            <a:t>a support rating of 28% means that “there is a 28% probability that an individual in the population will contain both X and Y”</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2897374341"/>
                      </a:ext>
                    </a:extLst>
                  </a:tr>
                </a:tbl>
              </a:graphicData>
            </a:graphic>
          </p:graphicFrame>
        </mc:Choice>
        <mc:Fallback xmlns="">
          <p:graphicFrame>
            <p:nvGraphicFramePr>
              <p:cNvPr id="6" name="Table 5">
                <a:extLst>
                  <a:ext uri="{FF2B5EF4-FFF2-40B4-BE49-F238E27FC236}">
                    <a16:creationId xmlns:a16="http://schemas.microsoft.com/office/drawing/2014/main" id="{BB3E59BB-8934-0A00-228A-691A884F0114}"/>
                  </a:ext>
                </a:extLst>
              </p:cNvPr>
              <p:cNvGraphicFramePr>
                <a:graphicFrameLocks noGrp="1"/>
              </p:cNvGraphicFramePr>
              <p:nvPr>
                <p:extLst>
                  <p:ext uri="{D42A27DB-BD31-4B8C-83A1-F6EECF244321}">
                    <p14:modId xmlns:p14="http://schemas.microsoft.com/office/powerpoint/2010/main" val="1219408517"/>
                  </p:ext>
                </p:extLst>
              </p:nvPr>
            </p:nvGraphicFramePr>
            <p:xfrm>
              <a:off x="183985" y="1230814"/>
              <a:ext cx="3532515" cy="5083714"/>
            </p:xfrm>
            <a:graphic>
              <a:graphicData uri="http://schemas.openxmlformats.org/drawingml/2006/table">
                <a:tbl>
                  <a:tblPr firstRow="1" firstCol="1" bandRow="1"/>
                  <a:tblGrid>
                    <a:gridCol w="1538904">
                      <a:extLst>
                        <a:ext uri="{9D8B030D-6E8A-4147-A177-3AD203B41FA5}">
                          <a16:colId xmlns:a16="http://schemas.microsoft.com/office/drawing/2014/main" val="2801307520"/>
                        </a:ext>
                      </a:extLst>
                    </a:gridCol>
                    <a:gridCol w="1993611">
                      <a:extLst>
                        <a:ext uri="{9D8B030D-6E8A-4147-A177-3AD203B41FA5}">
                          <a16:colId xmlns:a16="http://schemas.microsoft.com/office/drawing/2014/main" val="1798395064"/>
                        </a:ext>
                      </a:extLst>
                    </a:gridCol>
                  </a:tblGrid>
                  <a:tr h="479329">
                    <a:tc gridSpan="2">
                      <a:txBody>
                        <a:bodyPr/>
                        <a:lstStyle/>
                        <a:p>
                          <a:pPr algn="ctr">
                            <a:lnSpc>
                              <a:spcPct val="107000"/>
                            </a:lnSpc>
                            <a:spcAft>
                              <a:spcPts val="800"/>
                            </a:spcAft>
                          </a:pPr>
                          <a:r>
                            <a:rPr lang="en-IN" sz="2900" kern="100" dirty="0">
                              <a:solidFill>
                                <a:schemeClr val="tx1"/>
                              </a:solidFill>
                              <a:effectLst/>
                              <a:latin typeface="Hammersmith One" panose="02010703030501060504" pitchFamily="2" charset="0"/>
                            </a:rPr>
                            <a:t>Support</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91C4DB"/>
                        </a:solidFill>
                      </a:tcPr>
                    </a:tc>
                    <a:tc hMerge="1">
                      <a:txBody>
                        <a:bodyPr/>
                        <a:lstStyle/>
                        <a:p>
                          <a:endParaRPr lang="en-IN"/>
                        </a:p>
                      </a:txBody>
                      <a:tcPr/>
                    </a:tc>
                    <a:extLst>
                      <a:ext uri="{0D108BD9-81ED-4DB2-BD59-A6C34878D82A}">
                        <a16:rowId xmlns:a16="http://schemas.microsoft.com/office/drawing/2014/main" val="3779897047"/>
                      </a:ext>
                    </a:extLst>
                  </a:tr>
                  <a:tr h="1180077">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Definition</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Number of transaction containing both x and y in dataset to all transaction</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3972357178"/>
                      </a:ext>
                    </a:extLst>
                  </a:tr>
                  <a:tr h="1429646">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Formula</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14:m xmlns:a14="http://schemas.microsoft.com/office/drawing/2010/main">
                            <m:oMathPara xmlns:m="http://schemas.openxmlformats.org/officeDocument/2006/math">
                              <m:oMathParaPr>
                                <m:jc m:val="centerGroup"/>
                              </m:oMathParaPr>
                              <m:oMath xmlns:m="http://schemas.openxmlformats.org/officeDocument/2006/math">
                                <m:r>
                                  <a:rPr lang="en-IN" sz="1700" kern="100" smtClean="0">
                                    <a:solidFill>
                                      <a:schemeClr val="bg1">
                                        <a:lumMod val="10000"/>
                                      </a:schemeClr>
                                    </a:solidFill>
                                    <a:effectLst/>
                                    <a:latin typeface="Cambria Math" panose="02040503050406030204" pitchFamily="18" charset="0"/>
                                  </a:rPr>
                                  <m:t>𝑆𝑢𝑝𝑝𝑜𝑟𝑡</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𝑥𝑦</m:t>
                                    </m:r>
                                  </m:e>
                                </m:d>
                                <m:r>
                                  <a:rPr lang="en-IN" sz="1700" kern="100">
                                    <a:solidFill>
                                      <a:schemeClr val="bg1">
                                        <a:lumMod val="10000"/>
                                      </a:schemeClr>
                                    </a:solidFill>
                                    <a:effectLst/>
                                    <a:latin typeface="Cambria Math" panose="02040503050406030204" pitchFamily="18" charset="0"/>
                                  </a:rPr>
                                  <m:t>=</m:t>
                                </m:r>
                                <m:r>
                                  <a:rPr lang="en-IN" sz="1700" kern="100">
                                    <a:solidFill>
                                      <a:schemeClr val="bg1">
                                        <a:lumMod val="10000"/>
                                      </a:schemeClr>
                                    </a:solidFill>
                                    <a:effectLst/>
                                    <a:latin typeface="Cambria Math" panose="02040503050406030204" pitchFamily="18" charset="0"/>
                                  </a:rPr>
                                  <m:t>𝑃</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𝑥𝑦</m:t>
                                    </m:r>
                                  </m:e>
                                </m:d>
                                <m:r>
                                  <a:rPr lang="en-IN" sz="1700" kern="100">
                                    <a:solidFill>
                                      <a:schemeClr val="bg1">
                                        <a:lumMod val="10000"/>
                                      </a:schemeClr>
                                    </a:solidFill>
                                    <a:effectLst/>
                                    <a:latin typeface="Cambria Math" panose="02040503050406030204" pitchFamily="18" charset="0"/>
                                  </a:rPr>
                                  <m:t>=</m:t>
                                </m:r>
                                <m:f>
                                  <m:fPr>
                                    <m:ctrlPr>
                                      <a:rPr lang="en-IN" sz="1700" i="1" kern="100">
                                        <a:solidFill>
                                          <a:schemeClr val="bg1">
                                            <a:lumMod val="10000"/>
                                          </a:schemeClr>
                                        </a:solidFill>
                                        <a:effectLst/>
                                        <a:latin typeface="Cambria Math" panose="02040503050406030204" pitchFamily="18" charset="0"/>
                                      </a:rPr>
                                    </m:ctrlPr>
                                  </m:fPr>
                                  <m:num>
                                    <m:r>
                                      <a:rPr lang="en-IN" sz="1700" kern="100">
                                        <a:solidFill>
                                          <a:schemeClr val="bg1">
                                            <a:lumMod val="10000"/>
                                          </a:schemeClr>
                                        </a:solidFill>
                                        <a:effectLst/>
                                        <a:latin typeface="Cambria Math" panose="02040503050406030204" pitchFamily="18" charset="0"/>
                                      </a:rPr>
                                      <m:t>𝑁𝑢𝑚</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𝑥𝑦</m:t>
                                        </m:r>
                                      </m:e>
                                    </m:d>
                                  </m:num>
                                  <m:den>
                                    <m:r>
                                      <a:rPr lang="en-IN" sz="1700" kern="100">
                                        <a:solidFill>
                                          <a:schemeClr val="bg1">
                                            <a:lumMod val="10000"/>
                                          </a:schemeClr>
                                        </a:solidFill>
                                        <a:effectLst/>
                                        <a:latin typeface="Cambria Math" panose="02040503050406030204" pitchFamily="18" charset="0"/>
                                      </a:rPr>
                                      <m:t>𝑁𝑢𝑚</m:t>
                                    </m:r>
                                    <m:d>
                                      <m:dPr>
                                        <m:ctrlPr>
                                          <a:rPr lang="en-IN" sz="1700" i="1" kern="100">
                                            <a:solidFill>
                                              <a:schemeClr val="bg1">
                                                <a:lumMod val="10000"/>
                                              </a:schemeClr>
                                            </a:solidFill>
                                            <a:effectLst/>
                                            <a:latin typeface="Cambria Math" panose="02040503050406030204" pitchFamily="18" charset="0"/>
                                          </a:rPr>
                                        </m:ctrlPr>
                                      </m:dPr>
                                      <m:e>
                                        <m:r>
                                          <a:rPr lang="en-IN" sz="1700" kern="100">
                                            <a:solidFill>
                                              <a:schemeClr val="bg1">
                                                <a:lumMod val="10000"/>
                                              </a:schemeClr>
                                            </a:solidFill>
                                            <a:effectLst/>
                                            <a:latin typeface="Cambria Math" panose="02040503050406030204" pitchFamily="18" charset="0"/>
                                          </a:rPr>
                                          <m:t>𝐴𝑙𝑙𝑠𝑎𝑚𝑝𝑙𝑒𝑠</m:t>
                                        </m:r>
                                      </m:e>
                                    </m:d>
                                  </m:den>
                                </m:f>
                              </m:oMath>
                            </m:oMathPara>
                          </a14:m>
                          <a:endParaRPr lang="en-IN" sz="1500" kern="100" dirty="0">
                            <a:solidFill>
                              <a:schemeClr val="bg1">
                                <a:lumMod val="10000"/>
                              </a:schemeClr>
                            </a:solidFill>
                            <a:effectLst/>
                          </a:endParaRPr>
                        </a:p>
                        <a:p>
                          <a:pPr>
                            <a:lnSpc>
                              <a:spcPct val="107000"/>
                            </a:lnSpc>
                            <a:spcAft>
                              <a:spcPts val="800"/>
                            </a:spcAft>
                          </a:pPr>
                          <a:r>
                            <a:rPr lang="en-IN" sz="1500" kern="100" dirty="0">
                              <a:solidFill>
                                <a:schemeClr val="bg1">
                                  <a:lumMod val="10000"/>
                                </a:schemeClr>
                              </a:solidFill>
                              <a:effectLst/>
                            </a:rPr>
                            <a:t> </a:t>
                          </a:r>
                          <a:endParaRPr lang="en-IN" sz="1500" kern="1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solidFill>
                          <a:srgbClr val="DEEBF1"/>
                        </a:solidFill>
                      </a:tcPr>
                    </a:tc>
                    <a:extLst>
                      <a:ext uri="{0D108BD9-81ED-4DB2-BD59-A6C34878D82A}">
                        <a16:rowId xmlns:a16="http://schemas.microsoft.com/office/drawing/2014/main" val="3547373912"/>
                      </a:ext>
                    </a:extLst>
                  </a:tr>
                  <a:tr h="1898568">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Example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IN" sz="1500" kern="100" dirty="0">
                              <a:solidFill>
                                <a:schemeClr val="bg1">
                                  <a:lumMod val="10000"/>
                                </a:schemeClr>
                              </a:solidFill>
                              <a:effectLst/>
                              <a:latin typeface="Manjari" panose="020B0604020202020204" charset="0"/>
                              <a:cs typeface="Manjari" panose="020B0604020202020204" charset="0"/>
                            </a:rPr>
                            <a:t>a support rating of 28% means that “there is a 28% probability that an individual in the population will contain both X and Y”</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289737434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706C068-0C54-9FA7-E851-7FB5CBC3F4BB}"/>
                  </a:ext>
                </a:extLst>
              </p:cNvPr>
              <p:cNvGraphicFramePr>
                <a:graphicFrameLocks noGrp="1"/>
              </p:cNvGraphicFramePr>
              <p:nvPr>
                <p:extLst>
                  <p:ext uri="{D42A27DB-BD31-4B8C-83A1-F6EECF244321}">
                    <p14:modId xmlns:p14="http://schemas.microsoft.com/office/powerpoint/2010/main" val="1205599568"/>
                  </p:ext>
                </p:extLst>
              </p:nvPr>
            </p:nvGraphicFramePr>
            <p:xfrm>
              <a:off x="3887307" y="1219238"/>
              <a:ext cx="3591180" cy="5083714"/>
            </p:xfrm>
            <a:graphic>
              <a:graphicData uri="http://schemas.openxmlformats.org/drawingml/2006/table">
                <a:tbl>
                  <a:tblPr firstRow="1" firstCol="1" bandRow="1"/>
                  <a:tblGrid>
                    <a:gridCol w="1564459">
                      <a:extLst>
                        <a:ext uri="{9D8B030D-6E8A-4147-A177-3AD203B41FA5}">
                          <a16:colId xmlns:a16="http://schemas.microsoft.com/office/drawing/2014/main" val="2801307520"/>
                        </a:ext>
                      </a:extLst>
                    </a:gridCol>
                    <a:gridCol w="2026721">
                      <a:extLst>
                        <a:ext uri="{9D8B030D-6E8A-4147-A177-3AD203B41FA5}">
                          <a16:colId xmlns:a16="http://schemas.microsoft.com/office/drawing/2014/main" val="1798395064"/>
                        </a:ext>
                      </a:extLst>
                    </a:gridCol>
                  </a:tblGrid>
                  <a:tr h="487583">
                    <a:tc gridSpan="2">
                      <a:txBody>
                        <a:bodyPr/>
                        <a:lstStyle/>
                        <a:p>
                          <a:pPr algn="ctr">
                            <a:lnSpc>
                              <a:spcPct val="107000"/>
                            </a:lnSpc>
                            <a:spcAft>
                              <a:spcPts val="800"/>
                            </a:spcAft>
                          </a:pPr>
                          <a:r>
                            <a:rPr lang="en-IN" sz="29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rPr>
                            <a:t>Confidence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91C4DB"/>
                        </a:solidFill>
                      </a:tcPr>
                    </a:tc>
                    <a:tc hMerge="1">
                      <a:txBody>
                        <a:bodyPr/>
                        <a:lstStyle/>
                        <a:p>
                          <a:endParaRPr lang="en-IN"/>
                        </a:p>
                      </a:txBody>
                      <a:tcPr/>
                    </a:tc>
                    <a:extLst>
                      <a:ext uri="{0D108BD9-81ED-4DB2-BD59-A6C34878D82A}">
                        <a16:rowId xmlns:a16="http://schemas.microsoft.com/office/drawing/2014/main" val="3779897047"/>
                      </a:ext>
                    </a:extLst>
                  </a:tr>
                  <a:tr h="1228450">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Definition</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ratio of the number of transactions including x and y to the number of transactions including y</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3972357178"/>
                      </a:ext>
                    </a:extLst>
                  </a:tr>
                  <a:tr h="1631117">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Formula</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900" b="0" i="1" u="none" strike="noStrike" cap="none" smtClean="0">
                                    <a:solidFill>
                                      <a:schemeClr val="bg1">
                                        <a:lumMod val="10000"/>
                                      </a:schemeClr>
                                    </a:solidFill>
                                    <a:effectLst/>
                                    <a:latin typeface="Cambria Math" panose="02040503050406030204" pitchFamily="18" charset="0"/>
                                    <a:ea typeface="Arial"/>
                                    <a:cs typeface="Arial"/>
                                    <a:sym typeface="Arial"/>
                                  </a:rPr>
                                  <m:t>𝐶𝑜𝑛𝑓𝑖𝑑𝑒𝑛𝑐𝑒</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e>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f>
                                  <m:f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fPr>
                                  <m:num>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𝑥𝑦</m:t>
                                        </m:r>
                                      </m:e>
                                    </m:d>
                                  </m:num>
                                  <m:den>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den>
                                </m:f>
                              </m:oMath>
                            </m:oMathPara>
                          </a14:m>
                          <a:endParaRPr lang="en-IN" sz="1500" kern="100" dirty="0">
                            <a:solidFill>
                              <a:schemeClr val="bg1">
                                <a:lumMod val="10000"/>
                              </a:schemeClr>
                            </a:solidFill>
                            <a:effectLst/>
                          </a:endParaRPr>
                        </a:p>
                        <a:p>
                          <a:pPr>
                            <a:lnSpc>
                              <a:spcPct val="107000"/>
                            </a:lnSpc>
                            <a:spcAft>
                              <a:spcPts val="800"/>
                            </a:spcAft>
                          </a:pPr>
                          <a:r>
                            <a:rPr lang="en-IN" sz="1500" kern="100" dirty="0">
                              <a:solidFill>
                                <a:schemeClr val="bg1">
                                  <a:lumMod val="10000"/>
                                </a:schemeClr>
                              </a:solidFill>
                              <a:effectLst/>
                            </a:rPr>
                            <a:t> </a:t>
                          </a:r>
                          <a:endParaRPr lang="en-IN" sz="1500" kern="1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solidFill>
                          <a:srgbClr val="DEEBF1"/>
                        </a:solidFill>
                      </a:tcPr>
                    </a:tc>
                    <a:extLst>
                      <a:ext uri="{0D108BD9-81ED-4DB2-BD59-A6C34878D82A}">
                        <a16:rowId xmlns:a16="http://schemas.microsoft.com/office/drawing/2014/main" val="3547373912"/>
                      </a:ext>
                    </a:extLst>
                  </a:tr>
                  <a:tr h="1736564">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Example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Assuming that “52% of the terms containing X contain Y”, the confidence is 52%</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2897374341"/>
                      </a:ext>
                    </a:extLst>
                  </a:tr>
                </a:tbl>
              </a:graphicData>
            </a:graphic>
          </p:graphicFrame>
        </mc:Choice>
        <mc:Fallback xmlns="">
          <p:graphicFrame>
            <p:nvGraphicFramePr>
              <p:cNvPr id="7" name="Table 6">
                <a:extLst>
                  <a:ext uri="{FF2B5EF4-FFF2-40B4-BE49-F238E27FC236}">
                    <a16:creationId xmlns:a16="http://schemas.microsoft.com/office/drawing/2014/main" id="{B706C068-0C54-9FA7-E851-7FB5CBC3F4BB}"/>
                  </a:ext>
                </a:extLst>
              </p:cNvPr>
              <p:cNvGraphicFramePr>
                <a:graphicFrameLocks noGrp="1"/>
              </p:cNvGraphicFramePr>
              <p:nvPr>
                <p:extLst>
                  <p:ext uri="{D42A27DB-BD31-4B8C-83A1-F6EECF244321}">
                    <p14:modId xmlns:p14="http://schemas.microsoft.com/office/powerpoint/2010/main" val="1205599568"/>
                  </p:ext>
                </p:extLst>
              </p:nvPr>
            </p:nvGraphicFramePr>
            <p:xfrm>
              <a:off x="3887307" y="1219238"/>
              <a:ext cx="3591180" cy="5083714"/>
            </p:xfrm>
            <a:graphic>
              <a:graphicData uri="http://schemas.openxmlformats.org/drawingml/2006/table">
                <a:tbl>
                  <a:tblPr firstRow="1" firstCol="1" bandRow="1"/>
                  <a:tblGrid>
                    <a:gridCol w="1564459">
                      <a:extLst>
                        <a:ext uri="{9D8B030D-6E8A-4147-A177-3AD203B41FA5}">
                          <a16:colId xmlns:a16="http://schemas.microsoft.com/office/drawing/2014/main" val="2801307520"/>
                        </a:ext>
                      </a:extLst>
                    </a:gridCol>
                    <a:gridCol w="2026721">
                      <a:extLst>
                        <a:ext uri="{9D8B030D-6E8A-4147-A177-3AD203B41FA5}">
                          <a16:colId xmlns:a16="http://schemas.microsoft.com/office/drawing/2014/main" val="1798395064"/>
                        </a:ext>
                      </a:extLst>
                    </a:gridCol>
                  </a:tblGrid>
                  <a:tr h="487583">
                    <a:tc gridSpan="2">
                      <a:txBody>
                        <a:bodyPr/>
                        <a:lstStyle/>
                        <a:p>
                          <a:pPr algn="ctr">
                            <a:lnSpc>
                              <a:spcPct val="107000"/>
                            </a:lnSpc>
                            <a:spcAft>
                              <a:spcPts val="800"/>
                            </a:spcAft>
                          </a:pPr>
                          <a:r>
                            <a:rPr lang="en-IN" sz="29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rPr>
                            <a:t>Confidence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91C4DB"/>
                        </a:solidFill>
                      </a:tcPr>
                    </a:tc>
                    <a:tc hMerge="1">
                      <a:txBody>
                        <a:bodyPr/>
                        <a:lstStyle/>
                        <a:p>
                          <a:endParaRPr lang="en-IN"/>
                        </a:p>
                      </a:txBody>
                      <a:tcPr/>
                    </a:tc>
                    <a:extLst>
                      <a:ext uri="{0D108BD9-81ED-4DB2-BD59-A6C34878D82A}">
                        <a16:rowId xmlns:a16="http://schemas.microsoft.com/office/drawing/2014/main" val="3779897047"/>
                      </a:ext>
                    </a:extLst>
                  </a:tr>
                  <a:tr h="1228450">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Definition</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ratio of the number of transactions including x and y to the number of transactions including y</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3972357178"/>
                      </a:ext>
                    </a:extLst>
                  </a:tr>
                  <a:tr h="1631117">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Formula</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14:m xmlns:a14="http://schemas.microsoft.com/office/drawing/2010/main">
                            <m:oMathPara xmlns:m="http://schemas.openxmlformats.org/officeDocument/2006/math">
                              <m:oMathParaPr>
                                <m:jc m:val="centerGroup"/>
                              </m:oMathParaPr>
                              <m:oMath xmlns:m="http://schemas.openxmlformats.org/officeDocument/2006/math">
                                <m:r>
                                  <a:rPr lang="en-IN" sz="1900" b="0" i="1" u="none" strike="noStrike" cap="none" smtClean="0">
                                    <a:solidFill>
                                      <a:schemeClr val="bg1">
                                        <a:lumMod val="10000"/>
                                      </a:schemeClr>
                                    </a:solidFill>
                                    <a:effectLst/>
                                    <a:latin typeface="Cambria Math" panose="02040503050406030204" pitchFamily="18" charset="0"/>
                                    <a:ea typeface="Arial"/>
                                    <a:cs typeface="Arial"/>
                                    <a:sym typeface="Arial"/>
                                  </a:rPr>
                                  <m:t>𝐶𝑜𝑛𝑓𝑖𝑑𝑒𝑛𝑐𝑒</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e>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f>
                                  <m:f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fPr>
                                  <m:num>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𝑥𝑦</m:t>
                                        </m:r>
                                      </m:e>
                                    </m:d>
                                  </m:num>
                                  <m:den>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den>
                                </m:f>
                              </m:oMath>
                            </m:oMathPara>
                          </a14:m>
                          <a:endParaRPr lang="en-IN" sz="1500" kern="100" dirty="0">
                            <a:solidFill>
                              <a:schemeClr val="bg1">
                                <a:lumMod val="10000"/>
                              </a:schemeClr>
                            </a:solidFill>
                            <a:effectLst/>
                          </a:endParaRPr>
                        </a:p>
                        <a:p>
                          <a:pPr>
                            <a:lnSpc>
                              <a:spcPct val="107000"/>
                            </a:lnSpc>
                            <a:spcAft>
                              <a:spcPts val="800"/>
                            </a:spcAft>
                          </a:pPr>
                          <a:r>
                            <a:rPr lang="en-IN" sz="1500" kern="100" dirty="0">
                              <a:solidFill>
                                <a:schemeClr val="bg1">
                                  <a:lumMod val="10000"/>
                                </a:schemeClr>
                              </a:solidFill>
                              <a:effectLst/>
                            </a:rPr>
                            <a:t> </a:t>
                          </a:r>
                          <a:endParaRPr lang="en-IN" sz="1500" kern="1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solidFill>
                          <a:srgbClr val="DEEBF1"/>
                        </a:solidFill>
                      </a:tcPr>
                    </a:tc>
                    <a:extLst>
                      <a:ext uri="{0D108BD9-81ED-4DB2-BD59-A6C34878D82A}">
                        <a16:rowId xmlns:a16="http://schemas.microsoft.com/office/drawing/2014/main" val="3547373912"/>
                      </a:ext>
                    </a:extLst>
                  </a:tr>
                  <a:tr h="1736564">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Example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Assuming that “52% of the terms containing X contain Y”, the confidence is 52%</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289737434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80380917-DD34-4507-C3F7-E6656D54F505}"/>
                  </a:ext>
                </a:extLst>
              </p:cNvPr>
              <p:cNvGraphicFramePr>
                <a:graphicFrameLocks noGrp="1"/>
              </p:cNvGraphicFramePr>
              <p:nvPr>
                <p:extLst>
                  <p:ext uri="{D42A27DB-BD31-4B8C-83A1-F6EECF244321}">
                    <p14:modId xmlns:p14="http://schemas.microsoft.com/office/powerpoint/2010/main" val="2959978371"/>
                  </p:ext>
                </p:extLst>
              </p:nvPr>
            </p:nvGraphicFramePr>
            <p:xfrm>
              <a:off x="7649294" y="1225089"/>
              <a:ext cx="4299827" cy="5028752"/>
            </p:xfrm>
            <a:graphic>
              <a:graphicData uri="http://schemas.openxmlformats.org/drawingml/2006/table">
                <a:tbl>
                  <a:tblPr firstRow="1" firstCol="1" bandRow="1"/>
                  <a:tblGrid>
                    <a:gridCol w="1873179">
                      <a:extLst>
                        <a:ext uri="{9D8B030D-6E8A-4147-A177-3AD203B41FA5}">
                          <a16:colId xmlns:a16="http://schemas.microsoft.com/office/drawing/2014/main" val="2801307520"/>
                        </a:ext>
                      </a:extLst>
                    </a:gridCol>
                    <a:gridCol w="2426648">
                      <a:extLst>
                        <a:ext uri="{9D8B030D-6E8A-4147-A177-3AD203B41FA5}">
                          <a16:colId xmlns:a16="http://schemas.microsoft.com/office/drawing/2014/main" val="1798395064"/>
                        </a:ext>
                      </a:extLst>
                    </a:gridCol>
                  </a:tblGrid>
                  <a:tr h="502126">
                    <a:tc gridSpan="2">
                      <a:txBody>
                        <a:bodyPr/>
                        <a:lstStyle/>
                        <a:p>
                          <a:pPr algn="ctr">
                            <a:lnSpc>
                              <a:spcPct val="107000"/>
                            </a:lnSpc>
                            <a:spcAft>
                              <a:spcPts val="800"/>
                            </a:spcAft>
                          </a:pPr>
                          <a:r>
                            <a:rPr lang="en-IN" sz="29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rPr>
                            <a:t>Lift</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91C4DB"/>
                        </a:solidFill>
                      </a:tcPr>
                    </a:tc>
                    <a:tc hMerge="1">
                      <a:txBody>
                        <a:bodyPr/>
                        <a:lstStyle/>
                        <a:p>
                          <a:endParaRPr lang="en-IN"/>
                        </a:p>
                      </a:txBody>
                      <a:tcPr/>
                    </a:tc>
                    <a:extLst>
                      <a:ext uri="{0D108BD9-81ED-4DB2-BD59-A6C34878D82A}">
                        <a16:rowId xmlns:a16="http://schemas.microsoft.com/office/drawing/2014/main" val="3779897047"/>
                      </a:ext>
                    </a:extLst>
                  </a:tr>
                  <a:tr h="1119820">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Definition</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Number of transaction containing both x and y in dataset to all transaction containing x</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3972357178"/>
                      </a:ext>
                    </a:extLst>
                  </a:tr>
                  <a:tr h="1608273">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Formula</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900" b="0" i="1" u="none" strike="noStrike" cap="none" smtClean="0">
                                    <a:solidFill>
                                      <a:schemeClr val="bg1">
                                        <a:lumMod val="10000"/>
                                      </a:schemeClr>
                                    </a:solidFill>
                                    <a:effectLst/>
                                    <a:latin typeface="Cambria Math" panose="02040503050406030204" pitchFamily="18" charset="0"/>
                                    <a:ea typeface="Arial"/>
                                    <a:cs typeface="Arial"/>
                                    <a:sym typeface="Arial"/>
                                  </a:rPr>
                                  <m:t>𝐿𝑖𝑓𝑡</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f>
                                  <m:f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fPr>
                                  <m:num>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e>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num>
                                  <m:den>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e>
                                    </m:d>
                                  </m:den>
                                </m:f>
                                <m:r>
                                  <a:rPr lang="en-IN" sz="1900" b="0" i="1" u="none" strike="noStrike" cap="none">
                                    <a:solidFill>
                                      <a:schemeClr val="bg1">
                                        <a:lumMod val="10000"/>
                                      </a:schemeClr>
                                    </a:solidFill>
                                    <a:effectLst/>
                                    <a:latin typeface="Cambria Math" panose="02040503050406030204" pitchFamily="18" charset="0"/>
                                    <a:ea typeface="Arial"/>
                                    <a:cs typeface="Arial"/>
                                    <a:sym typeface="Arial"/>
                                  </a:rPr>
                                  <m:t> =</m:t>
                                </m:r>
                                <m:f>
                                  <m:f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fPr>
                                  <m:num>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𝐶𝑜𝑛𝑓𝑖𝑑𝑒𝑛𝑐𝑒</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m:t>
                                        </m:r>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𝑦</m:t>
                                        </m:r>
                                      </m:e>
                                    </m:d>
                                  </m:num>
                                  <m:den>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𝑃</m:t>
                                    </m:r>
                                    <m:d>
                                      <m:dPr>
                                        <m:ctrlPr>
                                          <a:rPr lang="en-IN" sz="1900" b="0" i="1" u="none" strike="noStrike" cap="none">
                                            <a:solidFill>
                                              <a:schemeClr val="bg1">
                                                <a:lumMod val="10000"/>
                                              </a:schemeClr>
                                            </a:solidFill>
                                            <a:effectLst/>
                                            <a:latin typeface="Cambria Math" panose="02040503050406030204" pitchFamily="18" charset="0"/>
                                            <a:ea typeface="Arial"/>
                                            <a:cs typeface="Arial"/>
                                            <a:sym typeface="Arial"/>
                                          </a:rPr>
                                        </m:ctrlPr>
                                      </m:dPr>
                                      <m:e>
                                        <m:r>
                                          <a:rPr lang="en-IN" sz="1900" b="0" i="1" u="none" strike="noStrike" cap="none">
                                            <a:solidFill>
                                              <a:schemeClr val="bg1">
                                                <a:lumMod val="10000"/>
                                              </a:schemeClr>
                                            </a:solidFill>
                                            <a:effectLst/>
                                            <a:latin typeface="Cambria Math" panose="02040503050406030204" pitchFamily="18" charset="0"/>
                                            <a:ea typeface="Arial"/>
                                            <a:cs typeface="Arial"/>
                                            <a:sym typeface="Arial"/>
                                          </a:rPr>
                                          <m:t>𝑥</m:t>
                                        </m:r>
                                      </m:e>
                                    </m:d>
                                  </m:den>
                                </m:f>
                              </m:oMath>
                            </m:oMathPara>
                          </a14:m>
                          <a:endParaRPr lang="en-IN" sz="1500" kern="100" dirty="0">
                            <a:solidFill>
                              <a:schemeClr val="bg1">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solidFill>
                          <a:srgbClr val="DEEBF1"/>
                        </a:solidFill>
                      </a:tcPr>
                    </a:tc>
                    <a:extLst>
                      <a:ext uri="{0D108BD9-81ED-4DB2-BD59-A6C34878D82A}">
                        <a16:rowId xmlns:a16="http://schemas.microsoft.com/office/drawing/2014/main" val="3547373912"/>
                      </a:ext>
                    </a:extLst>
                  </a:tr>
                  <a:tr h="1798533">
                    <a:tc>
                      <a:txBody>
                        <a:bodyPr/>
                        <a:lstStyle/>
                        <a:p>
                          <a:pPr algn="l">
                            <a:lnSpc>
                              <a:spcPct val="107000"/>
                            </a:lnSpc>
                            <a:spcAft>
                              <a:spcPts val="800"/>
                            </a:spcAft>
                          </a:pPr>
                          <a:r>
                            <a:rPr lang="en-IN" sz="1500" kern="100" dirty="0">
                              <a:solidFill>
                                <a:schemeClr val="tx1"/>
                              </a:solidFill>
                              <a:effectLst/>
                              <a:latin typeface="Hammersmith One" panose="02010703030501060504" pitchFamily="2" charset="0"/>
                            </a:rPr>
                            <a:t>Example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If the value is greater than 1, then x ⇒y is a valid strong association rule</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2897374341"/>
                      </a:ext>
                    </a:extLst>
                  </a:tr>
                </a:tbl>
              </a:graphicData>
            </a:graphic>
          </p:graphicFrame>
        </mc:Choice>
        <mc:Fallback xmlns="">
          <p:graphicFrame>
            <p:nvGraphicFramePr>
              <p:cNvPr id="8" name="Table 7">
                <a:extLst>
                  <a:ext uri="{FF2B5EF4-FFF2-40B4-BE49-F238E27FC236}">
                    <a16:creationId xmlns:a16="http://schemas.microsoft.com/office/drawing/2014/main" id="{80380917-DD34-4507-C3F7-E6656D54F505}"/>
                  </a:ext>
                </a:extLst>
              </p:cNvPr>
              <p:cNvGraphicFramePr>
                <a:graphicFrameLocks noGrp="1"/>
              </p:cNvGraphicFramePr>
              <p:nvPr>
                <p:extLst>
                  <p:ext uri="{D42A27DB-BD31-4B8C-83A1-F6EECF244321}">
                    <p14:modId xmlns:p14="http://schemas.microsoft.com/office/powerpoint/2010/main" val="2959978371"/>
                  </p:ext>
                </p:extLst>
              </p:nvPr>
            </p:nvGraphicFramePr>
            <p:xfrm>
              <a:off x="7649294" y="1225089"/>
              <a:ext cx="4299827" cy="5028752"/>
            </p:xfrm>
            <a:graphic>
              <a:graphicData uri="http://schemas.openxmlformats.org/drawingml/2006/table">
                <a:tbl>
                  <a:tblPr firstRow="1" firstCol="1" bandRow="1"/>
                  <a:tblGrid>
                    <a:gridCol w="1873179">
                      <a:extLst>
                        <a:ext uri="{9D8B030D-6E8A-4147-A177-3AD203B41FA5}">
                          <a16:colId xmlns:a16="http://schemas.microsoft.com/office/drawing/2014/main" val="2801307520"/>
                        </a:ext>
                      </a:extLst>
                    </a:gridCol>
                    <a:gridCol w="2426648">
                      <a:extLst>
                        <a:ext uri="{9D8B030D-6E8A-4147-A177-3AD203B41FA5}">
                          <a16:colId xmlns:a16="http://schemas.microsoft.com/office/drawing/2014/main" val="1798395064"/>
                        </a:ext>
                      </a:extLst>
                    </a:gridCol>
                  </a:tblGrid>
                  <a:tr h="502126">
                    <a:tc gridSpan="2">
                      <a:txBody>
                        <a:bodyPr/>
                        <a:lstStyle/>
                        <a:p>
                          <a:pPr algn="ctr">
                            <a:lnSpc>
                              <a:spcPct val="107000"/>
                            </a:lnSpc>
                            <a:spcAft>
                              <a:spcPts val="800"/>
                            </a:spcAft>
                          </a:pPr>
                          <a:r>
                            <a:rPr lang="en-IN" sz="29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rPr>
                            <a:t>Lift</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91C4DB"/>
                        </a:solidFill>
                      </a:tcPr>
                    </a:tc>
                    <a:tc hMerge="1">
                      <a:txBody>
                        <a:bodyPr/>
                        <a:lstStyle/>
                        <a:p>
                          <a:endParaRPr lang="en-IN"/>
                        </a:p>
                      </a:txBody>
                      <a:tcPr/>
                    </a:tc>
                    <a:extLst>
                      <a:ext uri="{0D108BD9-81ED-4DB2-BD59-A6C34878D82A}">
                        <a16:rowId xmlns:a16="http://schemas.microsoft.com/office/drawing/2014/main" val="3779897047"/>
                      </a:ext>
                    </a:extLst>
                  </a:tr>
                  <a:tr h="1119820">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Definition</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Number of transaction containing both x and y in dataset to all transaction containing x</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3972357178"/>
                      </a:ext>
                    </a:extLst>
                  </a:tr>
                  <a:tr h="1608273">
                    <a:tc>
                      <a:txBody>
                        <a:bodyPr/>
                        <a:lstStyle/>
                        <a:p>
                          <a:pPr>
                            <a:lnSpc>
                              <a:spcPct val="107000"/>
                            </a:lnSpc>
                            <a:spcAft>
                              <a:spcPts val="800"/>
                            </a:spcAft>
                          </a:pPr>
                          <a:r>
                            <a:rPr lang="en-IN" sz="1500" kern="100" dirty="0">
                              <a:solidFill>
                                <a:schemeClr val="tx1"/>
                              </a:solidFill>
                              <a:effectLst/>
                              <a:latin typeface="Hammersmith One" panose="02010703030501060504" pitchFamily="2" charset="0"/>
                            </a:rPr>
                            <a:t>Formula</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endParaRPr lang="en-US"/>
                        </a:p>
                      </a:txBody>
                      <a:tcPr marT="0" marB="0">
                        <a:blipFill>
                          <a:blip r:embed="rId3"/>
                          <a:stretch>
                            <a:fillRect l="-77444" t="-105283" r="-501" b="-112075"/>
                          </a:stretch>
                        </a:blipFill>
                      </a:tcPr>
                    </a:tc>
                    <a:extLst>
                      <a:ext uri="{0D108BD9-81ED-4DB2-BD59-A6C34878D82A}">
                        <a16:rowId xmlns:a16="http://schemas.microsoft.com/office/drawing/2014/main" val="3547373912"/>
                      </a:ext>
                    </a:extLst>
                  </a:tr>
                  <a:tr h="1798533">
                    <a:tc>
                      <a:txBody>
                        <a:bodyPr/>
                        <a:lstStyle/>
                        <a:p>
                          <a:pPr algn="l">
                            <a:lnSpc>
                              <a:spcPct val="107000"/>
                            </a:lnSpc>
                            <a:spcAft>
                              <a:spcPts val="800"/>
                            </a:spcAft>
                          </a:pPr>
                          <a:r>
                            <a:rPr lang="en-IN" sz="1500" kern="100" dirty="0">
                              <a:solidFill>
                                <a:schemeClr val="tx1"/>
                              </a:solidFill>
                              <a:effectLst/>
                              <a:latin typeface="Hammersmith One" panose="02010703030501060504" pitchFamily="2" charset="0"/>
                            </a:rPr>
                            <a:t>Example</a:t>
                          </a:r>
                          <a:endParaRPr lang="en-IN" sz="1500" kern="100" dirty="0">
                            <a:solidFill>
                              <a:schemeClr val="tx1"/>
                            </a:solidFill>
                            <a:effectLst/>
                            <a:latin typeface="Hammersmith One" panose="02010703030501060504" pitchFamily="2" charset="0"/>
                            <a:ea typeface="Calibri" panose="020F0502020204030204" pitchFamily="34" charset="0"/>
                            <a:cs typeface="Times New Roman" panose="02020603050405020304" pitchFamily="18" charset="0"/>
                          </a:endParaRPr>
                        </a:p>
                      </a:txBody>
                      <a:tcPr marT="0" marB="0">
                        <a:solidFill>
                          <a:srgbClr val="B9AAB5"/>
                        </a:solidFill>
                      </a:tcPr>
                    </a:tc>
                    <a:tc>
                      <a:txBody>
                        <a:bodyPr/>
                        <a:lstStyle/>
                        <a:p>
                          <a:pPr>
                            <a:lnSpc>
                              <a:spcPct val="107000"/>
                            </a:lnSpc>
                            <a:spcAft>
                              <a:spcPts val="800"/>
                            </a:spcAft>
                          </a:pPr>
                          <a:r>
                            <a:rPr lang="en-US" sz="1500" kern="100" dirty="0">
                              <a:solidFill>
                                <a:schemeClr val="bg1">
                                  <a:lumMod val="10000"/>
                                </a:schemeClr>
                              </a:solidFill>
                              <a:effectLst/>
                              <a:latin typeface="Manjari" panose="020B0604020202020204" charset="0"/>
                              <a:cs typeface="Manjari" panose="020B0604020202020204" charset="0"/>
                            </a:rPr>
                            <a:t>If the value is greater than 1, then x ⇒y is a valid strong association rule</a:t>
                          </a:r>
                          <a:endParaRPr lang="en-IN" sz="1500" kern="100" dirty="0">
                            <a:solidFill>
                              <a:schemeClr val="bg1">
                                <a:lumMod val="10000"/>
                              </a:schemeClr>
                            </a:solidFill>
                            <a:effectLst/>
                            <a:latin typeface="Manjari" panose="020B0604020202020204" charset="0"/>
                            <a:ea typeface="Calibri" panose="020F0502020204030204" pitchFamily="34" charset="0"/>
                            <a:cs typeface="Manjari" panose="020B0604020202020204" charset="0"/>
                          </a:endParaRPr>
                        </a:p>
                      </a:txBody>
                      <a:tcPr marT="0" marB="0">
                        <a:solidFill>
                          <a:srgbClr val="DEEBF1"/>
                        </a:solidFill>
                      </a:tcPr>
                    </a:tc>
                    <a:extLst>
                      <a:ext uri="{0D108BD9-81ED-4DB2-BD59-A6C34878D82A}">
                        <a16:rowId xmlns:a16="http://schemas.microsoft.com/office/drawing/2014/main" val="2897374341"/>
                      </a:ext>
                    </a:extLst>
                  </a:tr>
                </a:tbl>
              </a:graphicData>
            </a:graphic>
          </p:graphicFrame>
        </mc:Fallback>
      </mc:AlternateContent>
      <p:pic>
        <p:nvPicPr>
          <p:cNvPr id="14" name="Picture 13">
            <a:extLst>
              <a:ext uri="{FF2B5EF4-FFF2-40B4-BE49-F238E27FC236}">
                <a16:creationId xmlns:a16="http://schemas.microsoft.com/office/drawing/2014/main" id="{0BBB5AF5-FD05-D514-9E05-EAA263BE5745}"/>
              </a:ext>
            </a:extLst>
          </p:cNvPr>
          <p:cNvPicPr>
            <a:picLocks noChangeAspect="1"/>
          </p:cNvPicPr>
          <p:nvPr/>
        </p:nvPicPr>
        <p:blipFill>
          <a:blip r:embed="rId4"/>
          <a:stretch>
            <a:fillRect/>
          </a:stretch>
        </p:blipFill>
        <p:spPr>
          <a:xfrm>
            <a:off x="769361" y="112337"/>
            <a:ext cx="10412871" cy="128433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099" name="Google Shape;2099;p92"/>
          <p:cNvSpPr txBox="1">
            <a:spLocks noGrp="1"/>
          </p:cNvSpPr>
          <p:nvPr>
            <p:ph type="title"/>
          </p:nvPr>
        </p:nvSpPr>
        <p:spPr>
          <a:xfrm>
            <a:off x="2692400" y="2613900"/>
            <a:ext cx="6807200" cy="1618400"/>
          </a:xfrm>
          <a:prstGeom prst="rect">
            <a:avLst/>
          </a:prstGeom>
        </p:spPr>
        <p:txBody>
          <a:bodyPr spcFirstLastPara="1" wrap="square" lIns="121900" tIns="121900" rIns="121900" bIns="121900" anchor="ctr" anchorCtr="0">
            <a:noAutofit/>
          </a:bodyPr>
          <a:lstStyle/>
          <a:p>
            <a:r>
              <a:rPr lang="en" dirty="0"/>
              <a:t>Results</a:t>
            </a:r>
            <a:endParaRPr dirty="0"/>
          </a:p>
        </p:txBody>
      </p:sp>
      <p:sp>
        <p:nvSpPr>
          <p:cNvPr id="2101" name="Google Shape;2101;p92"/>
          <p:cNvSpPr/>
          <p:nvPr/>
        </p:nvSpPr>
        <p:spPr>
          <a:xfrm>
            <a:off x="5175585" y="4584833"/>
            <a:ext cx="1840825" cy="70467"/>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7" name="Google Shape;2586;p125">
            <a:extLst>
              <a:ext uri="{FF2B5EF4-FFF2-40B4-BE49-F238E27FC236}">
                <a16:creationId xmlns:a16="http://schemas.microsoft.com/office/drawing/2014/main" id="{6FD58D2F-8C9E-3B51-BF71-A9B9CED1F403}"/>
              </a:ext>
            </a:extLst>
          </p:cNvPr>
          <p:cNvSpPr/>
          <p:nvPr/>
        </p:nvSpPr>
        <p:spPr>
          <a:xfrm>
            <a:off x="9436047" y="0"/>
            <a:ext cx="3082920" cy="2975956"/>
          </a:xfrm>
          <a:custGeom>
            <a:avLst/>
            <a:gdLst/>
            <a:ahLst/>
            <a:cxnLst/>
            <a:rect l="l" t="t" r="r" b="b"/>
            <a:pathLst>
              <a:path w="74758" h="67759" extrusionOk="0">
                <a:moveTo>
                  <a:pt x="13665" y="1"/>
                </a:moveTo>
                <a:cubicBezTo>
                  <a:pt x="10859" y="1"/>
                  <a:pt x="8053" y="193"/>
                  <a:pt x="5247" y="643"/>
                </a:cubicBezTo>
                <a:cubicBezTo>
                  <a:pt x="3507" y="938"/>
                  <a:pt x="2463" y="1848"/>
                  <a:pt x="1901" y="3534"/>
                </a:cubicBezTo>
                <a:cubicBezTo>
                  <a:pt x="536" y="7469"/>
                  <a:pt x="1" y="11564"/>
                  <a:pt x="242" y="15659"/>
                </a:cubicBezTo>
                <a:cubicBezTo>
                  <a:pt x="911" y="28132"/>
                  <a:pt x="5140" y="39239"/>
                  <a:pt x="13357" y="48714"/>
                </a:cubicBezTo>
                <a:cubicBezTo>
                  <a:pt x="18469" y="54549"/>
                  <a:pt x="24866" y="58537"/>
                  <a:pt x="32093" y="61268"/>
                </a:cubicBezTo>
                <a:cubicBezTo>
                  <a:pt x="39159" y="63917"/>
                  <a:pt x="46466" y="65764"/>
                  <a:pt x="53933" y="66969"/>
                </a:cubicBezTo>
                <a:cubicBezTo>
                  <a:pt x="57210" y="67492"/>
                  <a:pt x="60488" y="67758"/>
                  <a:pt x="63770" y="67758"/>
                </a:cubicBezTo>
                <a:cubicBezTo>
                  <a:pt x="66197" y="67758"/>
                  <a:pt x="68628" y="67612"/>
                  <a:pt x="71063" y="67317"/>
                </a:cubicBezTo>
                <a:cubicBezTo>
                  <a:pt x="72589" y="67129"/>
                  <a:pt x="72910" y="66888"/>
                  <a:pt x="72857" y="65336"/>
                </a:cubicBezTo>
                <a:cubicBezTo>
                  <a:pt x="72669" y="60250"/>
                  <a:pt x="73553" y="55272"/>
                  <a:pt x="74489" y="50294"/>
                </a:cubicBezTo>
                <a:cubicBezTo>
                  <a:pt x="74757" y="48902"/>
                  <a:pt x="74329" y="48367"/>
                  <a:pt x="72857" y="48313"/>
                </a:cubicBezTo>
                <a:cubicBezTo>
                  <a:pt x="70528" y="48233"/>
                  <a:pt x="68199" y="48126"/>
                  <a:pt x="65844" y="48045"/>
                </a:cubicBezTo>
                <a:cubicBezTo>
                  <a:pt x="60518" y="47617"/>
                  <a:pt x="55191" y="47109"/>
                  <a:pt x="50026" y="45636"/>
                </a:cubicBezTo>
                <a:cubicBezTo>
                  <a:pt x="42745" y="43575"/>
                  <a:pt x="36322" y="40096"/>
                  <a:pt x="31076" y="34582"/>
                </a:cubicBezTo>
                <a:cubicBezTo>
                  <a:pt x="28908" y="32334"/>
                  <a:pt x="27275" y="29684"/>
                  <a:pt x="25856" y="26901"/>
                </a:cubicBezTo>
                <a:cubicBezTo>
                  <a:pt x="24224" y="23769"/>
                  <a:pt x="22966" y="20477"/>
                  <a:pt x="21922" y="17078"/>
                </a:cubicBezTo>
                <a:cubicBezTo>
                  <a:pt x="20931" y="13839"/>
                  <a:pt x="20771" y="10520"/>
                  <a:pt x="20583" y="7174"/>
                </a:cubicBezTo>
                <a:cubicBezTo>
                  <a:pt x="20503" y="5408"/>
                  <a:pt x="20316" y="3668"/>
                  <a:pt x="20102" y="1901"/>
                </a:cubicBezTo>
                <a:cubicBezTo>
                  <a:pt x="19941" y="590"/>
                  <a:pt x="19566" y="242"/>
                  <a:pt x="18255" y="162"/>
                </a:cubicBezTo>
                <a:cubicBezTo>
                  <a:pt x="16725" y="58"/>
                  <a:pt x="15195" y="1"/>
                  <a:pt x="13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8" name="Google Shape;2498;p118"/>
          <p:cNvSpPr txBox="1">
            <a:spLocks noGrp="1"/>
          </p:cNvSpPr>
          <p:nvPr>
            <p:ph type="subTitle" idx="1"/>
          </p:nvPr>
        </p:nvSpPr>
        <p:spPr>
          <a:xfrm>
            <a:off x="7243887" y="1844420"/>
            <a:ext cx="4276669" cy="2434067"/>
          </a:xfrm>
          <a:prstGeom prst="rect">
            <a:avLst/>
          </a:prstGeom>
        </p:spPr>
        <p:txBody>
          <a:bodyPr spcFirstLastPara="1" wrap="square" lIns="121900" tIns="121900" rIns="121900" bIns="121900" anchor="ctr" anchorCtr="0">
            <a:noAutofit/>
          </a:bodyPr>
          <a:lstStyle/>
          <a:p>
            <a:pPr marL="380990" indent="-380990" algn="l">
              <a:buFont typeface="Wingdings" panose="05000000000000000000" pitchFamily="2" charset="2"/>
              <a:buChar char="è"/>
            </a:pPr>
            <a:r>
              <a:rPr lang="en" dirty="0"/>
              <a:t>YouTube has maximum support.</a:t>
            </a:r>
          </a:p>
          <a:p>
            <a:pPr marL="380990" indent="-380990" algn="l">
              <a:buFont typeface="Wingdings" panose="05000000000000000000" pitchFamily="2" charset="2"/>
              <a:buChar char="è"/>
            </a:pPr>
            <a:r>
              <a:rPr lang="en" dirty="0"/>
              <a:t>Only 1 pair with 5 length has support more than 30%.</a:t>
            </a:r>
          </a:p>
        </p:txBody>
      </p:sp>
      <p:grpSp>
        <p:nvGrpSpPr>
          <p:cNvPr id="2499" name="Google Shape;2499;p118"/>
          <p:cNvGrpSpPr/>
          <p:nvPr/>
        </p:nvGrpSpPr>
        <p:grpSpPr>
          <a:xfrm>
            <a:off x="454429" y="1291245"/>
            <a:ext cx="6706662" cy="5386646"/>
            <a:chOff x="2641950" y="3481825"/>
            <a:chExt cx="469125" cy="635475"/>
          </a:xfrm>
        </p:grpSpPr>
        <p:sp>
          <p:nvSpPr>
            <p:cNvPr id="2500" name="Google Shape;2500;p118"/>
            <p:cNvSpPr/>
            <p:nvPr/>
          </p:nvSpPr>
          <p:spPr>
            <a:xfrm>
              <a:off x="2641950" y="3481825"/>
              <a:ext cx="46912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a:noFill/>
            </a:ln>
          </p:spPr>
          <p:txBody>
            <a:bodyPr spcFirstLastPara="1" wrap="square" lIns="121900" tIns="121900" rIns="121900" bIns="121900" anchor="ctr" anchorCtr="0">
              <a:noAutofit/>
            </a:bodyPr>
            <a:lstStyle/>
            <a:p>
              <a:endParaRPr sz="1867"/>
            </a:p>
          </p:txBody>
        </p:sp>
        <p:sp>
          <p:nvSpPr>
            <p:cNvPr id="2501" name="Google Shape;2501;p118"/>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rgbClr val="FFF7ED"/>
            </a:solidFill>
            <a:ln>
              <a:noFill/>
            </a:ln>
          </p:spPr>
          <p:txBody>
            <a:bodyPr spcFirstLastPara="1" wrap="square" lIns="121900" tIns="121900" rIns="121900" bIns="121900" anchor="ctr" anchorCtr="0">
              <a:noAutofit/>
            </a:bodyPr>
            <a:lstStyle/>
            <a:p>
              <a:endParaRPr sz="1867"/>
            </a:p>
          </p:txBody>
        </p:sp>
      </p:grpSp>
      <p:pic>
        <p:nvPicPr>
          <p:cNvPr id="5" name="Picture 4">
            <a:extLst>
              <a:ext uri="{FF2B5EF4-FFF2-40B4-BE49-F238E27FC236}">
                <a16:creationId xmlns:a16="http://schemas.microsoft.com/office/drawing/2014/main" id="{438AD060-5772-5390-B5B2-B433BA966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75219" y="1485655"/>
            <a:ext cx="6074468" cy="5020440"/>
          </a:xfrm>
          <a:prstGeom prst="rect">
            <a:avLst/>
          </a:prstGeom>
          <a:noFill/>
          <a:ln>
            <a:noFill/>
          </a:ln>
        </p:spPr>
      </p:pic>
      <p:pic>
        <p:nvPicPr>
          <p:cNvPr id="4" name="Picture 3">
            <a:extLst>
              <a:ext uri="{FF2B5EF4-FFF2-40B4-BE49-F238E27FC236}">
                <a16:creationId xmlns:a16="http://schemas.microsoft.com/office/drawing/2014/main" id="{1D3D11D5-8D78-274C-0318-C1E5B144C13E}"/>
              </a:ext>
            </a:extLst>
          </p:cNvPr>
          <p:cNvPicPr>
            <a:picLocks noChangeAspect="1"/>
          </p:cNvPicPr>
          <p:nvPr/>
        </p:nvPicPr>
        <p:blipFill>
          <a:blip r:embed="rId4"/>
          <a:stretch>
            <a:fillRect/>
          </a:stretch>
        </p:blipFill>
        <p:spPr>
          <a:xfrm>
            <a:off x="4677541" y="293095"/>
            <a:ext cx="2836917" cy="128433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4" name="Rectangle 1">
            <a:extLst>
              <a:ext uri="{FF2B5EF4-FFF2-40B4-BE49-F238E27FC236}">
                <a16:creationId xmlns:a16="http://schemas.microsoft.com/office/drawing/2014/main" id="{F8C57227-AF46-BB39-CEF0-23D3D9E0AA8E}"/>
              </a:ext>
            </a:extLst>
          </p:cNvPr>
          <p:cNvSpPr>
            <a:spLocks noChangeArrowheads="1"/>
          </p:cNvSpPr>
          <p:nvPr/>
        </p:nvSpPr>
        <p:spPr bwMode="auto">
          <a:xfrm>
            <a:off x="212585" y="1774852"/>
            <a:ext cx="5874704" cy="41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endParaRPr lang="en-IN" sz="1867"/>
          </a:p>
        </p:txBody>
      </p:sp>
      <p:grpSp>
        <p:nvGrpSpPr>
          <p:cNvPr id="5" name="Google Shape;2485;p117">
            <a:extLst>
              <a:ext uri="{FF2B5EF4-FFF2-40B4-BE49-F238E27FC236}">
                <a16:creationId xmlns:a16="http://schemas.microsoft.com/office/drawing/2014/main" id="{8046CF3F-0EA8-5B54-E594-EE4F09C0A226}"/>
              </a:ext>
            </a:extLst>
          </p:cNvPr>
          <p:cNvGrpSpPr/>
          <p:nvPr/>
        </p:nvGrpSpPr>
        <p:grpSpPr>
          <a:xfrm>
            <a:off x="2296921" y="939387"/>
            <a:ext cx="7845907" cy="5918613"/>
            <a:chOff x="1917372" y="1288466"/>
            <a:chExt cx="2993079" cy="2405568"/>
          </a:xfrm>
        </p:grpSpPr>
        <p:sp>
          <p:nvSpPr>
            <p:cNvPr id="6" name="Google Shape;2486;p117">
              <a:extLst>
                <a:ext uri="{FF2B5EF4-FFF2-40B4-BE49-F238E27FC236}">
                  <a16:creationId xmlns:a16="http://schemas.microsoft.com/office/drawing/2014/main" id="{2DCA35F7-C3B1-BD00-9FEF-EDD49B29E803}"/>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7" name="Google Shape;2487;p117">
              <a:extLst>
                <a:ext uri="{FF2B5EF4-FFF2-40B4-BE49-F238E27FC236}">
                  <a16:creationId xmlns:a16="http://schemas.microsoft.com/office/drawing/2014/main" id="{90B918D4-1C67-31F7-543C-7DBC4082B3AE}"/>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8" name="Google Shape;2488;p117">
              <a:extLst>
                <a:ext uri="{FF2B5EF4-FFF2-40B4-BE49-F238E27FC236}">
                  <a16:creationId xmlns:a16="http://schemas.microsoft.com/office/drawing/2014/main" id="{DA53DA49-B6EC-DC05-EFEF-89497C72E6F6}"/>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0" name="Google Shape;2490;p117">
              <a:extLst>
                <a:ext uri="{FF2B5EF4-FFF2-40B4-BE49-F238E27FC236}">
                  <a16:creationId xmlns:a16="http://schemas.microsoft.com/office/drawing/2014/main" id="{79D552DF-8E95-2C08-BC45-48E63DA6AFE4}"/>
                </a:ext>
              </a:extLst>
            </p:cNvPr>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11" name="Google Shape;2491;p117">
              <a:extLst>
                <a:ext uri="{FF2B5EF4-FFF2-40B4-BE49-F238E27FC236}">
                  <a16:creationId xmlns:a16="http://schemas.microsoft.com/office/drawing/2014/main" id="{B9F9CA0A-BFE4-CC6E-8A2D-D44BDCB5A62D}"/>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9" name="Google Shape;2489;p117">
              <a:extLst>
                <a:ext uri="{FF2B5EF4-FFF2-40B4-BE49-F238E27FC236}">
                  <a16:creationId xmlns:a16="http://schemas.microsoft.com/office/drawing/2014/main" id="{984E2589-E3F5-F316-5908-1E3038B2FC87}"/>
                </a:ext>
              </a:extLst>
            </p:cNvPr>
            <p:cNvSpPr/>
            <p:nvPr/>
          </p:nvSpPr>
          <p:spPr>
            <a:xfrm>
              <a:off x="2022415" y="1363739"/>
              <a:ext cx="2793524" cy="184485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grpSp>
      <p:pic>
        <p:nvPicPr>
          <p:cNvPr id="16" name="Picture 15">
            <a:extLst>
              <a:ext uri="{FF2B5EF4-FFF2-40B4-BE49-F238E27FC236}">
                <a16:creationId xmlns:a16="http://schemas.microsoft.com/office/drawing/2014/main" id="{EFB95266-2033-F700-70C4-2000B4E8F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72276" y="1099367"/>
            <a:ext cx="7322803" cy="4589488"/>
          </a:xfrm>
          <a:prstGeom prst="rect">
            <a:avLst/>
          </a:prstGeom>
          <a:noFill/>
          <a:ln>
            <a:noFill/>
          </a:ln>
        </p:spPr>
      </p:pic>
      <p:pic>
        <p:nvPicPr>
          <p:cNvPr id="3" name="Picture 2">
            <a:extLst>
              <a:ext uri="{FF2B5EF4-FFF2-40B4-BE49-F238E27FC236}">
                <a16:creationId xmlns:a16="http://schemas.microsoft.com/office/drawing/2014/main" id="{BD9FDD6E-983F-5B9E-CFE0-D0FA2AC7EFCC}"/>
              </a:ext>
            </a:extLst>
          </p:cNvPr>
          <p:cNvPicPr>
            <a:picLocks noChangeAspect="1"/>
          </p:cNvPicPr>
          <p:nvPr/>
        </p:nvPicPr>
        <p:blipFill>
          <a:blip r:embed="rId4"/>
          <a:stretch>
            <a:fillRect/>
          </a:stretch>
        </p:blipFill>
        <p:spPr>
          <a:xfrm>
            <a:off x="1000406" y="238923"/>
            <a:ext cx="10290940" cy="835224"/>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7" name="Google Shape;2497;p118"/>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Results (Cont.)</a:t>
            </a:r>
            <a:endParaRPr dirty="0"/>
          </a:p>
        </p:txBody>
      </p:sp>
      <p:grpSp>
        <p:nvGrpSpPr>
          <p:cNvPr id="14" name="Google Shape;2485;p117">
            <a:extLst>
              <a:ext uri="{FF2B5EF4-FFF2-40B4-BE49-F238E27FC236}">
                <a16:creationId xmlns:a16="http://schemas.microsoft.com/office/drawing/2014/main" id="{7F8C4EB6-BEDC-C0FE-E9BF-6953AEBB76DA}"/>
              </a:ext>
            </a:extLst>
          </p:cNvPr>
          <p:cNvGrpSpPr/>
          <p:nvPr/>
        </p:nvGrpSpPr>
        <p:grpSpPr>
          <a:xfrm>
            <a:off x="7173224" y="1968771"/>
            <a:ext cx="4647715" cy="3797397"/>
            <a:chOff x="1917372" y="1288466"/>
            <a:chExt cx="2993079" cy="2405568"/>
          </a:xfrm>
        </p:grpSpPr>
        <p:sp>
          <p:nvSpPr>
            <p:cNvPr id="15" name="Google Shape;2486;p117">
              <a:extLst>
                <a:ext uri="{FF2B5EF4-FFF2-40B4-BE49-F238E27FC236}">
                  <a16:creationId xmlns:a16="http://schemas.microsoft.com/office/drawing/2014/main" id="{7B0EE9C1-6AC6-826C-425F-AB6873EE2F44}"/>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16" name="Google Shape;2487;p117">
              <a:extLst>
                <a:ext uri="{FF2B5EF4-FFF2-40B4-BE49-F238E27FC236}">
                  <a16:creationId xmlns:a16="http://schemas.microsoft.com/office/drawing/2014/main" id="{396A75E3-583B-B8D4-E1B9-DA44323A3D0B}"/>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7" name="Google Shape;2488;p117">
              <a:extLst>
                <a:ext uri="{FF2B5EF4-FFF2-40B4-BE49-F238E27FC236}">
                  <a16:creationId xmlns:a16="http://schemas.microsoft.com/office/drawing/2014/main" id="{90AE3960-5E8E-B2E2-99FD-20DEE63EF236}"/>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8" name="Google Shape;2489;p117">
              <a:extLst>
                <a:ext uri="{FF2B5EF4-FFF2-40B4-BE49-F238E27FC236}">
                  <a16:creationId xmlns:a16="http://schemas.microsoft.com/office/drawing/2014/main" id="{2E657541-1E99-5C83-16D6-D0B182740431}"/>
                </a:ext>
              </a:extLst>
            </p:cNvPr>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19" name="Google Shape;2490;p117">
              <a:extLst>
                <a:ext uri="{FF2B5EF4-FFF2-40B4-BE49-F238E27FC236}">
                  <a16:creationId xmlns:a16="http://schemas.microsoft.com/office/drawing/2014/main" id="{E8183D89-D876-49B7-8531-5AE4CFE32F4D}"/>
                </a:ext>
              </a:extLst>
            </p:cNvPr>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0" name="Google Shape;2491;p117">
              <a:extLst>
                <a:ext uri="{FF2B5EF4-FFF2-40B4-BE49-F238E27FC236}">
                  <a16:creationId xmlns:a16="http://schemas.microsoft.com/office/drawing/2014/main" id="{C65C8C7A-12FA-A620-7CAF-3A7D7B721AF4}"/>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pic>
        <p:nvPicPr>
          <p:cNvPr id="22" name="Picture 21">
            <a:extLst>
              <a:ext uri="{FF2B5EF4-FFF2-40B4-BE49-F238E27FC236}">
                <a16:creationId xmlns:a16="http://schemas.microsoft.com/office/drawing/2014/main" id="{888C5411-3F72-BDC5-4632-B49A10F44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2444" y="1713874"/>
            <a:ext cx="6104467" cy="4172373"/>
          </a:xfrm>
          <a:prstGeom prst="rect">
            <a:avLst/>
          </a:prstGeom>
          <a:noFill/>
          <a:ln>
            <a:noFill/>
          </a:ln>
        </p:spPr>
      </p:pic>
      <p:sp>
        <p:nvSpPr>
          <p:cNvPr id="23" name="TextBox 22">
            <a:extLst>
              <a:ext uri="{FF2B5EF4-FFF2-40B4-BE49-F238E27FC236}">
                <a16:creationId xmlns:a16="http://schemas.microsoft.com/office/drawing/2014/main" id="{692194A2-4E04-6851-404B-074942265588}"/>
              </a:ext>
            </a:extLst>
          </p:cNvPr>
          <p:cNvSpPr txBox="1"/>
          <p:nvPr/>
        </p:nvSpPr>
        <p:spPr>
          <a:xfrm>
            <a:off x="7328048" y="2237766"/>
            <a:ext cx="4337841" cy="1816266"/>
          </a:xfrm>
          <a:prstGeom prst="rect">
            <a:avLst/>
          </a:prstGeom>
          <a:noFill/>
        </p:spPr>
        <p:txBody>
          <a:bodyPr wrap="square" rtlCol="0">
            <a:spAutoFit/>
          </a:bodyPr>
          <a:lstStyle/>
          <a:p>
            <a:pPr marL="380990" indent="-380990">
              <a:buFont typeface="Wingdings" panose="05000000000000000000" pitchFamily="2" charset="2"/>
              <a:buChar char="è"/>
            </a:pPr>
            <a:r>
              <a:rPr lang="en-IN" sz="1867" dirty="0"/>
              <a:t>YouTube is present in almost all device.</a:t>
            </a:r>
          </a:p>
          <a:p>
            <a:pPr marL="380990" indent="-380990">
              <a:buFont typeface="Wingdings" panose="05000000000000000000" pitchFamily="2" charset="2"/>
              <a:buChar char="è"/>
            </a:pPr>
            <a:r>
              <a:rPr lang="en-IN" sz="1867" dirty="0"/>
              <a:t>Confidence(</a:t>
            </a:r>
            <a:r>
              <a:rPr lang="en-IN" sz="1867" dirty="0" err="1"/>
              <a:t>JioCinema,Youtube</a:t>
            </a:r>
            <a:r>
              <a:rPr lang="en-IN" sz="1867" dirty="0"/>
              <a:t> =&gt; </a:t>
            </a:r>
            <a:r>
              <a:rPr lang="en-IN" sz="1867" dirty="0" err="1"/>
              <a:t>Disney+Hotstar</a:t>
            </a:r>
            <a:r>
              <a:rPr lang="en-IN" sz="1867" dirty="0"/>
              <a:t>) = 95%</a:t>
            </a:r>
          </a:p>
          <a:p>
            <a:endParaRPr lang="en-IN" sz="1867" dirty="0"/>
          </a:p>
          <a:p>
            <a:pPr marL="380990" indent="-380990">
              <a:buFont typeface="Wingdings" panose="05000000000000000000" pitchFamily="2" charset="2"/>
              <a:buChar char="è"/>
            </a:pPr>
            <a:endParaRPr lang="en-IN" sz="1867" dirty="0"/>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7" name="Google Shape;2497;p118"/>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Results (Cont.)</a:t>
            </a:r>
            <a:endParaRPr dirty="0"/>
          </a:p>
        </p:txBody>
      </p:sp>
      <p:grpSp>
        <p:nvGrpSpPr>
          <p:cNvPr id="14" name="Google Shape;2485;p117">
            <a:extLst>
              <a:ext uri="{FF2B5EF4-FFF2-40B4-BE49-F238E27FC236}">
                <a16:creationId xmlns:a16="http://schemas.microsoft.com/office/drawing/2014/main" id="{7F8C4EB6-BEDC-C0FE-E9BF-6953AEBB76DA}"/>
              </a:ext>
            </a:extLst>
          </p:cNvPr>
          <p:cNvGrpSpPr/>
          <p:nvPr/>
        </p:nvGrpSpPr>
        <p:grpSpPr>
          <a:xfrm>
            <a:off x="7173224" y="1968771"/>
            <a:ext cx="4647715" cy="3797397"/>
            <a:chOff x="1917372" y="1288466"/>
            <a:chExt cx="2993079" cy="2405568"/>
          </a:xfrm>
        </p:grpSpPr>
        <p:sp>
          <p:nvSpPr>
            <p:cNvPr id="15" name="Google Shape;2486;p117">
              <a:extLst>
                <a:ext uri="{FF2B5EF4-FFF2-40B4-BE49-F238E27FC236}">
                  <a16:creationId xmlns:a16="http://schemas.microsoft.com/office/drawing/2014/main" id="{7B0EE9C1-6AC6-826C-425F-AB6873EE2F44}"/>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121900" tIns="121900" rIns="121900" bIns="121900" anchor="ctr" anchorCtr="0">
              <a:noAutofit/>
            </a:bodyPr>
            <a:lstStyle/>
            <a:p>
              <a:endParaRPr sz="1867"/>
            </a:p>
          </p:txBody>
        </p:sp>
        <p:sp>
          <p:nvSpPr>
            <p:cNvPr id="16" name="Google Shape;2487;p117">
              <a:extLst>
                <a:ext uri="{FF2B5EF4-FFF2-40B4-BE49-F238E27FC236}">
                  <a16:creationId xmlns:a16="http://schemas.microsoft.com/office/drawing/2014/main" id="{396A75E3-583B-B8D4-E1B9-DA44323A3D0B}"/>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7" name="Google Shape;2488;p117">
              <a:extLst>
                <a:ext uri="{FF2B5EF4-FFF2-40B4-BE49-F238E27FC236}">
                  <a16:creationId xmlns:a16="http://schemas.microsoft.com/office/drawing/2014/main" id="{90AE3960-5E8E-B2E2-99FD-20DEE63EF236}"/>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18" name="Google Shape;2489;p117">
              <a:extLst>
                <a:ext uri="{FF2B5EF4-FFF2-40B4-BE49-F238E27FC236}">
                  <a16:creationId xmlns:a16="http://schemas.microsoft.com/office/drawing/2014/main" id="{2E657541-1E99-5C83-16D6-D0B182740431}"/>
                </a:ext>
              </a:extLst>
            </p:cNvPr>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121900" tIns="121900" rIns="121900" bIns="121900" anchor="ctr" anchorCtr="0">
              <a:noAutofit/>
            </a:bodyPr>
            <a:lstStyle/>
            <a:p>
              <a:endParaRPr sz="1867"/>
            </a:p>
          </p:txBody>
        </p:sp>
        <p:sp>
          <p:nvSpPr>
            <p:cNvPr id="19" name="Google Shape;2490;p117">
              <a:extLst>
                <a:ext uri="{FF2B5EF4-FFF2-40B4-BE49-F238E27FC236}">
                  <a16:creationId xmlns:a16="http://schemas.microsoft.com/office/drawing/2014/main" id="{E8183D89-D876-49B7-8531-5AE4CFE32F4D}"/>
                </a:ext>
              </a:extLst>
            </p:cNvPr>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0" name="Google Shape;2491;p117">
              <a:extLst>
                <a:ext uri="{FF2B5EF4-FFF2-40B4-BE49-F238E27FC236}">
                  <a16:creationId xmlns:a16="http://schemas.microsoft.com/office/drawing/2014/main" id="{C65C8C7A-12FA-A620-7CAF-3A7D7B721AF4}"/>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121900" tIns="121900" rIns="121900" bIns="121900" anchor="ctr" anchorCtr="0">
              <a:noAutofit/>
            </a:bodyPr>
            <a:lstStyle/>
            <a:p>
              <a:endParaRPr sz="1867"/>
            </a:p>
          </p:txBody>
        </p:sp>
      </p:grpSp>
      <p:sp>
        <p:nvSpPr>
          <p:cNvPr id="23" name="TextBox 22">
            <a:extLst>
              <a:ext uri="{FF2B5EF4-FFF2-40B4-BE49-F238E27FC236}">
                <a16:creationId xmlns:a16="http://schemas.microsoft.com/office/drawing/2014/main" id="{692194A2-4E04-6851-404B-074942265588}"/>
              </a:ext>
            </a:extLst>
          </p:cNvPr>
          <p:cNvSpPr txBox="1"/>
          <p:nvPr/>
        </p:nvSpPr>
        <p:spPr>
          <a:xfrm>
            <a:off x="7328048" y="2237766"/>
            <a:ext cx="4337841" cy="2103589"/>
          </a:xfrm>
          <a:prstGeom prst="rect">
            <a:avLst/>
          </a:prstGeom>
          <a:noFill/>
        </p:spPr>
        <p:txBody>
          <a:bodyPr wrap="square" rtlCol="0">
            <a:spAutoFit/>
          </a:bodyPr>
          <a:lstStyle/>
          <a:p>
            <a:pPr marL="380990" indent="-380990">
              <a:buFont typeface="Wingdings" panose="05000000000000000000" pitchFamily="2" charset="2"/>
              <a:buChar char="è"/>
            </a:pPr>
            <a:r>
              <a:rPr lang="en-IN" sz="1867" dirty="0"/>
              <a:t>YouTube does not have any association with any one.</a:t>
            </a:r>
          </a:p>
          <a:p>
            <a:pPr marL="380990" indent="-380990">
              <a:buFont typeface="Wingdings" panose="05000000000000000000" pitchFamily="2" charset="2"/>
              <a:buChar char="è"/>
            </a:pPr>
            <a:r>
              <a:rPr lang="en-IN" sz="1867" dirty="0"/>
              <a:t>Lift(</a:t>
            </a:r>
            <a:r>
              <a:rPr lang="en-IN" sz="1867" dirty="0" err="1"/>
              <a:t>JioCinema,Youtube</a:t>
            </a:r>
            <a:r>
              <a:rPr lang="en-IN" sz="1867" dirty="0"/>
              <a:t> =&gt; </a:t>
            </a:r>
            <a:r>
              <a:rPr lang="en-IN" sz="1867" dirty="0" err="1"/>
              <a:t>Disney+Hotstar</a:t>
            </a:r>
            <a:r>
              <a:rPr lang="en-IN" sz="1867" dirty="0"/>
              <a:t>) = Lift(</a:t>
            </a:r>
            <a:r>
              <a:rPr lang="en-IN" sz="1867" dirty="0" err="1"/>
              <a:t>Disney+Hotstar,Youtube</a:t>
            </a:r>
            <a:r>
              <a:rPr lang="en-IN" sz="1867" dirty="0"/>
              <a:t> =&gt; </a:t>
            </a:r>
            <a:r>
              <a:rPr lang="en-IN" sz="1867" dirty="0" err="1"/>
              <a:t>JioCinema</a:t>
            </a:r>
            <a:r>
              <a:rPr lang="en-IN" sz="1867" dirty="0"/>
              <a:t>) = 1.4</a:t>
            </a:r>
          </a:p>
          <a:p>
            <a:pPr marL="380990" indent="-380990">
              <a:buFont typeface="Wingdings" panose="05000000000000000000" pitchFamily="2" charset="2"/>
              <a:buChar char="è"/>
            </a:pPr>
            <a:endParaRPr lang="en-IN" sz="1867" dirty="0"/>
          </a:p>
        </p:txBody>
      </p:sp>
      <p:pic>
        <p:nvPicPr>
          <p:cNvPr id="25" name="Picture 24">
            <a:extLst>
              <a:ext uri="{FF2B5EF4-FFF2-40B4-BE49-F238E27FC236}">
                <a16:creationId xmlns:a16="http://schemas.microsoft.com/office/drawing/2014/main" id="{F8314597-53E2-1D23-9CBA-9BA21876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58503" y="1568709"/>
            <a:ext cx="6104467" cy="4450927"/>
          </a:xfrm>
          <a:prstGeom prst="rect">
            <a:avLst/>
          </a:prstGeom>
          <a:noFill/>
          <a:ln>
            <a:noFill/>
          </a:ln>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sp>
        <p:nvSpPr>
          <p:cNvPr id="2415" name="Google Shape;2415;p112"/>
          <p:cNvSpPr txBox="1">
            <a:spLocks noGrp="1"/>
          </p:cNvSpPr>
          <p:nvPr>
            <p:ph type="title"/>
          </p:nvPr>
        </p:nvSpPr>
        <p:spPr>
          <a:xfrm>
            <a:off x="3523400" y="2562855"/>
            <a:ext cx="5145200" cy="1530800"/>
          </a:xfrm>
          <a:prstGeom prst="rect">
            <a:avLst/>
          </a:prstGeom>
        </p:spPr>
        <p:txBody>
          <a:bodyPr spcFirstLastPara="1" wrap="square" lIns="121900" tIns="121900" rIns="121900" bIns="121900" anchor="ctr" anchorCtr="0">
            <a:noAutofit/>
          </a:bodyPr>
          <a:lstStyle/>
          <a:p>
            <a:r>
              <a:rPr lang="en" sz="4800" dirty="0"/>
              <a:t>Conclusions and Limitations</a:t>
            </a:r>
            <a:endParaRPr sz="4800" dirty="0"/>
          </a:p>
        </p:txBody>
      </p:sp>
      <p:pic>
        <p:nvPicPr>
          <p:cNvPr id="6" name="Google Shape;2760;p132">
            <a:extLst>
              <a:ext uri="{FF2B5EF4-FFF2-40B4-BE49-F238E27FC236}">
                <a16:creationId xmlns:a16="http://schemas.microsoft.com/office/drawing/2014/main" id="{5E204D97-8DA5-D2F5-8958-E1168038D0D8}"/>
              </a:ext>
            </a:extLst>
          </p:cNvPr>
          <p:cNvPicPr preferRelativeResize="0"/>
          <p:nvPr/>
        </p:nvPicPr>
        <p:blipFill rotWithShape="1">
          <a:blip r:embed="rId3">
            <a:alphaModFix/>
          </a:blip>
          <a:srcRect/>
          <a:stretch/>
        </p:blipFill>
        <p:spPr>
          <a:xfrm>
            <a:off x="6162058" y="4461164"/>
            <a:ext cx="2654975" cy="2083366"/>
          </a:xfrm>
          <a:prstGeom prst="rect">
            <a:avLst/>
          </a:prstGeom>
          <a:noFill/>
          <a:ln>
            <a:noFill/>
          </a:ln>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635116" y="256957"/>
            <a:ext cx="10290000" cy="722000"/>
          </a:xfrm>
          <a:prstGeom prst="rect">
            <a:avLst/>
          </a:prstGeom>
        </p:spPr>
        <p:txBody>
          <a:bodyPr spcFirstLastPara="1" wrap="square" lIns="121900" tIns="121900" rIns="121900" bIns="121900" anchor="b" anchorCtr="0">
            <a:noAutofit/>
          </a:bodyPr>
          <a:lstStyle/>
          <a:p>
            <a:r>
              <a:rPr lang="en" dirty="0"/>
              <a:t>Conclusions</a:t>
            </a:r>
            <a:endParaRPr dirty="0"/>
          </a:p>
        </p:txBody>
      </p:sp>
      <p:sp>
        <p:nvSpPr>
          <p:cNvPr id="1364" name="Google Shape;1364;p58"/>
          <p:cNvSpPr/>
          <p:nvPr/>
        </p:nvSpPr>
        <p:spPr>
          <a:xfrm>
            <a:off x="1083893" y="3359542"/>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1867"/>
          </a:p>
        </p:txBody>
      </p:sp>
      <p:sp>
        <p:nvSpPr>
          <p:cNvPr id="7" name="TextBox 6">
            <a:extLst>
              <a:ext uri="{FF2B5EF4-FFF2-40B4-BE49-F238E27FC236}">
                <a16:creationId xmlns:a16="http://schemas.microsoft.com/office/drawing/2014/main" id="{CECFD5B2-78C4-1C6F-09ED-4944C9279881}"/>
              </a:ext>
            </a:extLst>
          </p:cNvPr>
          <p:cNvSpPr txBox="1"/>
          <p:nvPr/>
        </p:nvSpPr>
        <p:spPr>
          <a:xfrm>
            <a:off x="221672" y="984499"/>
            <a:ext cx="11526981" cy="5530809"/>
          </a:xfrm>
          <a:prstGeom prst="rect">
            <a:avLst/>
          </a:prstGeom>
          <a:noFill/>
        </p:spPr>
        <p:txBody>
          <a:bodyPr wrap="square">
            <a:spAutoFit/>
          </a:bodyPr>
          <a:lstStyle/>
          <a:p>
            <a:pPr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Hence, the </a:t>
            </a:r>
            <a:r>
              <a:rPr lang="en-IN" sz="1800" b="1" kern="100" dirty="0" err="1">
                <a:effectLst/>
                <a:latin typeface="Manjari" panose="020B0604020202020204" charset="0"/>
                <a:ea typeface="Calibri" panose="020F0502020204030204" pitchFamily="34" charset="0"/>
                <a:cs typeface="Manjari" panose="020B0604020202020204" charset="0"/>
              </a:rPr>
              <a:t>apriori</a:t>
            </a:r>
            <a:r>
              <a:rPr lang="en-IN" sz="1800" b="1" kern="100" dirty="0">
                <a:effectLst/>
                <a:latin typeface="Manjari" panose="020B0604020202020204" charset="0"/>
                <a:ea typeface="Calibri" panose="020F0502020204030204" pitchFamily="34" charset="0"/>
                <a:cs typeface="Manjari" panose="020B0604020202020204" charset="0"/>
              </a:rPr>
              <a:t> algorithm was successful in forming the association between various video streaming platforms. Out of 16 platforms selected for the study, only 5 had strong association with confidence more than 60%. This 5 are:</a:t>
            </a:r>
          </a:p>
          <a:p>
            <a:pPr lvl="2"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			-   YouTube</a:t>
            </a:r>
          </a:p>
          <a:p>
            <a:pPr lvl="0"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			-   Netflix</a:t>
            </a:r>
          </a:p>
          <a:p>
            <a:pPr lvl="0"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			-   Amazon Prime</a:t>
            </a:r>
          </a:p>
          <a:p>
            <a:pPr lvl="0" algn="just">
              <a:lnSpc>
                <a:spcPct val="107000"/>
              </a:lnSpc>
              <a:spcAft>
                <a:spcPts val="800"/>
              </a:spcAft>
            </a:pPr>
            <a:r>
              <a:rPr lang="en-IN" sz="1800" b="1" kern="100" dirty="0">
                <a:latin typeface="Manjari" panose="020B0604020202020204" charset="0"/>
                <a:ea typeface="Calibri" panose="020F0502020204030204" pitchFamily="34" charset="0"/>
                <a:cs typeface="Manjari" panose="020B0604020202020204" charset="0"/>
              </a:rPr>
              <a:t>			-   </a:t>
            </a:r>
            <a:r>
              <a:rPr lang="en-IN" sz="1800" b="1" kern="100" dirty="0">
                <a:effectLst/>
                <a:latin typeface="Manjari" panose="020B0604020202020204" charset="0"/>
                <a:ea typeface="Calibri" panose="020F0502020204030204" pitchFamily="34" charset="0"/>
                <a:cs typeface="Manjari" panose="020B0604020202020204" charset="0"/>
              </a:rPr>
              <a:t>Jio Cinema</a:t>
            </a:r>
          </a:p>
          <a:p>
            <a:pPr lvl="2"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		</a:t>
            </a:r>
            <a:r>
              <a:rPr lang="en-IN" sz="1800" b="1" kern="100">
                <a:effectLst/>
                <a:latin typeface="Manjari" panose="020B0604020202020204" charset="0"/>
                <a:ea typeface="Calibri" panose="020F0502020204030204" pitchFamily="34" charset="0"/>
                <a:cs typeface="Manjari" panose="020B0604020202020204" charset="0"/>
              </a:rPr>
              <a:t>	-   Disney </a:t>
            </a:r>
            <a:r>
              <a:rPr lang="en-IN" sz="1800" b="1" kern="100" dirty="0">
                <a:effectLst/>
                <a:latin typeface="Manjari" panose="020B0604020202020204" charset="0"/>
                <a:ea typeface="Calibri" panose="020F0502020204030204" pitchFamily="34" charset="0"/>
                <a:cs typeface="Manjari" panose="020B0604020202020204" charset="0"/>
              </a:rPr>
              <a:t>+ </a:t>
            </a:r>
            <a:r>
              <a:rPr lang="en-IN" sz="1800" b="1" kern="100" dirty="0" err="1">
                <a:effectLst/>
                <a:latin typeface="Manjari" panose="020B0604020202020204" charset="0"/>
                <a:ea typeface="Calibri" panose="020F0502020204030204" pitchFamily="34" charset="0"/>
                <a:cs typeface="Manjari" panose="020B0604020202020204" charset="0"/>
              </a:rPr>
              <a:t>Hotstar</a:t>
            </a:r>
            <a:endParaRPr lang="en-IN" sz="1800" b="1" kern="100" dirty="0">
              <a:effectLst/>
              <a:latin typeface="Manjari" panose="020B0604020202020204" charset="0"/>
              <a:ea typeface="Calibri" panose="020F0502020204030204" pitchFamily="34" charset="0"/>
              <a:cs typeface="Manjari" panose="020B0604020202020204" charset="0"/>
            </a:endParaRPr>
          </a:p>
          <a:p>
            <a:pPr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The owner of the remaining platforms can request the owner of above platforms to promote their product. They can run advertisement on the above mentioned. For example, Amazon Prime plays short advertisement promoting Amazon Mini TV. </a:t>
            </a:r>
          </a:p>
          <a:p>
            <a:pPr algn="just">
              <a:lnSpc>
                <a:spcPct val="107000"/>
              </a:lnSpc>
              <a:spcAft>
                <a:spcPts val="800"/>
              </a:spcAft>
            </a:pPr>
            <a:r>
              <a:rPr lang="en-IN" sz="1800" b="1" kern="100" dirty="0">
                <a:effectLst/>
                <a:latin typeface="Manjari" panose="020B0604020202020204" charset="0"/>
                <a:ea typeface="Calibri" panose="020F0502020204030204" pitchFamily="34" charset="0"/>
                <a:cs typeface="Manjari" panose="020B0604020202020204" charset="0"/>
              </a:rPr>
              <a:t>They can also convince telecommunication companies to add their product with one of the high support value products. In this way people would also buy their subscription and there would be an opportunity the user might explore their content and end up liking it. For example, Airtel provides packages where </a:t>
            </a:r>
            <a:r>
              <a:rPr lang="en-IN" sz="1800" b="1" kern="100" dirty="0" err="1">
                <a:effectLst/>
                <a:latin typeface="Manjari" panose="020B0604020202020204" charset="0"/>
                <a:ea typeface="Calibri" panose="020F0502020204030204" pitchFamily="34" charset="0"/>
                <a:cs typeface="Manjari" panose="020B0604020202020204" charset="0"/>
              </a:rPr>
              <a:t>Disney+Hotstar</a:t>
            </a:r>
            <a:r>
              <a:rPr lang="en-IN" sz="1800" b="1" kern="100" dirty="0">
                <a:effectLst/>
                <a:latin typeface="Manjari" panose="020B0604020202020204" charset="0"/>
                <a:ea typeface="Calibri" panose="020F0502020204030204" pitchFamily="34" charset="0"/>
                <a:cs typeface="Manjari" panose="020B0604020202020204" charset="0"/>
              </a:rPr>
              <a:t> subscription and Zee5 both are available. A user of Airtel might end up watching content like “Chintu ka </a:t>
            </a:r>
            <a:r>
              <a:rPr lang="en-IN" sz="1800" b="1" kern="100" dirty="0" err="1">
                <a:effectLst/>
                <a:latin typeface="Manjari" panose="020B0604020202020204" charset="0"/>
                <a:ea typeface="Calibri" panose="020F0502020204030204" pitchFamily="34" charset="0"/>
                <a:cs typeface="Manjari" panose="020B0604020202020204" charset="0"/>
              </a:rPr>
              <a:t>B’day</a:t>
            </a:r>
            <a:r>
              <a:rPr lang="en-IN" sz="1800" b="1" kern="100" dirty="0">
                <a:effectLst/>
                <a:latin typeface="Manjari" panose="020B0604020202020204" charset="0"/>
                <a:ea typeface="Calibri" panose="020F0502020204030204" pitchFamily="34" charset="0"/>
                <a:cs typeface="Manjari" panose="020B0604020202020204" charset="0"/>
              </a:rPr>
              <a:t>” and end up liking the content provided by Zee5.</a:t>
            </a:r>
          </a:p>
        </p:txBody>
      </p:sp>
    </p:spTree>
    <p:extLst>
      <p:ext uri="{BB962C8B-B14F-4D97-AF65-F5344CB8AC3E}">
        <p14:creationId xmlns:p14="http://schemas.microsoft.com/office/powerpoint/2010/main" val="220362403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540906" y="706796"/>
            <a:ext cx="10290000" cy="722000"/>
          </a:xfrm>
          <a:prstGeom prst="rect">
            <a:avLst/>
          </a:prstGeom>
        </p:spPr>
        <p:txBody>
          <a:bodyPr spcFirstLastPara="1" wrap="square" lIns="121900" tIns="121900" rIns="121900" bIns="121900" anchor="b" anchorCtr="0">
            <a:noAutofit/>
          </a:bodyPr>
          <a:lstStyle/>
          <a:p>
            <a:r>
              <a:rPr lang="en-IN" dirty="0"/>
              <a:t>Limitations</a:t>
            </a:r>
            <a:endParaRPr dirty="0"/>
          </a:p>
        </p:txBody>
      </p:sp>
      <p:cxnSp>
        <p:nvCxnSpPr>
          <p:cNvPr id="2182" name="Google Shape;2182;p99"/>
          <p:cNvCxnSpPr/>
          <p:nvPr/>
        </p:nvCxnSpPr>
        <p:spPr>
          <a:xfrm>
            <a:off x="2206200" y="4220533"/>
            <a:ext cx="7796000" cy="0"/>
          </a:xfrm>
          <a:prstGeom prst="straightConnector1">
            <a:avLst/>
          </a:prstGeom>
          <a:noFill/>
          <a:ln w="19050" cap="flat" cmpd="sng">
            <a:solidFill>
              <a:schemeClr val="accent2"/>
            </a:solidFill>
            <a:prstDash val="solid"/>
            <a:round/>
            <a:headEnd type="none" w="med" len="med"/>
            <a:tailEnd type="none" w="med" len="med"/>
          </a:ln>
        </p:spPr>
      </p:cxnSp>
      <p:cxnSp>
        <p:nvCxnSpPr>
          <p:cNvPr id="2183" name="Google Shape;2183;p99"/>
          <p:cNvCxnSpPr>
            <a:stCxn id="2184" idx="4"/>
            <a:endCxn id="2185" idx="0"/>
          </p:cNvCxnSpPr>
          <p:nvPr/>
        </p:nvCxnSpPr>
        <p:spPr>
          <a:xfrm>
            <a:off x="2203433" y="3458517"/>
            <a:ext cx="0" cy="612000"/>
          </a:xfrm>
          <a:prstGeom prst="straightConnector1">
            <a:avLst/>
          </a:prstGeom>
          <a:noFill/>
          <a:ln w="19050" cap="flat" cmpd="sng">
            <a:solidFill>
              <a:schemeClr val="accent2"/>
            </a:solidFill>
            <a:prstDash val="solid"/>
            <a:round/>
            <a:headEnd type="none" w="med" len="med"/>
            <a:tailEnd type="none" w="med" len="med"/>
          </a:ln>
        </p:spPr>
      </p:cxnSp>
      <p:sp>
        <p:nvSpPr>
          <p:cNvPr id="2186" name="Google Shape;2186;p99"/>
          <p:cNvSpPr/>
          <p:nvPr/>
        </p:nvSpPr>
        <p:spPr>
          <a:xfrm>
            <a:off x="10264628" y="1985518"/>
            <a:ext cx="52977" cy="55468"/>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2187" name="Google Shape;2187;p99"/>
          <p:cNvSpPr/>
          <p:nvPr/>
        </p:nvSpPr>
        <p:spPr>
          <a:xfrm>
            <a:off x="10068056" y="1923427"/>
            <a:ext cx="141537" cy="40808"/>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2188" name="Google Shape;2188;p99"/>
          <p:cNvSpPr/>
          <p:nvPr/>
        </p:nvSpPr>
        <p:spPr>
          <a:xfrm>
            <a:off x="9199433" y="1880117"/>
            <a:ext cx="1578400" cy="1578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189" name="Google Shape;2189;p99"/>
          <p:cNvSpPr/>
          <p:nvPr/>
        </p:nvSpPr>
        <p:spPr>
          <a:xfrm>
            <a:off x="9309433" y="1990117"/>
            <a:ext cx="1358400" cy="13584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sp>
        <p:nvSpPr>
          <p:cNvPr id="2190" name="Google Shape;2190;p99"/>
          <p:cNvSpPr/>
          <p:nvPr/>
        </p:nvSpPr>
        <p:spPr>
          <a:xfrm>
            <a:off x="9843233" y="4070317"/>
            <a:ext cx="290800" cy="2908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191" name="Google Shape;2191;p99"/>
          <p:cNvSpPr txBox="1"/>
          <p:nvPr/>
        </p:nvSpPr>
        <p:spPr>
          <a:xfrm>
            <a:off x="8732233" y="4467151"/>
            <a:ext cx="2512800" cy="572800"/>
          </a:xfrm>
          <a:prstGeom prst="rect">
            <a:avLst/>
          </a:prstGeom>
          <a:noFill/>
          <a:ln>
            <a:noFill/>
          </a:ln>
        </p:spPr>
        <p:txBody>
          <a:bodyPr spcFirstLastPara="1" wrap="square" lIns="121900" tIns="121900" rIns="121900" bIns="121900" anchor="ctr" anchorCtr="0">
            <a:noAutofit/>
          </a:bodyPr>
          <a:lstStyle/>
          <a:p>
            <a:pPr algn="ctr"/>
            <a:r>
              <a:rPr lang="en" sz="2933" b="1" dirty="0">
                <a:solidFill>
                  <a:schemeClr val="accent2"/>
                </a:solidFill>
                <a:latin typeface="Hammersmith One"/>
                <a:ea typeface="Hammersmith One"/>
                <a:cs typeface="Hammersmith One"/>
                <a:sym typeface="Hammersmith One"/>
              </a:rPr>
              <a:t>Slow</a:t>
            </a:r>
            <a:endParaRPr sz="2933" b="1" dirty="0">
              <a:solidFill>
                <a:schemeClr val="accent2"/>
              </a:solidFill>
              <a:latin typeface="Hammersmith One"/>
              <a:ea typeface="Hammersmith One"/>
              <a:cs typeface="Hammersmith One"/>
              <a:sym typeface="Hammersmith One"/>
            </a:endParaRPr>
          </a:p>
        </p:txBody>
      </p:sp>
      <p:sp>
        <p:nvSpPr>
          <p:cNvPr id="2192" name="Google Shape;2192;p99"/>
          <p:cNvSpPr txBox="1"/>
          <p:nvPr/>
        </p:nvSpPr>
        <p:spPr>
          <a:xfrm>
            <a:off x="8762001" y="5004882"/>
            <a:ext cx="2512800" cy="1070000"/>
          </a:xfrm>
          <a:prstGeom prst="rect">
            <a:avLst/>
          </a:prstGeom>
          <a:noFill/>
          <a:ln>
            <a:noFill/>
          </a:ln>
        </p:spPr>
        <p:txBody>
          <a:bodyPr spcFirstLastPara="1" wrap="square" lIns="121900" tIns="121900" rIns="121900" bIns="121900" anchor="ctr" anchorCtr="0">
            <a:noAutofit/>
          </a:bodyPr>
          <a:lstStyle/>
          <a:p>
            <a:pPr algn="ctr"/>
            <a:r>
              <a:rPr lang="en" sz="1867" dirty="0">
                <a:solidFill>
                  <a:schemeClr val="accent2"/>
                </a:solidFill>
                <a:latin typeface="Manjari"/>
                <a:ea typeface="Manjari"/>
                <a:cs typeface="Manjari"/>
                <a:sym typeface="Manjari"/>
              </a:rPr>
              <a:t>As data increases, time and space complexity of apriori increases</a:t>
            </a:r>
            <a:endParaRPr sz="1867" dirty="0">
              <a:solidFill>
                <a:schemeClr val="accent2"/>
              </a:solidFill>
              <a:latin typeface="Manjari"/>
              <a:ea typeface="Manjari"/>
              <a:cs typeface="Manjari"/>
              <a:sym typeface="Manjari"/>
            </a:endParaRPr>
          </a:p>
        </p:txBody>
      </p:sp>
      <p:sp>
        <p:nvSpPr>
          <p:cNvPr id="2193" name="Google Shape;2193;p99"/>
          <p:cNvSpPr/>
          <p:nvPr/>
        </p:nvSpPr>
        <p:spPr>
          <a:xfrm>
            <a:off x="6604367" y="1880117"/>
            <a:ext cx="1578400" cy="1578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194" name="Google Shape;2194;p99"/>
          <p:cNvSpPr/>
          <p:nvPr/>
        </p:nvSpPr>
        <p:spPr>
          <a:xfrm>
            <a:off x="6714367" y="1990117"/>
            <a:ext cx="1358400" cy="13584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2195" name="Google Shape;2195;p99"/>
          <p:cNvSpPr/>
          <p:nvPr/>
        </p:nvSpPr>
        <p:spPr>
          <a:xfrm>
            <a:off x="7248167" y="4070317"/>
            <a:ext cx="290800" cy="2908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196" name="Google Shape;2196;p99"/>
          <p:cNvSpPr txBox="1"/>
          <p:nvPr/>
        </p:nvSpPr>
        <p:spPr>
          <a:xfrm>
            <a:off x="6042994" y="4467151"/>
            <a:ext cx="2606973" cy="572800"/>
          </a:xfrm>
          <a:prstGeom prst="rect">
            <a:avLst/>
          </a:prstGeom>
          <a:noFill/>
          <a:ln>
            <a:noFill/>
          </a:ln>
        </p:spPr>
        <p:txBody>
          <a:bodyPr spcFirstLastPara="1" wrap="square" lIns="121900" tIns="121900" rIns="121900" bIns="121900" anchor="ctr" anchorCtr="0">
            <a:noAutofit/>
          </a:bodyPr>
          <a:lstStyle/>
          <a:p>
            <a:pPr algn="ctr"/>
            <a:r>
              <a:rPr lang="en" sz="2933" b="1" dirty="0">
                <a:solidFill>
                  <a:schemeClr val="accent1"/>
                </a:solidFill>
                <a:latin typeface="Hammersmith One"/>
                <a:ea typeface="Hammersmith One"/>
                <a:cs typeface="Hammersmith One"/>
                <a:sym typeface="Hammersmith One"/>
              </a:rPr>
              <a:t>Less efficient</a:t>
            </a:r>
            <a:endParaRPr sz="2933" b="1" dirty="0">
              <a:solidFill>
                <a:schemeClr val="accent1"/>
              </a:solidFill>
              <a:latin typeface="Hammersmith One"/>
              <a:ea typeface="Hammersmith One"/>
              <a:cs typeface="Hammersmith One"/>
              <a:sym typeface="Hammersmith One"/>
            </a:endParaRPr>
          </a:p>
        </p:txBody>
      </p:sp>
      <p:sp>
        <p:nvSpPr>
          <p:cNvPr id="2197" name="Google Shape;2197;p99"/>
          <p:cNvSpPr txBox="1"/>
          <p:nvPr/>
        </p:nvSpPr>
        <p:spPr>
          <a:xfrm>
            <a:off x="6155028" y="5004882"/>
            <a:ext cx="2512800" cy="1070000"/>
          </a:xfrm>
          <a:prstGeom prst="rect">
            <a:avLst/>
          </a:prstGeom>
          <a:noFill/>
          <a:ln>
            <a:noFill/>
          </a:ln>
        </p:spPr>
        <p:txBody>
          <a:bodyPr spcFirstLastPara="1" wrap="square" lIns="121900" tIns="121900" rIns="121900" bIns="121900" anchor="ctr" anchorCtr="0">
            <a:noAutofit/>
          </a:bodyPr>
          <a:lstStyle/>
          <a:p>
            <a:pPr algn="ctr"/>
            <a:r>
              <a:rPr lang="en-IN" sz="1867" dirty="0" err="1">
                <a:solidFill>
                  <a:schemeClr val="accent2"/>
                </a:solidFill>
                <a:latin typeface="Manjari"/>
                <a:ea typeface="Manjari"/>
                <a:cs typeface="Manjari"/>
                <a:sym typeface="Manjari"/>
              </a:rPr>
              <a:t>Apriori</a:t>
            </a:r>
            <a:r>
              <a:rPr lang="en-IN" sz="1867" dirty="0">
                <a:solidFill>
                  <a:schemeClr val="accent2"/>
                </a:solidFill>
                <a:latin typeface="Manjari"/>
                <a:ea typeface="Manjari"/>
                <a:cs typeface="Manjari"/>
                <a:sym typeface="Manjari"/>
              </a:rPr>
              <a:t> is less efficient compared to other data mining techniques</a:t>
            </a:r>
            <a:endParaRPr sz="1867" dirty="0">
              <a:solidFill>
                <a:schemeClr val="accent2"/>
              </a:solidFill>
              <a:latin typeface="Manjari"/>
              <a:ea typeface="Manjari"/>
              <a:cs typeface="Manjari"/>
              <a:sym typeface="Manjari"/>
            </a:endParaRPr>
          </a:p>
        </p:txBody>
      </p:sp>
      <p:cxnSp>
        <p:nvCxnSpPr>
          <p:cNvPr id="2198" name="Google Shape;2198;p99"/>
          <p:cNvCxnSpPr>
            <a:stCxn id="2193" idx="4"/>
            <a:endCxn id="2195" idx="0"/>
          </p:cNvCxnSpPr>
          <p:nvPr/>
        </p:nvCxnSpPr>
        <p:spPr>
          <a:xfrm>
            <a:off x="7393567" y="3458517"/>
            <a:ext cx="0" cy="612000"/>
          </a:xfrm>
          <a:prstGeom prst="straightConnector1">
            <a:avLst/>
          </a:prstGeom>
          <a:noFill/>
          <a:ln w="19050" cap="flat" cmpd="sng">
            <a:solidFill>
              <a:schemeClr val="accent2"/>
            </a:solidFill>
            <a:prstDash val="solid"/>
            <a:round/>
            <a:headEnd type="none" w="med" len="med"/>
            <a:tailEnd type="none" w="med" len="med"/>
          </a:ln>
        </p:spPr>
      </p:cxnSp>
      <p:sp>
        <p:nvSpPr>
          <p:cNvPr id="2199" name="Google Shape;2199;p99"/>
          <p:cNvSpPr/>
          <p:nvPr/>
        </p:nvSpPr>
        <p:spPr>
          <a:xfrm>
            <a:off x="1882105" y="1992197"/>
            <a:ext cx="53996" cy="79881"/>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2184" name="Google Shape;2184;p99"/>
          <p:cNvSpPr/>
          <p:nvPr/>
        </p:nvSpPr>
        <p:spPr>
          <a:xfrm>
            <a:off x="1414233" y="1880117"/>
            <a:ext cx="1578400" cy="1578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200" name="Google Shape;2200;p99"/>
          <p:cNvSpPr/>
          <p:nvPr/>
        </p:nvSpPr>
        <p:spPr>
          <a:xfrm>
            <a:off x="1524233" y="1990117"/>
            <a:ext cx="1358400" cy="1358400"/>
          </a:xfrm>
          <a:prstGeom prst="ellipse">
            <a:avLst/>
          </a:prstGeom>
          <a:solidFill>
            <a:schemeClr val="dk2"/>
          </a:solidFill>
          <a:ln>
            <a:noFill/>
          </a:ln>
        </p:spPr>
        <p:txBody>
          <a:bodyPr spcFirstLastPara="1" wrap="square" lIns="121900" tIns="121900" rIns="121900" bIns="121900" anchor="ctr" anchorCtr="0">
            <a:noAutofit/>
          </a:bodyPr>
          <a:lstStyle/>
          <a:p>
            <a:endParaRPr sz="1867"/>
          </a:p>
        </p:txBody>
      </p:sp>
      <p:sp>
        <p:nvSpPr>
          <p:cNvPr id="2185" name="Google Shape;2185;p99"/>
          <p:cNvSpPr/>
          <p:nvPr/>
        </p:nvSpPr>
        <p:spPr>
          <a:xfrm>
            <a:off x="2058033" y="4070317"/>
            <a:ext cx="290800" cy="2908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201" name="Google Shape;2201;p99"/>
          <p:cNvSpPr txBox="1"/>
          <p:nvPr/>
        </p:nvSpPr>
        <p:spPr>
          <a:xfrm>
            <a:off x="947033" y="4467151"/>
            <a:ext cx="2512800" cy="572800"/>
          </a:xfrm>
          <a:prstGeom prst="rect">
            <a:avLst/>
          </a:prstGeom>
          <a:noFill/>
          <a:ln>
            <a:noFill/>
          </a:ln>
        </p:spPr>
        <p:txBody>
          <a:bodyPr spcFirstLastPara="1" wrap="square" lIns="121900" tIns="121900" rIns="121900" bIns="121900" anchor="ctr" anchorCtr="0">
            <a:noAutofit/>
          </a:bodyPr>
          <a:lstStyle/>
          <a:p>
            <a:pPr algn="ctr"/>
            <a:r>
              <a:rPr lang="en-IN" sz="2933" b="1" dirty="0">
                <a:solidFill>
                  <a:schemeClr val="accent3"/>
                </a:solidFill>
                <a:latin typeface="Hammersmith One"/>
                <a:ea typeface="Hammersmith One"/>
                <a:cs typeface="Hammersmith One"/>
                <a:sym typeface="Hammersmith One"/>
              </a:rPr>
              <a:t>Less Data</a:t>
            </a:r>
            <a:endParaRPr sz="2933" b="1" dirty="0">
              <a:solidFill>
                <a:schemeClr val="accent3"/>
              </a:solidFill>
              <a:latin typeface="Hammersmith One"/>
              <a:ea typeface="Hammersmith One"/>
              <a:cs typeface="Hammersmith One"/>
              <a:sym typeface="Hammersmith One"/>
            </a:endParaRPr>
          </a:p>
        </p:txBody>
      </p:sp>
      <p:sp>
        <p:nvSpPr>
          <p:cNvPr id="2202" name="Google Shape;2202;p99"/>
          <p:cNvSpPr txBox="1"/>
          <p:nvPr/>
        </p:nvSpPr>
        <p:spPr>
          <a:xfrm>
            <a:off x="689051" y="4972917"/>
            <a:ext cx="2864957" cy="1070000"/>
          </a:xfrm>
          <a:prstGeom prst="rect">
            <a:avLst/>
          </a:prstGeom>
          <a:noFill/>
          <a:ln>
            <a:noFill/>
          </a:ln>
        </p:spPr>
        <p:txBody>
          <a:bodyPr spcFirstLastPara="1" wrap="square" lIns="121900" tIns="121900" rIns="121900" bIns="121900" anchor="ctr" anchorCtr="0">
            <a:noAutofit/>
          </a:bodyPr>
          <a:lstStyle/>
          <a:p>
            <a:pPr algn="ctr"/>
            <a:r>
              <a:rPr lang="en-IN" sz="1867" dirty="0">
                <a:solidFill>
                  <a:schemeClr val="accent2"/>
                </a:solidFill>
                <a:latin typeface="Manjari"/>
                <a:ea typeface="Manjari"/>
                <a:cs typeface="Manjari"/>
                <a:sym typeface="Manjari"/>
              </a:rPr>
              <a:t>Since all 74 responses are recorded, bias maybe present</a:t>
            </a:r>
            <a:endParaRPr sz="1867" dirty="0">
              <a:solidFill>
                <a:schemeClr val="accent2"/>
              </a:solidFill>
              <a:latin typeface="Manjari"/>
              <a:ea typeface="Manjari"/>
              <a:cs typeface="Manjari"/>
              <a:sym typeface="Manjari"/>
            </a:endParaRPr>
          </a:p>
        </p:txBody>
      </p:sp>
      <p:sp>
        <p:nvSpPr>
          <p:cNvPr id="2203" name="Google Shape;2203;p99"/>
          <p:cNvSpPr/>
          <p:nvPr/>
        </p:nvSpPr>
        <p:spPr>
          <a:xfrm>
            <a:off x="4191794" y="1999177"/>
            <a:ext cx="31997" cy="63939"/>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435D74"/>
              </a:solidFill>
            </a:endParaRPr>
          </a:p>
        </p:txBody>
      </p:sp>
      <p:sp>
        <p:nvSpPr>
          <p:cNvPr id="2204" name="Google Shape;2204;p99"/>
          <p:cNvSpPr/>
          <p:nvPr/>
        </p:nvSpPr>
        <p:spPr>
          <a:xfrm>
            <a:off x="4009300" y="1880117"/>
            <a:ext cx="1578400" cy="1578400"/>
          </a:xfrm>
          <a:prstGeom prst="ellipse">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205" name="Google Shape;2205;p99"/>
          <p:cNvSpPr/>
          <p:nvPr/>
        </p:nvSpPr>
        <p:spPr>
          <a:xfrm>
            <a:off x="4119300" y="1990117"/>
            <a:ext cx="1358400" cy="1358400"/>
          </a:xfrm>
          <a:prstGeom prst="ellipse">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2206" name="Google Shape;2206;p99"/>
          <p:cNvSpPr/>
          <p:nvPr/>
        </p:nvSpPr>
        <p:spPr>
          <a:xfrm>
            <a:off x="4653100" y="4070317"/>
            <a:ext cx="290800" cy="2908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207" name="Google Shape;2207;p99"/>
          <p:cNvSpPr txBox="1"/>
          <p:nvPr/>
        </p:nvSpPr>
        <p:spPr>
          <a:xfrm>
            <a:off x="3542100" y="4467151"/>
            <a:ext cx="2512800" cy="572800"/>
          </a:xfrm>
          <a:prstGeom prst="rect">
            <a:avLst/>
          </a:prstGeom>
          <a:noFill/>
          <a:ln>
            <a:noFill/>
          </a:ln>
        </p:spPr>
        <p:txBody>
          <a:bodyPr spcFirstLastPara="1" wrap="square" lIns="121900" tIns="121900" rIns="121900" bIns="121900" anchor="ctr" anchorCtr="0">
            <a:noAutofit/>
          </a:bodyPr>
          <a:lstStyle/>
          <a:p>
            <a:pPr algn="ctr"/>
            <a:r>
              <a:rPr lang="en" sz="2933" b="1" dirty="0">
                <a:solidFill>
                  <a:schemeClr val="lt1"/>
                </a:solidFill>
                <a:latin typeface="Hammersmith One"/>
                <a:ea typeface="Hammersmith One"/>
                <a:cs typeface="Hammersmith One"/>
                <a:sym typeface="Hammersmith One"/>
              </a:rPr>
              <a:t>Importance</a:t>
            </a:r>
            <a:endParaRPr sz="2933" b="1" dirty="0">
              <a:solidFill>
                <a:schemeClr val="lt1"/>
              </a:solidFill>
              <a:latin typeface="Hammersmith One"/>
              <a:ea typeface="Hammersmith One"/>
              <a:cs typeface="Hammersmith One"/>
              <a:sym typeface="Hammersmith One"/>
            </a:endParaRPr>
          </a:p>
        </p:txBody>
      </p:sp>
      <p:sp>
        <p:nvSpPr>
          <p:cNvPr id="2208" name="Google Shape;2208;p99"/>
          <p:cNvSpPr txBox="1"/>
          <p:nvPr/>
        </p:nvSpPr>
        <p:spPr>
          <a:xfrm>
            <a:off x="3453881" y="4969813"/>
            <a:ext cx="2701147" cy="1070000"/>
          </a:xfrm>
          <a:prstGeom prst="rect">
            <a:avLst/>
          </a:prstGeom>
          <a:noFill/>
          <a:ln>
            <a:noFill/>
          </a:ln>
        </p:spPr>
        <p:txBody>
          <a:bodyPr spcFirstLastPara="1" wrap="square" lIns="121900" tIns="121900" rIns="121900" bIns="121900" anchor="ctr" anchorCtr="0">
            <a:noAutofit/>
          </a:bodyPr>
          <a:lstStyle/>
          <a:p>
            <a:pPr algn="ctr"/>
            <a:r>
              <a:rPr lang="en" sz="1867" dirty="0">
                <a:solidFill>
                  <a:schemeClr val="accent2"/>
                </a:solidFill>
                <a:latin typeface="Manjari"/>
                <a:ea typeface="Manjari"/>
                <a:cs typeface="Manjari"/>
                <a:sym typeface="Manjari"/>
              </a:rPr>
              <a:t>Does not take importance of platform into consideration</a:t>
            </a:r>
            <a:endParaRPr sz="1867" dirty="0">
              <a:solidFill>
                <a:schemeClr val="accent2"/>
              </a:solidFill>
              <a:latin typeface="Manjari"/>
              <a:ea typeface="Manjari"/>
              <a:cs typeface="Manjari"/>
              <a:sym typeface="Manjari"/>
            </a:endParaRPr>
          </a:p>
        </p:txBody>
      </p:sp>
      <p:cxnSp>
        <p:nvCxnSpPr>
          <p:cNvPr id="2209" name="Google Shape;2209;p99"/>
          <p:cNvCxnSpPr>
            <a:stCxn id="2204" idx="4"/>
            <a:endCxn id="2206" idx="0"/>
          </p:cNvCxnSpPr>
          <p:nvPr/>
        </p:nvCxnSpPr>
        <p:spPr>
          <a:xfrm>
            <a:off x="4798500" y="3458517"/>
            <a:ext cx="0" cy="612000"/>
          </a:xfrm>
          <a:prstGeom prst="straightConnector1">
            <a:avLst/>
          </a:prstGeom>
          <a:noFill/>
          <a:ln w="19050" cap="flat" cmpd="sng">
            <a:solidFill>
              <a:schemeClr val="accent2"/>
            </a:solidFill>
            <a:prstDash val="solid"/>
            <a:round/>
            <a:headEnd type="none" w="med" len="med"/>
            <a:tailEnd type="none" w="med" len="med"/>
          </a:ln>
        </p:spPr>
      </p:cxnSp>
      <p:cxnSp>
        <p:nvCxnSpPr>
          <p:cNvPr id="2210" name="Google Shape;2210;p99"/>
          <p:cNvCxnSpPr/>
          <p:nvPr/>
        </p:nvCxnSpPr>
        <p:spPr>
          <a:xfrm>
            <a:off x="9988633" y="3458517"/>
            <a:ext cx="0" cy="612000"/>
          </a:xfrm>
          <a:prstGeom prst="straightConnector1">
            <a:avLst/>
          </a:prstGeom>
          <a:noFill/>
          <a:ln w="19050" cap="flat" cmpd="sng">
            <a:solidFill>
              <a:schemeClr val="accent2"/>
            </a:solidFill>
            <a:prstDash val="solid"/>
            <a:round/>
            <a:headEnd type="none" w="med" len="med"/>
            <a:tailEnd type="none" w="med" len="med"/>
          </a:ln>
        </p:spPr>
      </p:cxnSp>
      <p:sp>
        <p:nvSpPr>
          <p:cNvPr id="2211" name="Google Shape;2211;p99"/>
          <p:cNvSpPr/>
          <p:nvPr/>
        </p:nvSpPr>
        <p:spPr>
          <a:xfrm>
            <a:off x="4544998" y="2457273"/>
            <a:ext cx="506988" cy="42413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2212" name="Google Shape;2212;p99"/>
          <p:cNvSpPr/>
          <p:nvPr/>
        </p:nvSpPr>
        <p:spPr>
          <a:xfrm>
            <a:off x="1956729" y="2420897"/>
            <a:ext cx="493409" cy="496863"/>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2213" name="Google Shape;2213;p99"/>
          <p:cNvSpPr/>
          <p:nvPr/>
        </p:nvSpPr>
        <p:spPr>
          <a:xfrm>
            <a:off x="9739461" y="2442436"/>
            <a:ext cx="498355" cy="453809"/>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grpSp>
        <p:nvGrpSpPr>
          <p:cNvPr id="2214" name="Google Shape;2214;p99"/>
          <p:cNvGrpSpPr/>
          <p:nvPr/>
        </p:nvGrpSpPr>
        <p:grpSpPr>
          <a:xfrm>
            <a:off x="7211776" y="2420163"/>
            <a:ext cx="363581" cy="498355"/>
            <a:chOff x="-38275925" y="1946600"/>
            <a:chExt cx="231600" cy="317450"/>
          </a:xfrm>
        </p:grpSpPr>
        <p:sp>
          <p:nvSpPr>
            <p:cNvPr id="2215" name="Google Shape;2215;p99"/>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2216" name="Google Shape;2216;p99"/>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01"/>
                                        </p:tgtEl>
                                        <p:attrNameLst>
                                          <p:attrName>style.visibility</p:attrName>
                                        </p:attrNameLst>
                                      </p:cBhvr>
                                      <p:to>
                                        <p:strVal val="visible"/>
                                      </p:to>
                                    </p:set>
                                    <p:animEffect transition="in" filter="fade">
                                      <p:cBhvr>
                                        <p:cTn id="7" dur="1000"/>
                                        <p:tgtEl>
                                          <p:spTgt spid="2201"/>
                                        </p:tgtEl>
                                      </p:cBhvr>
                                    </p:animEffect>
                                    <p:anim calcmode="lin" valueType="num">
                                      <p:cBhvr>
                                        <p:cTn id="8" dur="1000" fill="hold"/>
                                        <p:tgtEl>
                                          <p:spTgt spid="2201"/>
                                        </p:tgtEl>
                                        <p:attrNameLst>
                                          <p:attrName>ppt_x</p:attrName>
                                        </p:attrNameLst>
                                      </p:cBhvr>
                                      <p:tavLst>
                                        <p:tav tm="0">
                                          <p:val>
                                            <p:strVal val="#ppt_x"/>
                                          </p:val>
                                        </p:tav>
                                        <p:tav tm="100000">
                                          <p:val>
                                            <p:strVal val="#ppt_x"/>
                                          </p:val>
                                        </p:tav>
                                      </p:tavLst>
                                    </p:anim>
                                    <p:anim calcmode="lin" valueType="num">
                                      <p:cBhvr>
                                        <p:cTn id="9" dur="1000" fill="hold"/>
                                        <p:tgtEl>
                                          <p:spTgt spid="22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02"/>
                                        </p:tgtEl>
                                        <p:attrNameLst>
                                          <p:attrName>style.visibility</p:attrName>
                                        </p:attrNameLst>
                                      </p:cBhvr>
                                      <p:to>
                                        <p:strVal val="visible"/>
                                      </p:to>
                                    </p:set>
                                    <p:animEffect transition="in" filter="fade">
                                      <p:cBhvr>
                                        <p:cTn id="12" dur="1000"/>
                                        <p:tgtEl>
                                          <p:spTgt spid="2202"/>
                                        </p:tgtEl>
                                      </p:cBhvr>
                                    </p:animEffect>
                                    <p:anim calcmode="lin" valueType="num">
                                      <p:cBhvr>
                                        <p:cTn id="13" dur="1000" fill="hold"/>
                                        <p:tgtEl>
                                          <p:spTgt spid="2202"/>
                                        </p:tgtEl>
                                        <p:attrNameLst>
                                          <p:attrName>ppt_x</p:attrName>
                                        </p:attrNameLst>
                                      </p:cBhvr>
                                      <p:tavLst>
                                        <p:tav tm="0">
                                          <p:val>
                                            <p:strVal val="#ppt_x"/>
                                          </p:val>
                                        </p:tav>
                                        <p:tav tm="100000">
                                          <p:val>
                                            <p:strVal val="#ppt_x"/>
                                          </p:val>
                                        </p:tav>
                                      </p:tavLst>
                                    </p:anim>
                                    <p:anim calcmode="lin" valueType="num">
                                      <p:cBhvr>
                                        <p:cTn id="14" dur="1000" fill="hold"/>
                                        <p:tgtEl>
                                          <p:spTgt spid="220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07"/>
                                        </p:tgtEl>
                                        <p:attrNameLst>
                                          <p:attrName>style.visibility</p:attrName>
                                        </p:attrNameLst>
                                      </p:cBhvr>
                                      <p:to>
                                        <p:strVal val="visible"/>
                                      </p:to>
                                    </p:set>
                                    <p:animEffect transition="in" filter="fade">
                                      <p:cBhvr>
                                        <p:cTn id="19" dur="1000"/>
                                        <p:tgtEl>
                                          <p:spTgt spid="2207"/>
                                        </p:tgtEl>
                                      </p:cBhvr>
                                    </p:animEffect>
                                    <p:anim calcmode="lin" valueType="num">
                                      <p:cBhvr>
                                        <p:cTn id="20" dur="1000" fill="hold"/>
                                        <p:tgtEl>
                                          <p:spTgt spid="2207"/>
                                        </p:tgtEl>
                                        <p:attrNameLst>
                                          <p:attrName>ppt_x</p:attrName>
                                        </p:attrNameLst>
                                      </p:cBhvr>
                                      <p:tavLst>
                                        <p:tav tm="0">
                                          <p:val>
                                            <p:strVal val="#ppt_x"/>
                                          </p:val>
                                        </p:tav>
                                        <p:tav tm="100000">
                                          <p:val>
                                            <p:strVal val="#ppt_x"/>
                                          </p:val>
                                        </p:tav>
                                      </p:tavLst>
                                    </p:anim>
                                    <p:anim calcmode="lin" valueType="num">
                                      <p:cBhvr>
                                        <p:cTn id="21" dur="1000" fill="hold"/>
                                        <p:tgtEl>
                                          <p:spTgt spid="220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08"/>
                                        </p:tgtEl>
                                        <p:attrNameLst>
                                          <p:attrName>style.visibility</p:attrName>
                                        </p:attrNameLst>
                                      </p:cBhvr>
                                      <p:to>
                                        <p:strVal val="visible"/>
                                      </p:to>
                                    </p:set>
                                    <p:animEffect transition="in" filter="fade">
                                      <p:cBhvr>
                                        <p:cTn id="24" dur="1000"/>
                                        <p:tgtEl>
                                          <p:spTgt spid="2208"/>
                                        </p:tgtEl>
                                      </p:cBhvr>
                                    </p:animEffect>
                                    <p:anim calcmode="lin" valueType="num">
                                      <p:cBhvr>
                                        <p:cTn id="25" dur="1000" fill="hold"/>
                                        <p:tgtEl>
                                          <p:spTgt spid="2208"/>
                                        </p:tgtEl>
                                        <p:attrNameLst>
                                          <p:attrName>ppt_x</p:attrName>
                                        </p:attrNameLst>
                                      </p:cBhvr>
                                      <p:tavLst>
                                        <p:tav tm="0">
                                          <p:val>
                                            <p:strVal val="#ppt_x"/>
                                          </p:val>
                                        </p:tav>
                                        <p:tav tm="100000">
                                          <p:val>
                                            <p:strVal val="#ppt_x"/>
                                          </p:val>
                                        </p:tav>
                                      </p:tavLst>
                                    </p:anim>
                                    <p:anim calcmode="lin" valueType="num">
                                      <p:cBhvr>
                                        <p:cTn id="26" dur="1000" fill="hold"/>
                                        <p:tgtEl>
                                          <p:spTgt spid="220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96"/>
                                        </p:tgtEl>
                                        <p:attrNameLst>
                                          <p:attrName>style.visibility</p:attrName>
                                        </p:attrNameLst>
                                      </p:cBhvr>
                                      <p:to>
                                        <p:strVal val="visible"/>
                                      </p:to>
                                    </p:set>
                                    <p:animEffect transition="in" filter="fade">
                                      <p:cBhvr>
                                        <p:cTn id="31" dur="1000"/>
                                        <p:tgtEl>
                                          <p:spTgt spid="2196"/>
                                        </p:tgtEl>
                                      </p:cBhvr>
                                    </p:animEffect>
                                    <p:anim calcmode="lin" valueType="num">
                                      <p:cBhvr>
                                        <p:cTn id="32" dur="1000" fill="hold"/>
                                        <p:tgtEl>
                                          <p:spTgt spid="2196"/>
                                        </p:tgtEl>
                                        <p:attrNameLst>
                                          <p:attrName>ppt_x</p:attrName>
                                        </p:attrNameLst>
                                      </p:cBhvr>
                                      <p:tavLst>
                                        <p:tav tm="0">
                                          <p:val>
                                            <p:strVal val="#ppt_x"/>
                                          </p:val>
                                        </p:tav>
                                        <p:tav tm="100000">
                                          <p:val>
                                            <p:strVal val="#ppt_x"/>
                                          </p:val>
                                        </p:tav>
                                      </p:tavLst>
                                    </p:anim>
                                    <p:anim calcmode="lin" valueType="num">
                                      <p:cBhvr>
                                        <p:cTn id="33" dur="1000" fill="hold"/>
                                        <p:tgtEl>
                                          <p:spTgt spid="219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97"/>
                                        </p:tgtEl>
                                        <p:attrNameLst>
                                          <p:attrName>style.visibility</p:attrName>
                                        </p:attrNameLst>
                                      </p:cBhvr>
                                      <p:to>
                                        <p:strVal val="visible"/>
                                      </p:to>
                                    </p:set>
                                    <p:animEffect transition="in" filter="fade">
                                      <p:cBhvr>
                                        <p:cTn id="36" dur="1000"/>
                                        <p:tgtEl>
                                          <p:spTgt spid="2197"/>
                                        </p:tgtEl>
                                      </p:cBhvr>
                                    </p:animEffect>
                                    <p:anim calcmode="lin" valueType="num">
                                      <p:cBhvr>
                                        <p:cTn id="37" dur="1000" fill="hold"/>
                                        <p:tgtEl>
                                          <p:spTgt spid="2197"/>
                                        </p:tgtEl>
                                        <p:attrNameLst>
                                          <p:attrName>ppt_x</p:attrName>
                                        </p:attrNameLst>
                                      </p:cBhvr>
                                      <p:tavLst>
                                        <p:tav tm="0">
                                          <p:val>
                                            <p:strVal val="#ppt_x"/>
                                          </p:val>
                                        </p:tav>
                                        <p:tav tm="100000">
                                          <p:val>
                                            <p:strVal val="#ppt_x"/>
                                          </p:val>
                                        </p:tav>
                                      </p:tavLst>
                                    </p:anim>
                                    <p:anim calcmode="lin" valueType="num">
                                      <p:cBhvr>
                                        <p:cTn id="38" dur="1000" fill="hold"/>
                                        <p:tgtEl>
                                          <p:spTgt spid="219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191"/>
                                        </p:tgtEl>
                                        <p:attrNameLst>
                                          <p:attrName>style.visibility</p:attrName>
                                        </p:attrNameLst>
                                      </p:cBhvr>
                                      <p:to>
                                        <p:strVal val="visible"/>
                                      </p:to>
                                    </p:set>
                                    <p:animEffect transition="in" filter="fade">
                                      <p:cBhvr>
                                        <p:cTn id="43" dur="1000"/>
                                        <p:tgtEl>
                                          <p:spTgt spid="2191"/>
                                        </p:tgtEl>
                                      </p:cBhvr>
                                    </p:animEffect>
                                    <p:anim calcmode="lin" valueType="num">
                                      <p:cBhvr>
                                        <p:cTn id="44" dur="1000" fill="hold"/>
                                        <p:tgtEl>
                                          <p:spTgt spid="2191"/>
                                        </p:tgtEl>
                                        <p:attrNameLst>
                                          <p:attrName>ppt_x</p:attrName>
                                        </p:attrNameLst>
                                      </p:cBhvr>
                                      <p:tavLst>
                                        <p:tav tm="0">
                                          <p:val>
                                            <p:strVal val="#ppt_x"/>
                                          </p:val>
                                        </p:tav>
                                        <p:tav tm="100000">
                                          <p:val>
                                            <p:strVal val="#ppt_x"/>
                                          </p:val>
                                        </p:tav>
                                      </p:tavLst>
                                    </p:anim>
                                    <p:anim calcmode="lin" valueType="num">
                                      <p:cBhvr>
                                        <p:cTn id="45" dur="1000" fill="hold"/>
                                        <p:tgtEl>
                                          <p:spTgt spid="219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192"/>
                                        </p:tgtEl>
                                        <p:attrNameLst>
                                          <p:attrName>style.visibility</p:attrName>
                                        </p:attrNameLst>
                                      </p:cBhvr>
                                      <p:to>
                                        <p:strVal val="visible"/>
                                      </p:to>
                                    </p:set>
                                    <p:animEffect transition="in" filter="fade">
                                      <p:cBhvr>
                                        <p:cTn id="48" dur="1000"/>
                                        <p:tgtEl>
                                          <p:spTgt spid="2192"/>
                                        </p:tgtEl>
                                      </p:cBhvr>
                                    </p:animEffect>
                                    <p:anim calcmode="lin" valueType="num">
                                      <p:cBhvr>
                                        <p:cTn id="49" dur="1000" fill="hold"/>
                                        <p:tgtEl>
                                          <p:spTgt spid="2192"/>
                                        </p:tgtEl>
                                        <p:attrNameLst>
                                          <p:attrName>ppt_x</p:attrName>
                                        </p:attrNameLst>
                                      </p:cBhvr>
                                      <p:tavLst>
                                        <p:tav tm="0">
                                          <p:val>
                                            <p:strVal val="#ppt_x"/>
                                          </p:val>
                                        </p:tav>
                                        <p:tav tm="100000">
                                          <p:val>
                                            <p:strVal val="#ppt_x"/>
                                          </p:val>
                                        </p:tav>
                                      </p:tavLst>
                                    </p:anim>
                                    <p:anim calcmode="lin" valueType="num">
                                      <p:cBhvr>
                                        <p:cTn id="50" dur="1000" fill="hold"/>
                                        <p:tgtEl>
                                          <p:spTgt spid="2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p:bldP spid="2192" grpId="0"/>
      <p:bldP spid="2196" grpId="0"/>
      <p:bldP spid="2197" grpId="0"/>
      <p:bldP spid="2201" grpId="0"/>
      <p:bldP spid="2202" grpId="0"/>
      <p:bldP spid="2207" grpId="0"/>
      <p:bldP spid="22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123"/>
          <p:cNvSpPr txBox="1">
            <a:spLocks noGrp="1"/>
          </p:cNvSpPr>
          <p:nvPr>
            <p:ph type="title"/>
          </p:nvPr>
        </p:nvSpPr>
        <p:spPr>
          <a:xfrm>
            <a:off x="2334150" y="2498722"/>
            <a:ext cx="7625857" cy="1420800"/>
          </a:xfrm>
          <a:prstGeom prst="rect">
            <a:avLst/>
          </a:prstGeom>
        </p:spPr>
        <p:txBody>
          <a:bodyPr spcFirstLastPara="1" wrap="square" lIns="121900" tIns="121900" rIns="121900" bIns="121900" anchor="ctr" anchorCtr="0">
            <a:noAutofit/>
          </a:bodyPr>
          <a:lstStyle/>
          <a:p>
            <a:r>
              <a:rPr lang="en" dirty="0"/>
              <a:t>Thank You</a:t>
            </a: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2092600" y="1536067"/>
            <a:ext cx="8006800" cy="2022400"/>
          </a:xfrm>
          <a:prstGeom prst="rect">
            <a:avLst/>
          </a:prstGeom>
        </p:spPr>
        <p:txBody>
          <a:bodyPr spcFirstLastPara="1" wrap="square" lIns="121900" tIns="121900" rIns="121900" bIns="121900" anchor="b" anchorCtr="0">
            <a:noAutofit/>
          </a:bodyPr>
          <a:lstStyle/>
          <a:p>
            <a:r>
              <a:rPr lang="en" dirty="0"/>
              <a:t>Problem Statement</a:t>
            </a:r>
            <a:endParaRPr dirty="0"/>
          </a:p>
        </p:txBody>
      </p:sp>
      <p:sp>
        <p:nvSpPr>
          <p:cNvPr id="1376" name="Google Shape;1376;p60"/>
          <p:cNvSpPr txBox="1">
            <a:spLocks noGrp="1"/>
          </p:cNvSpPr>
          <p:nvPr>
            <p:ph type="subTitle" idx="1"/>
          </p:nvPr>
        </p:nvSpPr>
        <p:spPr>
          <a:xfrm>
            <a:off x="2092600" y="3675133"/>
            <a:ext cx="8006800" cy="1646800"/>
          </a:xfrm>
          <a:prstGeom prst="rect">
            <a:avLst/>
          </a:prstGeom>
        </p:spPr>
        <p:txBody>
          <a:bodyPr spcFirstLastPara="1" wrap="square" lIns="121900" tIns="121900" rIns="121900" bIns="121900" anchor="t" anchorCtr="0">
            <a:noAutofit/>
          </a:bodyPr>
          <a:lstStyle/>
          <a:p>
            <a:pPr marL="0" indent="0">
              <a:spcAft>
                <a:spcPts val="1600"/>
              </a:spcAft>
            </a:pPr>
            <a:r>
              <a:rPr lang="en" dirty="0"/>
              <a:t>If you define the problem correctly, you almost have the solution</a:t>
            </a:r>
          </a:p>
          <a:p>
            <a:pPr marL="0" indent="0" algn="r">
              <a:spcAft>
                <a:spcPts val="1600"/>
              </a:spcAft>
            </a:pPr>
            <a:r>
              <a:rPr lang="en" dirty="0"/>
              <a:t>-Steve Jobs</a:t>
            </a:r>
            <a:endParaRPr dirty="0"/>
          </a:p>
        </p:txBody>
      </p:sp>
      <p:sp>
        <p:nvSpPr>
          <p:cNvPr id="1377" name="Google Shape;1377;p60"/>
          <p:cNvSpPr/>
          <p:nvPr/>
        </p:nvSpPr>
        <p:spPr>
          <a:xfrm>
            <a:off x="5175585" y="5092433"/>
            <a:ext cx="1840825" cy="70467"/>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nvGrpSpPr>
          <p:cNvPr id="2" name="Google Shape;9789;p135">
            <a:extLst>
              <a:ext uri="{FF2B5EF4-FFF2-40B4-BE49-F238E27FC236}">
                <a16:creationId xmlns:a16="http://schemas.microsoft.com/office/drawing/2014/main" id="{F009AAE0-585A-AFF1-4928-E5A4E9A80FE2}"/>
              </a:ext>
            </a:extLst>
          </p:cNvPr>
          <p:cNvGrpSpPr/>
          <p:nvPr/>
        </p:nvGrpSpPr>
        <p:grpSpPr>
          <a:xfrm>
            <a:off x="2404665" y="643467"/>
            <a:ext cx="2770919" cy="1262918"/>
            <a:chOff x="834100" y="3642869"/>
            <a:chExt cx="1259483" cy="628426"/>
          </a:xfrm>
        </p:grpSpPr>
        <p:sp>
          <p:nvSpPr>
            <p:cNvPr id="3" name="Google Shape;9790;p135">
              <a:extLst>
                <a:ext uri="{FF2B5EF4-FFF2-40B4-BE49-F238E27FC236}">
                  <a16:creationId xmlns:a16="http://schemas.microsoft.com/office/drawing/2014/main" id="{52C50D29-751C-C5B4-A8B5-059C86E49C24}"/>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791;p135">
              <a:extLst>
                <a:ext uri="{FF2B5EF4-FFF2-40B4-BE49-F238E27FC236}">
                  <a16:creationId xmlns:a16="http://schemas.microsoft.com/office/drawing/2014/main" id="{E62E69C8-FA24-0DF6-79FC-05AE00B2198C}"/>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92;p135">
              <a:extLst>
                <a:ext uri="{FF2B5EF4-FFF2-40B4-BE49-F238E27FC236}">
                  <a16:creationId xmlns:a16="http://schemas.microsoft.com/office/drawing/2014/main" id="{BAFAF5D4-809C-7C64-A904-A1B3C5BD87E7}"/>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93;p135">
              <a:extLst>
                <a:ext uri="{FF2B5EF4-FFF2-40B4-BE49-F238E27FC236}">
                  <a16:creationId xmlns:a16="http://schemas.microsoft.com/office/drawing/2014/main" id="{9E70A06F-52F6-73C2-B0CE-436311F95931}"/>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94;p135">
              <a:extLst>
                <a:ext uri="{FF2B5EF4-FFF2-40B4-BE49-F238E27FC236}">
                  <a16:creationId xmlns:a16="http://schemas.microsoft.com/office/drawing/2014/main" id="{25CA315C-7DC2-79B5-76A4-1395BF099024}"/>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95;p135">
              <a:extLst>
                <a:ext uri="{FF2B5EF4-FFF2-40B4-BE49-F238E27FC236}">
                  <a16:creationId xmlns:a16="http://schemas.microsoft.com/office/drawing/2014/main" id="{C04882E3-100C-FB65-5092-A8E484337FBD}"/>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6;p135">
              <a:extLst>
                <a:ext uri="{FF2B5EF4-FFF2-40B4-BE49-F238E27FC236}">
                  <a16:creationId xmlns:a16="http://schemas.microsoft.com/office/drawing/2014/main" id="{89C5865E-714F-E097-AE6B-3C82C1E2453C}"/>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97;p135">
              <a:extLst>
                <a:ext uri="{FF2B5EF4-FFF2-40B4-BE49-F238E27FC236}">
                  <a16:creationId xmlns:a16="http://schemas.microsoft.com/office/drawing/2014/main" id="{0E2063B5-294F-1EBD-7E75-CC4E566611BD}"/>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98;p135">
              <a:extLst>
                <a:ext uri="{FF2B5EF4-FFF2-40B4-BE49-F238E27FC236}">
                  <a16:creationId xmlns:a16="http://schemas.microsoft.com/office/drawing/2014/main" id="{76F57AEC-B98B-468C-9A4D-02BEEA4CD485}"/>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99;p135">
              <a:extLst>
                <a:ext uri="{FF2B5EF4-FFF2-40B4-BE49-F238E27FC236}">
                  <a16:creationId xmlns:a16="http://schemas.microsoft.com/office/drawing/2014/main" id="{33CC1C6E-59C7-49F0-1FE3-444963F3B4C7}"/>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00;p135">
              <a:extLst>
                <a:ext uri="{FF2B5EF4-FFF2-40B4-BE49-F238E27FC236}">
                  <a16:creationId xmlns:a16="http://schemas.microsoft.com/office/drawing/2014/main" id="{15E4AFFD-2FBC-FA25-9E26-93EEFD59597F}"/>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01;p135">
              <a:extLst>
                <a:ext uri="{FF2B5EF4-FFF2-40B4-BE49-F238E27FC236}">
                  <a16:creationId xmlns:a16="http://schemas.microsoft.com/office/drawing/2014/main" id="{283387C1-58EE-0EC1-938D-FEADC04855AA}"/>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02;p135">
              <a:extLst>
                <a:ext uri="{FF2B5EF4-FFF2-40B4-BE49-F238E27FC236}">
                  <a16:creationId xmlns:a16="http://schemas.microsoft.com/office/drawing/2014/main" id="{601556AE-3719-3E61-0EEF-264E6EE518AD}"/>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03;p135">
              <a:extLst>
                <a:ext uri="{FF2B5EF4-FFF2-40B4-BE49-F238E27FC236}">
                  <a16:creationId xmlns:a16="http://schemas.microsoft.com/office/drawing/2014/main" id="{6D6C3EFA-9BC3-65FC-AF54-05554CE989ED}"/>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04;p135">
              <a:extLst>
                <a:ext uri="{FF2B5EF4-FFF2-40B4-BE49-F238E27FC236}">
                  <a16:creationId xmlns:a16="http://schemas.microsoft.com/office/drawing/2014/main" id="{86313A10-81C9-4A83-BD39-25AE2B1546EF}"/>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05;p135">
              <a:extLst>
                <a:ext uri="{FF2B5EF4-FFF2-40B4-BE49-F238E27FC236}">
                  <a16:creationId xmlns:a16="http://schemas.microsoft.com/office/drawing/2014/main" id="{D17F6167-AEF6-6533-5701-76D5E6366921}"/>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06;p135">
              <a:extLst>
                <a:ext uri="{FF2B5EF4-FFF2-40B4-BE49-F238E27FC236}">
                  <a16:creationId xmlns:a16="http://schemas.microsoft.com/office/drawing/2014/main" id="{A60C57C2-07EA-0612-F83F-EECB723DD6CE}"/>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807;p135">
              <a:extLst>
                <a:ext uri="{FF2B5EF4-FFF2-40B4-BE49-F238E27FC236}">
                  <a16:creationId xmlns:a16="http://schemas.microsoft.com/office/drawing/2014/main" id="{7656ED4E-C589-57C2-CE70-BA27689151AC}"/>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808;p135">
              <a:extLst>
                <a:ext uri="{FF2B5EF4-FFF2-40B4-BE49-F238E27FC236}">
                  <a16:creationId xmlns:a16="http://schemas.microsoft.com/office/drawing/2014/main" id="{69B400E0-F45E-C7CF-D6E5-995E92A144FD}"/>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809;p135">
              <a:extLst>
                <a:ext uri="{FF2B5EF4-FFF2-40B4-BE49-F238E27FC236}">
                  <a16:creationId xmlns:a16="http://schemas.microsoft.com/office/drawing/2014/main" id="{B4B637A7-43F0-F916-8B82-86CA8C96DDB7}"/>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810;p135">
              <a:extLst>
                <a:ext uri="{FF2B5EF4-FFF2-40B4-BE49-F238E27FC236}">
                  <a16:creationId xmlns:a16="http://schemas.microsoft.com/office/drawing/2014/main" id="{525DAEFC-352D-C244-847E-5E28F61C41F8}"/>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811;p135">
              <a:extLst>
                <a:ext uri="{FF2B5EF4-FFF2-40B4-BE49-F238E27FC236}">
                  <a16:creationId xmlns:a16="http://schemas.microsoft.com/office/drawing/2014/main" id="{B9BFE521-1622-6AEE-E27B-02279F121611}"/>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812;p135">
              <a:extLst>
                <a:ext uri="{FF2B5EF4-FFF2-40B4-BE49-F238E27FC236}">
                  <a16:creationId xmlns:a16="http://schemas.microsoft.com/office/drawing/2014/main" id="{0D1BBFBC-4F54-1C05-F5CD-BE480DEC9164}"/>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813;p135">
              <a:extLst>
                <a:ext uri="{FF2B5EF4-FFF2-40B4-BE49-F238E27FC236}">
                  <a16:creationId xmlns:a16="http://schemas.microsoft.com/office/drawing/2014/main" id="{F2C36406-1C1E-9217-0C1E-3302B8B3CCDB}"/>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14;p135">
              <a:extLst>
                <a:ext uri="{FF2B5EF4-FFF2-40B4-BE49-F238E27FC236}">
                  <a16:creationId xmlns:a16="http://schemas.microsoft.com/office/drawing/2014/main" id="{33C8DE0E-B69F-7A1E-AFA4-3F757449708F}"/>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9815;p135">
              <a:extLst>
                <a:ext uri="{FF2B5EF4-FFF2-40B4-BE49-F238E27FC236}">
                  <a16:creationId xmlns:a16="http://schemas.microsoft.com/office/drawing/2014/main" id="{91A3C379-AA86-02CD-49E8-AA559C258767}"/>
                </a:ext>
              </a:extLst>
            </p:cNvPr>
            <p:cNvGrpSpPr/>
            <p:nvPr/>
          </p:nvGrpSpPr>
          <p:grpSpPr>
            <a:xfrm>
              <a:off x="1360364" y="3847835"/>
              <a:ext cx="208119" cy="224359"/>
              <a:chOff x="1360769" y="3847100"/>
              <a:chExt cx="208119" cy="224359"/>
            </a:xfrm>
          </p:grpSpPr>
          <p:sp>
            <p:nvSpPr>
              <p:cNvPr id="43" name="Google Shape;9816;p135">
                <a:extLst>
                  <a:ext uri="{FF2B5EF4-FFF2-40B4-BE49-F238E27FC236}">
                    <a16:creationId xmlns:a16="http://schemas.microsoft.com/office/drawing/2014/main" id="{7B295CAD-68C7-373F-14F5-6F12C313061C}"/>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817;p135">
                <a:extLst>
                  <a:ext uri="{FF2B5EF4-FFF2-40B4-BE49-F238E27FC236}">
                    <a16:creationId xmlns:a16="http://schemas.microsoft.com/office/drawing/2014/main" id="{8F7348AB-8C2B-333B-1848-E5015A89394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818;p135">
                <a:extLst>
                  <a:ext uri="{FF2B5EF4-FFF2-40B4-BE49-F238E27FC236}">
                    <a16:creationId xmlns:a16="http://schemas.microsoft.com/office/drawing/2014/main" id="{8AB8DEB6-FB01-0AB8-E65D-6A44656424D3}"/>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819;p135">
                <a:extLst>
                  <a:ext uri="{FF2B5EF4-FFF2-40B4-BE49-F238E27FC236}">
                    <a16:creationId xmlns:a16="http://schemas.microsoft.com/office/drawing/2014/main" id="{948D80DE-EBE6-1B4B-BE97-28752C96087B}"/>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820;p135">
                <a:extLst>
                  <a:ext uri="{FF2B5EF4-FFF2-40B4-BE49-F238E27FC236}">
                    <a16:creationId xmlns:a16="http://schemas.microsoft.com/office/drawing/2014/main" id="{BE9D54E7-5122-6864-E2D0-3AC330F459C4}"/>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21;p135">
                <a:extLst>
                  <a:ext uri="{FF2B5EF4-FFF2-40B4-BE49-F238E27FC236}">
                    <a16:creationId xmlns:a16="http://schemas.microsoft.com/office/drawing/2014/main" id="{E9C39EBE-97AE-D01A-15BA-1F5796AD64C5}"/>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822;p135">
                <a:extLst>
                  <a:ext uri="{FF2B5EF4-FFF2-40B4-BE49-F238E27FC236}">
                    <a16:creationId xmlns:a16="http://schemas.microsoft.com/office/drawing/2014/main" id="{D9578C40-2AB9-8392-8662-F07D59A95050}"/>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823;p135">
                <a:extLst>
                  <a:ext uri="{FF2B5EF4-FFF2-40B4-BE49-F238E27FC236}">
                    <a16:creationId xmlns:a16="http://schemas.microsoft.com/office/drawing/2014/main" id="{55406C2E-5F8E-C058-0236-8EC3E35B0FDF}"/>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824;p135">
                <a:extLst>
                  <a:ext uri="{FF2B5EF4-FFF2-40B4-BE49-F238E27FC236}">
                    <a16:creationId xmlns:a16="http://schemas.microsoft.com/office/drawing/2014/main" id="{39703FD4-0D8E-44F0-6FA6-4CF3F78CEEFC}"/>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825;p135">
                <a:extLst>
                  <a:ext uri="{FF2B5EF4-FFF2-40B4-BE49-F238E27FC236}">
                    <a16:creationId xmlns:a16="http://schemas.microsoft.com/office/drawing/2014/main" id="{796E6D10-2838-00B1-24A4-2CA790CED8AC}"/>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826;p135">
                <a:extLst>
                  <a:ext uri="{FF2B5EF4-FFF2-40B4-BE49-F238E27FC236}">
                    <a16:creationId xmlns:a16="http://schemas.microsoft.com/office/drawing/2014/main" id="{1F0DD543-7DB7-56F8-5850-8F36139DCC66}"/>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827;p135">
                <a:extLst>
                  <a:ext uri="{FF2B5EF4-FFF2-40B4-BE49-F238E27FC236}">
                    <a16:creationId xmlns:a16="http://schemas.microsoft.com/office/drawing/2014/main" id="{E6E32084-CCF4-AE11-0A7D-D574B0BB00D1}"/>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828;p135">
                <a:extLst>
                  <a:ext uri="{FF2B5EF4-FFF2-40B4-BE49-F238E27FC236}">
                    <a16:creationId xmlns:a16="http://schemas.microsoft.com/office/drawing/2014/main" id="{6EC93617-4293-A342-521D-D2184FAC5013}"/>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829;p135">
                <a:extLst>
                  <a:ext uri="{FF2B5EF4-FFF2-40B4-BE49-F238E27FC236}">
                    <a16:creationId xmlns:a16="http://schemas.microsoft.com/office/drawing/2014/main" id="{1788AE46-7487-87B1-B059-838703FC3766}"/>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830;p135">
                <a:extLst>
                  <a:ext uri="{FF2B5EF4-FFF2-40B4-BE49-F238E27FC236}">
                    <a16:creationId xmlns:a16="http://schemas.microsoft.com/office/drawing/2014/main" id="{4BCA4DA3-0DE2-A31A-9109-692D0D6614F2}"/>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831;p135">
                <a:extLst>
                  <a:ext uri="{FF2B5EF4-FFF2-40B4-BE49-F238E27FC236}">
                    <a16:creationId xmlns:a16="http://schemas.microsoft.com/office/drawing/2014/main" id="{8ADF2751-0D6F-C8A6-22DE-900BEB6DC203}"/>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832;p135">
                <a:extLst>
                  <a:ext uri="{FF2B5EF4-FFF2-40B4-BE49-F238E27FC236}">
                    <a16:creationId xmlns:a16="http://schemas.microsoft.com/office/drawing/2014/main" id="{CE4072CE-D9AF-31F2-7D5F-3D243F64E360}"/>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833;p135">
                <a:extLst>
                  <a:ext uri="{FF2B5EF4-FFF2-40B4-BE49-F238E27FC236}">
                    <a16:creationId xmlns:a16="http://schemas.microsoft.com/office/drawing/2014/main" id="{14E7C025-1303-20A9-C321-C22EE2139D29}"/>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834;p135">
                <a:extLst>
                  <a:ext uri="{FF2B5EF4-FFF2-40B4-BE49-F238E27FC236}">
                    <a16:creationId xmlns:a16="http://schemas.microsoft.com/office/drawing/2014/main" id="{7FD346DC-451B-9630-B46B-4F455D537CDB}"/>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835;p135">
                <a:extLst>
                  <a:ext uri="{FF2B5EF4-FFF2-40B4-BE49-F238E27FC236}">
                    <a16:creationId xmlns:a16="http://schemas.microsoft.com/office/drawing/2014/main" id="{3EF5579B-1158-4556-2AA7-B45A181BFAF9}"/>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9836;p135">
              <a:extLst>
                <a:ext uri="{FF2B5EF4-FFF2-40B4-BE49-F238E27FC236}">
                  <a16:creationId xmlns:a16="http://schemas.microsoft.com/office/drawing/2014/main" id="{C65A18A5-D9DF-B8E8-1F2E-33F7A19B3CD2}"/>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837;p135">
              <a:extLst>
                <a:ext uri="{FF2B5EF4-FFF2-40B4-BE49-F238E27FC236}">
                  <a16:creationId xmlns:a16="http://schemas.microsoft.com/office/drawing/2014/main" id="{3235CD5A-1CAD-C816-D29C-D7D440EF2EBC}"/>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838;p135">
              <a:extLst>
                <a:ext uri="{FF2B5EF4-FFF2-40B4-BE49-F238E27FC236}">
                  <a16:creationId xmlns:a16="http://schemas.microsoft.com/office/drawing/2014/main" id="{2DFF8612-A6E1-D229-18A5-1BA20B2C4D48}"/>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839;p135">
              <a:extLst>
                <a:ext uri="{FF2B5EF4-FFF2-40B4-BE49-F238E27FC236}">
                  <a16:creationId xmlns:a16="http://schemas.microsoft.com/office/drawing/2014/main" id="{F42AAA1C-0F16-1EA1-5217-B3185E15A8E2}"/>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840;p135">
              <a:extLst>
                <a:ext uri="{FF2B5EF4-FFF2-40B4-BE49-F238E27FC236}">
                  <a16:creationId xmlns:a16="http://schemas.microsoft.com/office/drawing/2014/main" id="{33833863-FC16-AE9C-C6E7-AE9ED477AD0C}"/>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841;p135">
              <a:extLst>
                <a:ext uri="{FF2B5EF4-FFF2-40B4-BE49-F238E27FC236}">
                  <a16:creationId xmlns:a16="http://schemas.microsoft.com/office/drawing/2014/main" id="{50AF5040-81C0-8854-3A02-B7CED485D957}"/>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842;p135">
              <a:extLst>
                <a:ext uri="{FF2B5EF4-FFF2-40B4-BE49-F238E27FC236}">
                  <a16:creationId xmlns:a16="http://schemas.microsoft.com/office/drawing/2014/main" id="{23B10098-23A7-EAD1-6EEA-7396BC9902CE}"/>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843;p135">
              <a:extLst>
                <a:ext uri="{FF2B5EF4-FFF2-40B4-BE49-F238E27FC236}">
                  <a16:creationId xmlns:a16="http://schemas.microsoft.com/office/drawing/2014/main" id="{7FBDB6E5-2063-33F8-4973-7439A4CEED66}"/>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844;p135">
              <a:extLst>
                <a:ext uri="{FF2B5EF4-FFF2-40B4-BE49-F238E27FC236}">
                  <a16:creationId xmlns:a16="http://schemas.microsoft.com/office/drawing/2014/main" id="{CBF55935-7254-FA3E-D4D3-BBF2C73737C1}"/>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845;p135">
              <a:extLst>
                <a:ext uri="{FF2B5EF4-FFF2-40B4-BE49-F238E27FC236}">
                  <a16:creationId xmlns:a16="http://schemas.microsoft.com/office/drawing/2014/main" id="{BE92146D-F0BD-31B7-634C-98CE70CE1A40}"/>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846;p135">
              <a:extLst>
                <a:ext uri="{FF2B5EF4-FFF2-40B4-BE49-F238E27FC236}">
                  <a16:creationId xmlns:a16="http://schemas.microsoft.com/office/drawing/2014/main" id="{82BA80E6-8B7A-42F5-2AA6-B146894BDEB4}"/>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847;p135">
              <a:extLst>
                <a:ext uri="{FF2B5EF4-FFF2-40B4-BE49-F238E27FC236}">
                  <a16:creationId xmlns:a16="http://schemas.microsoft.com/office/drawing/2014/main" id="{238C2A09-F9A0-EEB1-9BD9-0FA37B1CB950}"/>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848;p135">
              <a:extLst>
                <a:ext uri="{FF2B5EF4-FFF2-40B4-BE49-F238E27FC236}">
                  <a16:creationId xmlns:a16="http://schemas.microsoft.com/office/drawing/2014/main" id="{7DFD35B3-927B-BC3E-C419-597AFB6AA5C7}"/>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849;p135">
              <a:extLst>
                <a:ext uri="{FF2B5EF4-FFF2-40B4-BE49-F238E27FC236}">
                  <a16:creationId xmlns:a16="http://schemas.microsoft.com/office/drawing/2014/main" id="{18DC2537-5A80-DAF6-4DB8-7975FD73C560}"/>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 dirty="0"/>
              <a:t>Problem Statement</a:t>
            </a:r>
            <a:endParaRPr dirty="0"/>
          </a:p>
        </p:txBody>
      </p:sp>
      <p:sp>
        <p:nvSpPr>
          <p:cNvPr id="1363" name="Google Shape;1363;p58"/>
          <p:cNvSpPr txBox="1">
            <a:spLocks noGrp="1"/>
          </p:cNvSpPr>
          <p:nvPr>
            <p:ph type="body" idx="1"/>
          </p:nvPr>
        </p:nvSpPr>
        <p:spPr>
          <a:xfrm>
            <a:off x="950967" y="1496433"/>
            <a:ext cx="10290000" cy="4774000"/>
          </a:xfrm>
          <a:prstGeom prst="rect">
            <a:avLst/>
          </a:prstGeom>
        </p:spPr>
        <p:txBody>
          <a:bodyPr spcFirstLastPara="1" wrap="square" lIns="121900" tIns="121900" rIns="121900" bIns="121900" anchor="t" anchorCtr="0">
            <a:noAutofit/>
          </a:bodyPr>
          <a:lstStyle/>
          <a:p>
            <a:pPr marL="0" indent="0">
              <a:lnSpc>
                <a:spcPct val="100000"/>
              </a:lnSpc>
              <a:buNone/>
            </a:pPr>
            <a:r>
              <a:rPr lang="en-US" b="1" dirty="0">
                <a:solidFill>
                  <a:schemeClr val="accent2"/>
                </a:solidFill>
              </a:rPr>
              <a:t>Worldwide many people use video streaming platforms like YouTube, Amazon Prime, etc. for various purposes. People use a large amount of time consuming content. But,</a:t>
            </a:r>
          </a:p>
          <a:p>
            <a:pPr marL="0" indent="0">
              <a:lnSpc>
                <a:spcPct val="100000"/>
              </a:lnSpc>
              <a:buNone/>
            </a:pPr>
            <a:endParaRPr lang="en-US" b="1" dirty="0">
              <a:solidFill>
                <a:schemeClr val="accent2"/>
              </a:solidFill>
            </a:endParaRPr>
          </a:p>
          <a:p>
            <a:pPr marL="380990" indent="-380990">
              <a:lnSpc>
                <a:spcPct val="100000"/>
              </a:lnSpc>
              <a:buFont typeface="Wingdings" panose="05000000000000000000" pitchFamily="2" charset="2"/>
              <a:buChar char="è"/>
            </a:pPr>
            <a:r>
              <a:rPr lang="en-US" b="1" dirty="0">
                <a:solidFill>
                  <a:schemeClr val="accent2"/>
                </a:solidFill>
              </a:rPr>
              <a:t>Is their any association between different video streaming platforms?</a:t>
            </a:r>
          </a:p>
          <a:p>
            <a:pPr marL="380990" indent="-380990">
              <a:lnSpc>
                <a:spcPct val="100000"/>
              </a:lnSpc>
              <a:buFont typeface="Wingdings" panose="05000000000000000000" pitchFamily="2" charset="2"/>
              <a:buChar char="è"/>
            </a:pPr>
            <a:r>
              <a:rPr lang="en-US" b="1" dirty="0">
                <a:solidFill>
                  <a:schemeClr val="accent2"/>
                </a:solidFill>
              </a:rPr>
              <a:t>Does they show any kind of pattern?</a:t>
            </a:r>
          </a:p>
          <a:p>
            <a:pPr marL="380990" indent="-380990">
              <a:lnSpc>
                <a:spcPct val="100000"/>
              </a:lnSpc>
              <a:buFont typeface="Wingdings" panose="05000000000000000000" pitchFamily="2" charset="2"/>
              <a:buChar char="è"/>
            </a:pPr>
            <a:r>
              <a:rPr lang="en-US" b="1" dirty="0">
                <a:solidFill>
                  <a:schemeClr val="accent2"/>
                </a:solidFill>
              </a:rPr>
              <a:t>Which video streaming platform is most likely to be available?</a:t>
            </a:r>
          </a:p>
          <a:p>
            <a:pPr marL="380990" indent="-380990">
              <a:lnSpc>
                <a:spcPct val="100000"/>
              </a:lnSpc>
              <a:buFont typeface="Wingdings" panose="05000000000000000000" pitchFamily="2" charset="2"/>
              <a:buChar char="è"/>
            </a:pPr>
            <a:r>
              <a:rPr lang="en-US" b="1" dirty="0">
                <a:solidFill>
                  <a:schemeClr val="accent2"/>
                </a:solidFill>
              </a:rPr>
              <a:t>How can people benefit from this association?</a:t>
            </a:r>
          </a:p>
          <a:p>
            <a:pPr marL="380990" indent="-380990">
              <a:lnSpc>
                <a:spcPct val="100000"/>
              </a:lnSpc>
              <a:buFont typeface="Wingdings" panose="05000000000000000000" pitchFamily="2" charset="2"/>
              <a:buChar char="è"/>
            </a:pPr>
            <a:r>
              <a:rPr lang="en-US" b="1" dirty="0">
                <a:solidFill>
                  <a:schemeClr val="accent2"/>
                </a:solidFill>
              </a:rPr>
              <a:t>How </a:t>
            </a:r>
            <a:r>
              <a:rPr lang="en-US" b="1" dirty="0" err="1">
                <a:solidFill>
                  <a:schemeClr val="accent2"/>
                </a:solidFill>
              </a:rPr>
              <a:t>apriori</a:t>
            </a:r>
            <a:r>
              <a:rPr lang="en-US" b="1" dirty="0">
                <a:solidFill>
                  <a:schemeClr val="accent2"/>
                </a:solidFill>
              </a:rPr>
              <a:t> algorithm works?</a:t>
            </a:r>
          </a:p>
        </p:txBody>
      </p:sp>
      <p:sp>
        <p:nvSpPr>
          <p:cNvPr id="1364" name="Google Shape;1364;p58"/>
          <p:cNvSpPr/>
          <p:nvPr/>
        </p:nvSpPr>
        <p:spPr>
          <a:xfrm>
            <a:off x="1083893" y="3359542"/>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1867"/>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2092600" y="1541791"/>
            <a:ext cx="8006800" cy="2022400"/>
          </a:xfrm>
          <a:prstGeom prst="rect">
            <a:avLst/>
          </a:prstGeom>
        </p:spPr>
        <p:txBody>
          <a:bodyPr spcFirstLastPara="1" wrap="square" lIns="121900" tIns="121900" rIns="121900" bIns="121900" anchor="b" anchorCtr="0">
            <a:noAutofit/>
          </a:bodyPr>
          <a:lstStyle/>
          <a:p>
            <a:r>
              <a:rPr lang="en" dirty="0"/>
              <a:t>Data Collection</a:t>
            </a:r>
            <a:endParaRPr dirty="0"/>
          </a:p>
        </p:txBody>
      </p:sp>
      <p:sp>
        <p:nvSpPr>
          <p:cNvPr id="1377" name="Google Shape;1377;p60"/>
          <p:cNvSpPr/>
          <p:nvPr/>
        </p:nvSpPr>
        <p:spPr>
          <a:xfrm>
            <a:off x="5114625" y="4056113"/>
            <a:ext cx="1840825" cy="70467"/>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121900" tIns="121900" rIns="121900" bIns="121900" anchor="ctr" anchorCtr="0">
            <a:noAutofit/>
          </a:bodyPr>
          <a:lstStyle/>
          <a:p>
            <a:endParaRPr sz="1867"/>
          </a:p>
        </p:txBody>
      </p:sp>
      <p:pic>
        <p:nvPicPr>
          <p:cNvPr id="18" name="Picture 17">
            <a:extLst>
              <a:ext uri="{FF2B5EF4-FFF2-40B4-BE49-F238E27FC236}">
                <a16:creationId xmlns:a16="http://schemas.microsoft.com/office/drawing/2014/main" id="{119CC11E-2228-AE94-8CAF-6BC4A507D434}"/>
              </a:ext>
            </a:extLst>
          </p:cNvPr>
          <p:cNvPicPr>
            <a:picLocks noChangeAspect="1"/>
          </p:cNvPicPr>
          <p:nvPr/>
        </p:nvPicPr>
        <p:blipFill>
          <a:blip r:embed="rId3"/>
          <a:stretch>
            <a:fillRect/>
          </a:stretch>
        </p:blipFill>
        <p:spPr>
          <a:xfrm>
            <a:off x="2569962" y="5239398"/>
            <a:ext cx="3588068" cy="834433"/>
          </a:xfrm>
          <a:prstGeom prst="rect">
            <a:avLst/>
          </a:prstGeom>
        </p:spPr>
      </p:pic>
      <p:pic>
        <p:nvPicPr>
          <p:cNvPr id="28" name="Picture 27">
            <a:extLst>
              <a:ext uri="{FF2B5EF4-FFF2-40B4-BE49-F238E27FC236}">
                <a16:creationId xmlns:a16="http://schemas.microsoft.com/office/drawing/2014/main" id="{DF5BFE5C-E27F-8175-AFC3-D8529BB00E10}"/>
              </a:ext>
            </a:extLst>
          </p:cNvPr>
          <p:cNvPicPr>
            <a:picLocks noChangeAspect="1"/>
          </p:cNvPicPr>
          <p:nvPr/>
        </p:nvPicPr>
        <p:blipFill>
          <a:blip r:embed="rId4"/>
          <a:stretch>
            <a:fillRect/>
          </a:stretch>
        </p:blipFill>
        <p:spPr>
          <a:xfrm>
            <a:off x="3596016" y="556060"/>
            <a:ext cx="2328616" cy="1084317"/>
          </a:xfrm>
          <a:prstGeom prst="rect">
            <a:avLst/>
          </a:prstGeom>
        </p:spPr>
      </p:pic>
      <p:sp>
        <p:nvSpPr>
          <p:cNvPr id="29" name="Google Shape;11132;p139">
            <a:extLst>
              <a:ext uri="{FF2B5EF4-FFF2-40B4-BE49-F238E27FC236}">
                <a16:creationId xmlns:a16="http://schemas.microsoft.com/office/drawing/2014/main" id="{1B34B08E-FBBA-B680-521E-F94D14C6C1A9}"/>
              </a:ext>
            </a:extLst>
          </p:cNvPr>
          <p:cNvSpPr/>
          <p:nvPr/>
        </p:nvSpPr>
        <p:spPr>
          <a:xfrm>
            <a:off x="9746945" y="2588029"/>
            <a:ext cx="898888" cy="925912"/>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98257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79"/>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 dirty="0"/>
              <a:t>Data Collection</a:t>
            </a:r>
            <a:endParaRPr dirty="0"/>
          </a:p>
        </p:txBody>
      </p:sp>
      <p:sp>
        <p:nvSpPr>
          <p:cNvPr id="1796" name="Google Shape;1796;p79"/>
          <p:cNvSpPr/>
          <p:nvPr/>
        </p:nvSpPr>
        <p:spPr>
          <a:xfrm>
            <a:off x="1452667" y="2014200"/>
            <a:ext cx="4016800" cy="3333200"/>
          </a:xfrm>
          <a:prstGeom prst="rect">
            <a:avLst/>
          </a:prstGeom>
          <a:solidFill>
            <a:schemeClr val="accent1"/>
          </a:solidFill>
          <a:ln>
            <a:noFill/>
          </a:ln>
        </p:spPr>
        <p:txBody>
          <a:bodyPr spcFirstLastPara="1" wrap="square" lIns="121900" tIns="121900" rIns="121900" bIns="121900" anchor="ctr" anchorCtr="0">
            <a:noAutofit/>
          </a:bodyPr>
          <a:lstStyle/>
          <a:p>
            <a:endParaRPr sz="1867">
              <a:solidFill>
                <a:schemeClr val="accent1"/>
              </a:solidFill>
            </a:endParaRPr>
          </a:p>
        </p:txBody>
      </p:sp>
      <p:sp>
        <p:nvSpPr>
          <p:cNvPr id="1797" name="Google Shape;1797;p79"/>
          <p:cNvSpPr/>
          <p:nvPr/>
        </p:nvSpPr>
        <p:spPr>
          <a:xfrm>
            <a:off x="6722533" y="2014200"/>
            <a:ext cx="4016800" cy="3333200"/>
          </a:xfrm>
          <a:prstGeom prst="rect">
            <a:avLst/>
          </a:prstGeom>
          <a:solidFill>
            <a:schemeClr val="accent1"/>
          </a:solidFill>
          <a:ln>
            <a:noFill/>
          </a:ln>
        </p:spPr>
        <p:txBody>
          <a:bodyPr spcFirstLastPara="1" wrap="square" lIns="121900" tIns="121900" rIns="121900" bIns="121900" anchor="ctr" anchorCtr="0">
            <a:noAutofit/>
          </a:bodyPr>
          <a:lstStyle/>
          <a:p>
            <a:endParaRPr sz="1867">
              <a:solidFill>
                <a:schemeClr val="accent1"/>
              </a:solidFill>
            </a:endParaRPr>
          </a:p>
        </p:txBody>
      </p:sp>
      <p:sp>
        <p:nvSpPr>
          <p:cNvPr id="1798" name="Google Shape;1798;p79"/>
          <p:cNvSpPr txBox="1">
            <a:spLocks noGrp="1"/>
          </p:cNvSpPr>
          <p:nvPr>
            <p:ph type="body" idx="1"/>
          </p:nvPr>
        </p:nvSpPr>
        <p:spPr>
          <a:xfrm>
            <a:off x="1491467" y="2834159"/>
            <a:ext cx="3939200" cy="2048000"/>
          </a:xfrm>
          <a:prstGeom prst="rect">
            <a:avLst/>
          </a:prstGeom>
        </p:spPr>
        <p:txBody>
          <a:bodyPr spcFirstLastPara="1" wrap="square" lIns="121900" tIns="121900" rIns="121900" bIns="121900" anchor="t" anchorCtr="0">
            <a:noAutofit/>
          </a:bodyPr>
          <a:lstStyle/>
          <a:p>
            <a:pPr indent="-440256">
              <a:buClr>
                <a:schemeClr val="dk1"/>
              </a:buClr>
              <a:buSzPts val="1600"/>
              <a:buFont typeface="Manjari"/>
              <a:buChar char="●"/>
            </a:pPr>
            <a:r>
              <a:rPr lang="en" dirty="0">
                <a:solidFill>
                  <a:schemeClr val="dk1"/>
                </a:solidFill>
              </a:rPr>
              <a:t>Name</a:t>
            </a:r>
          </a:p>
          <a:p>
            <a:pPr indent="-440256">
              <a:buClr>
                <a:schemeClr val="dk1"/>
              </a:buClr>
              <a:buSzPts val="1600"/>
              <a:buFont typeface="Manjari"/>
              <a:buChar char="●"/>
            </a:pPr>
            <a:r>
              <a:rPr lang="en" dirty="0">
                <a:solidFill>
                  <a:schemeClr val="dk1"/>
                </a:solidFill>
              </a:rPr>
              <a:t>Gender</a:t>
            </a:r>
          </a:p>
          <a:p>
            <a:pPr indent="-440256">
              <a:buClr>
                <a:schemeClr val="dk1"/>
              </a:buClr>
              <a:buSzPts val="1600"/>
              <a:buFont typeface="Manjari"/>
              <a:buChar char="●"/>
            </a:pPr>
            <a:r>
              <a:rPr lang="en" dirty="0">
                <a:solidFill>
                  <a:schemeClr val="dk1"/>
                </a:solidFill>
              </a:rPr>
              <a:t>Age</a:t>
            </a:r>
          </a:p>
          <a:p>
            <a:pPr indent="-440256">
              <a:buClr>
                <a:schemeClr val="dk1"/>
              </a:buClr>
              <a:buSzPts val="1600"/>
              <a:buFont typeface="Manjari"/>
              <a:buChar char="●"/>
            </a:pPr>
            <a:r>
              <a:rPr lang="en" dirty="0">
                <a:solidFill>
                  <a:schemeClr val="dk1"/>
                </a:solidFill>
              </a:rPr>
              <a:t>Place of residence</a:t>
            </a:r>
          </a:p>
          <a:p>
            <a:pPr indent="-440256">
              <a:buClr>
                <a:schemeClr val="dk1"/>
              </a:buClr>
              <a:buSzPts val="1600"/>
              <a:buFont typeface="Manjari"/>
              <a:buChar char="●"/>
            </a:pPr>
            <a:r>
              <a:rPr lang="en" dirty="0">
                <a:solidFill>
                  <a:schemeClr val="dk1"/>
                </a:solidFill>
              </a:rPr>
              <a:t>Profession</a:t>
            </a:r>
          </a:p>
          <a:p>
            <a:pPr indent="-440256">
              <a:buClr>
                <a:schemeClr val="dk1"/>
              </a:buClr>
              <a:buSzPts val="1600"/>
              <a:buFont typeface="Manjari"/>
              <a:buChar char="●"/>
            </a:pPr>
            <a:r>
              <a:rPr lang="en" dirty="0">
                <a:solidFill>
                  <a:schemeClr val="dk1"/>
                </a:solidFill>
              </a:rPr>
              <a:t>Source of Income</a:t>
            </a:r>
            <a:endParaRPr dirty="0">
              <a:solidFill>
                <a:schemeClr val="dk1"/>
              </a:solidFill>
            </a:endParaRPr>
          </a:p>
        </p:txBody>
      </p:sp>
      <p:sp>
        <p:nvSpPr>
          <p:cNvPr id="1799" name="Google Shape;1799;p79"/>
          <p:cNvSpPr txBox="1">
            <a:spLocks noGrp="1"/>
          </p:cNvSpPr>
          <p:nvPr>
            <p:ph type="body" idx="2"/>
          </p:nvPr>
        </p:nvSpPr>
        <p:spPr>
          <a:xfrm>
            <a:off x="6761333" y="2948066"/>
            <a:ext cx="3939200" cy="2048000"/>
          </a:xfrm>
          <a:prstGeom prst="rect">
            <a:avLst/>
          </a:prstGeom>
        </p:spPr>
        <p:txBody>
          <a:bodyPr spcFirstLastPara="1" wrap="square" lIns="121900" tIns="121900" rIns="121900" bIns="121900" anchor="t" anchorCtr="0">
            <a:noAutofit/>
          </a:bodyPr>
          <a:lstStyle/>
          <a:p>
            <a:pPr indent="-440256">
              <a:buClr>
                <a:schemeClr val="dk1"/>
              </a:buClr>
              <a:buSzPts val="1600"/>
              <a:buFont typeface="Manjari"/>
              <a:buChar char="●"/>
            </a:pPr>
            <a:r>
              <a:rPr lang="en" dirty="0">
                <a:solidFill>
                  <a:schemeClr val="dk1"/>
                </a:solidFill>
              </a:rPr>
              <a:t>Platforms Used</a:t>
            </a:r>
          </a:p>
          <a:p>
            <a:pPr indent="-440256">
              <a:buClr>
                <a:schemeClr val="dk1"/>
              </a:buClr>
              <a:buSzPts val="1600"/>
              <a:buFont typeface="Manjari"/>
              <a:buChar char="●"/>
            </a:pPr>
            <a:r>
              <a:rPr lang="en" dirty="0">
                <a:solidFill>
                  <a:schemeClr val="dk1"/>
                </a:solidFill>
              </a:rPr>
              <a:t>Subscription pay</a:t>
            </a:r>
          </a:p>
          <a:p>
            <a:pPr indent="-440256">
              <a:buClr>
                <a:schemeClr val="dk1"/>
              </a:buClr>
              <a:buSzPts val="1600"/>
              <a:buFont typeface="Manjari"/>
              <a:buChar char="●"/>
            </a:pPr>
            <a:r>
              <a:rPr lang="en" dirty="0">
                <a:solidFill>
                  <a:schemeClr val="dk1"/>
                </a:solidFill>
              </a:rPr>
              <a:t>Time spend</a:t>
            </a:r>
          </a:p>
          <a:p>
            <a:pPr indent="-440256">
              <a:buClr>
                <a:schemeClr val="dk1"/>
              </a:buClr>
              <a:buSzPts val="1600"/>
              <a:buFont typeface="Manjari"/>
              <a:buChar char="●"/>
            </a:pPr>
            <a:r>
              <a:rPr lang="en" dirty="0">
                <a:solidFill>
                  <a:schemeClr val="dk1"/>
                </a:solidFill>
              </a:rPr>
              <a:t>Frequency</a:t>
            </a:r>
          </a:p>
          <a:p>
            <a:pPr indent="-440256">
              <a:buClr>
                <a:schemeClr val="dk1"/>
              </a:buClr>
              <a:buSzPts val="1600"/>
              <a:buFont typeface="Manjari"/>
              <a:buChar char="●"/>
            </a:pPr>
            <a:r>
              <a:rPr lang="en" dirty="0">
                <a:solidFill>
                  <a:schemeClr val="dk1"/>
                </a:solidFill>
              </a:rPr>
              <a:t>Devices Used</a:t>
            </a:r>
            <a:endParaRPr dirty="0">
              <a:solidFill>
                <a:schemeClr val="dk1"/>
              </a:solidFill>
            </a:endParaRPr>
          </a:p>
        </p:txBody>
      </p:sp>
      <p:sp>
        <p:nvSpPr>
          <p:cNvPr id="1800" name="Google Shape;1800;p79"/>
          <p:cNvSpPr txBox="1">
            <a:spLocks noGrp="1"/>
          </p:cNvSpPr>
          <p:nvPr>
            <p:ph type="subTitle" idx="3"/>
          </p:nvPr>
        </p:nvSpPr>
        <p:spPr>
          <a:xfrm>
            <a:off x="1491467" y="2221467"/>
            <a:ext cx="3939200" cy="623200"/>
          </a:xfrm>
          <a:prstGeom prst="rect">
            <a:avLst/>
          </a:prstGeom>
        </p:spPr>
        <p:txBody>
          <a:bodyPr spcFirstLastPara="1" wrap="square" lIns="121900" tIns="121900" rIns="121900" bIns="121900" anchor="t" anchorCtr="0">
            <a:noAutofit/>
          </a:bodyPr>
          <a:lstStyle/>
          <a:p>
            <a:pPr marL="0" indent="0">
              <a:spcAft>
                <a:spcPts val="1600"/>
              </a:spcAft>
            </a:pPr>
            <a:r>
              <a:rPr lang="en" dirty="0"/>
              <a:t>Demographic</a:t>
            </a:r>
            <a:endParaRPr dirty="0"/>
          </a:p>
        </p:txBody>
      </p:sp>
      <p:sp>
        <p:nvSpPr>
          <p:cNvPr id="1801" name="Google Shape;1801;p79"/>
          <p:cNvSpPr txBox="1">
            <a:spLocks noGrp="1"/>
          </p:cNvSpPr>
          <p:nvPr>
            <p:ph type="subTitle" idx="4"/>
          </p:nvPr>
        </p:nvSpPr>
        <p:spPr>
          <a:xfrm>
            <a:off x="6761333" y="2221467"/>
            <a:ext cx="3939200" cy="623200"/>
          </a:xfrm>
          <a:prstGeom prst="rect">
            <a:avLst/>
          </a:prstGeom>
        </p:spPr>
        <p:txBody>
          <a:bodyPr spcFirstLastPara="1" wrap="square" lIns="121900" tIns="121900" rIns="121900" bIns="121900" anchor="t" anchorCtr="0">
            <a:noAutofit/>
          </a:bodyPr>
          <a:lstStyle/>
          <a:p>
            <a:pPr marL="0" indent="0">
              <a:spcAft>
                <a:spcPts val="1600"/>
              </a:spcAft>
            </a:pPr>
            <a:r>
              <a:rPr lang="en-IN" dirty="0"/>
              <a:t>Subject Specific</a:t>
            </a:r>
            <a:endParaRPr dirty="0"/>
          </a:p>
        </p:txBody>
      </p:sp>
      <p:sp>
        <p:nvSpPr>
          <p:cNvPr id="1802" name="Google Shape;1802;p79"/>
          <p:cNvSpPr/>
          <p:nvPr/>
        </p:nvSpPr>
        <p:spPr>
          <a:xfrm rot="-1390808" flipH="1">
            <a:off x="5402767" y="3759867"/>
            <a:ext cx="2585095" cy="440744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96"/>
                                        </p:tgtEl>
                                        <p:attrNameLst>
                                          <p:attrName>style.visibility</p:attrName>
                                        </p:attrNameLst>
                                      </p:cBhvr>
                                      <p:to>
                                        <p:strVal val="visible"/>
                                      </p:to>
                                    </p:set>
                                    <p:animEffect transition="in" filter="fade">
                                      <p:cBhvr>
                                        <p:cTn id="7" dur="1000"/>
                                        <p:tgtEl>
                                          <p:spTgt spid="1796"/>
                                        </p:tgtEl>
                                      </p:cBhvr>
                                    </p:animEffect>
                                    <p:anim calcmode="lin" valueType="num">
                                      <p:cBhvr>
                                        <p:cTn id="8" dur="1000" fill="hold"/>
                                        <p:tgtEl>
                                          <p:spTgt spid="1796"/>
                                        </p:tgtEl>
                                        <p:attrNameLst>
                                          <p:attrName>ppt_x</p:attrName>
                                        </p:attrNameLst>
                                      </p:cBhvr>
                                      <p:tavLst>
                                        <p:tav tm="0">
                                          <p:val>
                                            <p:strVal val="#ppt_x"/>
                                          </p:val>
                                        </p:tav>
                                        <p:tav tm="100000">
                                          <p:val>
                                            <p:strVal val="#ppt_x"/>
                                          </p:val>
                                        </p:tav>
                                      </p:tavLst>
                                    </p:anim>
                                    <p:anim calcmode="lin" valueType="num">
                                      <p:cBhvr>
                                        <p:cTn id="9" dur="1000" fill="hold"/>
                                        <p:tgtEl>
                                          <p:spTgt spid="179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00">
                                            <p:txEl>
                                              <p:pRg st="0" end="0"/>
                                            </p:txEl>
                                          </p:spTgt>
                                        </p:tgtEl>
                                        <p:attrNameLst>
                                          <p:attrName>style.visibility</p:attrName>
                                        </p:attrNameLst>
                                      </p:cBhvr>
                                      <p:to>
                                        <p:strVal val="visible"/>
                                      </p:to>
                                    </p:set>
                                    <p:animEffect transition="in" filter="fade">
                                      <p:cBhvr>
                                        <p:cTn id="12" dur="1000"/>
                                        <p:tgtEl>
                                          <p:spTgt spid="1800">
                                            <p:txEl>
                                              <p:pRg st="0" end="0"/>
                                            </p:txEl>
                                          </p:spTgt>
                                        </p:tgtEl>
                                      </p:cBhvr>
                                    </p:animEffect>
                                    <p:anim calcmode="lin" valueType="num">
                                      <p:cBhvr>
                                        <p:cTn id="13" dur="1000" fill="hold"/>
                                        <p:tgtEl>
                                          <p:spTgt spid="180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0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500"/>
                                  </p:stCondLst>
                                  <p:childTnLst>
                                    <p:set>
                                      <p:cBhvr>
                                        <p:cTn id="17" dur="1" fill="hold">
                                          <p:stCondLst>
                                            <p:cond delay="0"/>
                                          </p:stCondLst>
                                        </p:cTn>
                                        <p:tgtEl>
                                          <p:spTgt spid="1798">
                                            <p:txEl>
                                              <p:pRg st="0" end="0"/>
                                            </p:txEl>
                                          </p:spTgt>
                                        </p:tgtEl>
                                        <p:attrNameLst>
                                          <p:attrName>style.visibility</p:attrName>
                                        </p:attrNameLst>
                                      </p:cBhvr>
                                      <p:to>
                                        <p:strVal val="visible"/>
                                      </p:to>
                                    </p:set>
                                    <p:animEffect transition="in" filter="fade">
                                      <p:cBhvr>
                                        <p:cTn id="18" dur="1000"/>
                                        <p:tgtEl>
                                          <p:spTgt spid="1798">
                                            <p:txEl>
                                              <p:pRg st="0" end="0"/>
                                            </p:txEl>
                                          </p:spTgt>
                                        </p:tgtEl>
                                      </p:cBhvr>
                                    </p:animEffect>
                                    <p:anim calcmode="lin" valueType="num">
                                      <p:cBhvr>
                                        <p:cTn id="19" dur="1000" fill="hold"/>
                                        <p:tgtEl>
                                          <p:spTgt spid="179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798">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500"/>
                                  </p:stCondLst>
                                  <p:childTnLst>
                                    <p:set>
                                      <p:cBhvr>
                                        <p:cTn id="23" dur="1" fill="hold">
                                          <p:stCondLst>
                                            <p:cond delay="0"/>
                                          </p:stCondLst>
                                        </p:cTn>
                                        <p:tgtEl>
                                          <p:spTgt spid="1798">
                                            <p:txEl>
                                              <p:pRg st="1" end="1"/>
                                            </p:txEl>
                                          </p:spTgt>
                                        </p:tgtEl>
                                        <p:attrNameLst>
                                          <p:attrName>style.visibility</p:attrName>
                                        </p:attrNameLst>
                                      </p:cBhvr>
                                      <p:to>
                                        <p:strVal val="visible"/>
                                      </p:to>
                                    </p:set>
                                    <p:animEffect transition="in" filter="fade">
                                      <p:cBhvr>
                                        <p:cTn id="24" dur="1000"/>
                                        <p:tgtEl>
                                          <p:spTgt spid="1798">
                                            <p:txEl>
                                              <p:pRg st="1" end="1"/>
                                            </p:txEl>
                                          </p:spTgt>
                                        </p:tgtEl>
                                      </p:cBhvr>
                                    </p:animEffect>
                                    <p:anim calcmode="lin" valueType="num">
                                      <p:cBhvr>
                                        <p:cTn id="25" dur="1000" fill="hold"/>
                                        <p:tgtEl>
                                          <p:spTgt spid="179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798">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42" presetClass="entr" presetSubtype="0" fill="hold" grpId="0" nodeType="afterEffect">
                                  <p:stCondLst>
                                    <p:cond delay="500"/>
                                  </p:stCondLst>
                                  <p:childTnLst>
                                    <p:set>
                                      <p:cBhvr>
                                        <p:cTn id="29" dur="1" fill="hold">
                                          <p:stCondLst>
                                            <p:cond delay="0"/>
                                          </p:stCondLst>
                                        </p:cTn>
                                        <p:tgtEl>
                                          <p:spTgt spid="1798">
                                            <p:txEl>
                                              <p:pRg st="2" end="2"/>
                                            </p:txEl>
                                          </p:spTgt>
                                        </p:tgtEl>
                                        <p:attrNameLst>
                                          <p:attrName>style.visibility</p:attrName>
                                        </p:attrNameLst>
                                      </p:cBhvr>
                                      <p:to>
                                        <p:strVal val="visible"/>
                                      </p:to>
                                    </p:set>
                                    <p:animEffect transition="in" filter="fade">
                                      <p:cBhvr>
                                        <p:cTn id="30" dur="1000"/>
                                        <p:tgtEl>
                                          <p:spTgt spid="1798">
                                            <p:txEl>
                                              <p:pRg st="2" end="2"/>
                                            </p:txEl>
                                          </p:spTgt>
                                        </p:tgtEl>
                                      </p:cBhvr>
                                    </p:animEffect>
                                    <p:anim calcmode="lin" valueType="num">
                                      <p:cBhvr>
                                        <p:cTn id="31" dur="1000" fill="hold"/>
                                        <p:tgtEl>
                                          <p:spTgt spid="1798">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798">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5500"/>
                            </p:stCondLst>
                            <p:childTnLst>
                              <p:par>
                                <p:cTn id="34" presetID="42" presetClass="entr" presetSubtype="0" fill="hold" grpId="0" nodeType="afterEffect">
                                  <p:stCondLst>
                                    <p:cond delay="500"/>
                                  </p:stCondLst>
                                  <p:childTnLst>
                                    <p:set>
                                      <p:cBhvr>
                                        <p:cTn id="35" dur="1" fill="hold">
                                          <p:stCondLst>
                                            <p:cond delay="0"/>
                                          </p:stCondLst>
                                        </p:cTn>
                                        <p:tgtEl>
                                          <p:spTgt spid="1798">
                                            <p:txEl>
                                              <p:pRg st="3" end="3"/>
                                            </p:txEl>
                                          </p:spTgt>
                                        </p:tgtEl>
                                        <p:attrNameLst>
                                          <p:attrName>style.visibility</p:attrName>
                                        </p:attrNameLst>
                                      </p:cBhvr>
                                      <p:to>
                                        <p:strVal val="visible"/>
                                      </p:to>
                                    </p:set>
                                    <p:animEffect transition="in" filter="fade">
                                      <p:cBhvr>
                                        <p:cTn id="36" dur="1000"/>
                                        <p:tgtEl>
                                          <p:spTgt spid="1798">
                                            <p:txEl>
                                              <p:pRg st="3" end="3"/>
                                            </p:txEl>
                                          </p:spTgt>
                                        </p:tgtEl>
                                      </p:cBhvr>
                                    </p:animEffect>
                                    <p:anim calcmode="lin" valueType="num">
                                      <p:cBhvr>
                                        <p:cTn id="37" dur="1000" fill="hold"/>
                                        <p:tgtEl>
                                          <p:spTgt spid="1798">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798">
                                            <p:txEl>
                                              <p:pRg st="3" end="3"/>
                                            </p:txEl>
                                          </p:spTgt>
                                        </p:tgtEl>
                                        <p:attrNameLst>
                                          <p:attrName>ppt_y</p:attrName>
                                        </p:attrNameLst>
                                      </p:cBhvr>
                                      <p:tavLst>
                                        <p:tav tm="0">
                                          <p:val>
                                            <p:strVal val="#ppt_y+.1"/>
                                          </p:val>
                                        </p:tav>
                                        <p:tav tm="100000">
                                          <p:val>
                                            <p:strVal val="#ppt_y"/>
                                          </p:val>
                                        </p:tav>
                                      </p:tavLst>
                                    </p:anim>
                                  </p:childTnLst>
                                </p:cTn>
                              </p:par>
                            </p:childTnLst>
                          </p:cTn>
                        </p:par>
                        <p:par>
                          <p:cTn id="39" fill="hold">
                            <p:stCondLst>
                              <p:cond delay="7000"/>
                            </p:stCondLst>
                            <p:childTnLst>
                              <p:par>
                                <p:cTn id="40" presetID="42" presetClass="entr" presetSubtype="0" fill="hold" grpId="0" nodeType="afterEffect">
                                  <p:stCondLst>
                                    <p:cond delay="500"/>
                                  </p:stCondLst>
                                  <p:childTnLst>
                                    <p:set>
                                      <p:cBhvr>
                                        <p:cTn id="41" dur="1" fill="hold">
                                          <p:stCondLst>
                                            <p:cond delay="0"/>
                                          </p:stCondLst>
                                        </p:cTn>
                                        <p:tgtEl>
                                          <p:spTgt spid="1798">
                                            <p:txEl>
                                              <p:pRg st="4" end="4"/>
                                            </p:txEl>
                                          </p:spTgt>
                                        </p:tgtEl>
                                        <p:attrNameLst>
                                          <p:attrName>style.visibility</p:attrName>
                                        </p:attrNameLst>
                                      </p:cBhvr>
                                      <p:to>
                                        <p:strVal val="visible"/>
                                      </p:to>
                                    </p:set>
                                    <p:animEffect transition="in" filter="fade">
                                      <p:cBhvr>
                                        <p:cTn id="42" dur="1000"/>
                                        <p:tgtEl>
                                          <p:spTgt spid="1798">
                                            <p:txEl>
                                              <p:pRg st="4" end="4"/>
                                            </p:txEl>
                                          </p:spTgt>
                                        </p:tgtEl>
                                      </p:cBhvr>
                                    </p:animEffect>
                                    <p:anim calcmode="lin" valueType="num">
                                      <p:cBhvr>
                                        <p:cTn id="43" dur="1000" fill="hold"/>
                                        <p:tgtEl>
                                          <p:spTgt spid="179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798">
                                            <p:txEl>
                                              <p:pRg st="4" end="4"/>
                                            </p:txEl>
                                          </p:spTgt>
                                        </p:tgtEl>
                                        <p:attrNameLst>
                                          <p:attrName>ppt_y</p:attrName>
                                        </p:attrNameLst>
                                      </p:cBhvr>
                                      <p:tavLst>
                                        <p:tav tm="0">
                                          <p:val>
                                            <p:strVal val="#ppt_y+.1"/>
                                          </p:val>
                                        </p:tav>
                                        <p:tav tm="100000">
                                          <p:val>
                                            <p:strVal val="#ppt_y"/>
                                          </p:val>
                                        </p:tav>
                                      </p:tavLst>
                                    </p:anim>
                                  </p:childTnLst>
                                </p:cTn>
                              </p:par>
                            </p:childTnLst>
                          </p:cTn>
                        </p:par>
                        <p:par>
                          <p:cTn id="45" fill="hold">
                            <p:stCondLst>
                              <p:cond delay="8500"/>
                            </p:stCondLst>
                            <p:childTnLst>
                              <p:par>
                                <p:cTn id="46" presetID="42" presetClass="entr" presetSubtype="0" fill="hold" grpId="0" nodeType="afterEffect">
                                  <p:stCondLst>
                                    <p:cond delay="500"/>
                                  </p:stCondLst>
                                  <p:childTnLst>
                                    <p:set>
                                      <p:cBhvr>
                                        <p:cTn id="47" dur="1" fill="hold">
                                          <p:stCondLst>
                                            <p:cond delay="0"/>
                                          </p:stCondLst>
                                        </p:cTn>
                                        <p:tgtEl>
                                          <p:spTgt spid="1798">
                                            <p:txEl>
                                              <p:pRg st="5" end="5"/>
                                            </p:txEl>
                                          </p:spTgt>
                                        </p:tgtEl>
                                        <p:attrNameLst>
                                          <p:attrName>style.visibility</p:attrName>
                                        </p:attrNameLst>
                                      </p:cBhvr>
                                      <p:to>
                                        <p:strVal val="visible"/>
                                      </p:to>
                                    </p:set>
                                    <p:animEffect transition="in" filter="fade">
                                      <p:cBhvr>
                                        <p:cTn id="48" dur="1000"/>
                                        <p:tgtEl>
                                          <p:spTgt spid="1798">
                                            <p:txEl>
                                              <p:pRg st="5" end="5"/>
                                            </p:txEl>
                                          </p:spTgt>
                                        </p:tgtEl>
                                      </p:cBhvr>
                                    </p:animEffect>
                                    <p:anim calcmode="lin" valueType="num">
                                      <p:cBhvr>
                                        <p:cTn id="49" dur="1000" fill="hold"/>
                                        <p:tgtEl>
                                          <p:spTgt spid="179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179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797"/>
                                        </p:tgtEl>
                                        <p:attrNameLst>
                                          <p:attrName>style.visibility</p:attrName>
                                        </p:attrNameLst>
                                      </p:cBhvr>
                                      <p:to>
                                        <p:strVal val="visible"/>
                                      </p:to>
                                    </p:set>
                                    <p:animEffect transition="in" filter="fade">
                                      <p:cBhvr>
                                        <p:cTn id="55" dur="1000"/>
                                        <p:tgtEl>
                                          <p:spTgt spid="1797"/>
                                        </p:tgtEl>
                                      </p:cBhvr>
                                    </p:animEffect>
                                    <p:anim calcmode="lin" valueType="num">
                                      <p:cBhvr>
                                        <p:cTn id="56" dur="1000" fill="hold"/>
                                        <p:tgtEl>
                                          <p:spTgt spid="1797"/>
                                        </p:tgtEl>
                                        <p:attrNameLst>
                                          <p:attrName>ppt_x</p:attrName>
                                        </p:attrNameLst>
                                      </p:cBhvr>
                                      <p:tavLst>
                                        <p:tav tm="0">
                                          <p:val>
                                            <p:strVal val="#ppt_x"/>
                                          </p:val>
                                        </p:tav>
                                        <p:tav tm="100000">
                                          <p:val>
                                            <p:strVal val="#ppt_x"/>
                                          </p:val>
                                        </p:tav>
                                      </p:tavLst>
                                    </p:anim>
                                    <p:anim calcmode="lin" valueType="num">
                                      <p:cBhvr>
                                        <p:cTn id="57" dur="1000" fill="hold"/>
                                        <p:tgtEl>
                                          <p:spTgt spid="179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801">
                                            <p:txEl>
                                              <p:pRg st="0" end="0"/>
                                            </p:txEl>
                                          </p:spTgt>
                                        </p:tgtEl>
                                        <p:attrNameLst>
                                          <p:attrName>style.visibility</p:attrName>
                                        </p:attrNameLst>
                                      </p:cBhvr>
                                      <p:to>
                                        <p:strVal val="visible"/>
                                      </p:to>
                                    </p:set>
                                    <p:animEffect transition="in" filter="fade">
                                      <p:cBhvr>
                                        <p:cTn id="60" dur="1000"/>
                                        <p:tgtEl>
                                          <p:spTgt spid="1801">
                                            <p:txEl>
                                              <p:pRg st="0" end="0"/>
                                            </p:txEl>
                                          </p:spTgt>
                                        </p:tgtEl>
                                      </p:cBhvr>
                                    </p:animEffect>
                                    <p:anim calcmode="lin" valueType="num">
                                      <p:cBhvr>
                                        <p:cTn id="61" dur="1000" fill="hold"/>
                                        <p:tgtEl>
                                          <p:spTgt spid="1801">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1801">
                                            <p:txEl>
                                              <p:pRg st="0" end="0"/>
                                            </p:txEl>
                                          </p:spTgt>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42" presetClass="entr" presetSubtype="0" fill="hold" grpId="0" nodeType="afterEffect">
                                  <p:stCondLst>
                                    <p:cond delay="500"/>
                                  </p:stCondLst>
                                  <p:childTnLst>
                                    <p:set>
                                      <p:cBhvr>
                                        <p:cTn id="65" dur="1" fill="hold">
                                          <p:stCondLst>
                                            <p:cond delay="0"/>
                                          </p:stCondLst>
                                        </p:cTn>
                                        <p:tgtEl>
                                          <p:spTgt spid="1799">
                                            <p:txEl>
                                              <p:pRg st="0" end="0"/>
                                            </p:txEl>
                                          </p:spTgt>
                                        </p:tgtEl>
                                        <p:attrNameLst>
                                          <p:attrName>style.visibility</p:attrName>
                                        </p:attrNameLst>
                                      </p:cBhvr>
                                      <p:to>
                                        <p:strVal val="visible"/>
                                      </p:to>
                                    </p:set>
                                    <p:animEffect transition="in" filter="fade">
                                      <p:cBhvr>
                                        <p:cTn id="66" dur="1000"/>
                                        <p:tgtEl>
                                          <p:spTgt spid="1799">
                                            <p:txEl>
                                              <p:pRg st="0" end="0"/>
                                            </p:txEl>
                                          </p:spTgt>
                                        </p:tgtEl>
                                      </p:cBhvr>
                                    </p:animEffect>
                                    <p:anim calcmode="lin" valueType="num">
                                      <p:cBhvr>
                                        <p:cTn id="67" dur="1000" fill="hold"/>
                                        <p:tgtEl>
                                          <p:spTgt spid="1799">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99">
                                            <p:txEl>
                                              <p:pRg st="0" end="0"/>
                                            </p:txEl>
                                          </p:spTgt>
                                        </p:tgtEl>
                                        <p:attrNameLst>
                                          <p:attrName>ppt_y</p:attrName>
                                        </p:attrNameLst>
                                      </p:cBhvr>
                                      <p:tavLst>
                                        <p:tav tm="0">
                                          <p:val>
                                            <p:strVal val="#ppt_y+.1"/>
                                          </p:val>
                                        </p:tav>
                                        <p:tav tm="100000">
                                          <p:val>
                                            <p:strVal val="#ppt_y"/>
                                          </p:val>
                                        </p:tav>
                                      </p:tavLst>
                                    </p:anim>
                                  </p:childTnLst>
                                </p:cTn>
                              </p:par>
                            </p:childTnLst>
                          </p:cTn>
                        </p:par>
                        <p:par>
                          <p:cTn id="69" fill="hold">
                            <p:stCondLst>
                              <p:cond delay="2500"/>
                            </p:stCondLst>
                            <p:childTnLst>
                              <p:par>
                                <p:cTn id="70" presetID="42" presetClass="entr" presetSubtype="0" fill="hold" grpId="0" nodeType="afterEffect">
                                  <p:stCondLst>
                                    <p:cond delay="500"/>
                                  </p:stCondLst>
                                  <p:childTnLst>
                                    <p:set>
                                      <p:cBhvr>
                                        <p:cTn id="71" dur="1" fill="hold">
                                          <p:stCondLst>
                                            <p:cond delay="0"/>
                                          </p:stCondLst>
                                        </p:cTn>
                                        <p:tgtEl>
                                          <p:spTgt spid="1799">
                                            <p:txEl>
                                              <p:pRg st="1" end="1"/>
                                            </p:txEl>
                                          </p:spTgt>
                                        </p:tgtEl>
                                        <p:attrNameLst>
                                          <p:attrName>style.visibility</p:attrName>
                                        </p:attrNameLst>
                                      </p:cBhvr>
                                      <p:to>
                                        <p:strVal val="visible"/>
                                      </p:to>
                                    </p:set>
                                    <p:animEffect transition="in" filter="fade">
                                      <p:cBhvr>
                                        <p:cTn id="72" dur="1000"/>
                                        <p:tgtEl>
                                          <p:spTgt spid="1799">
                                            <p:txEl>
                                              <p:pRg st="1" end="1"/>
                                            </p:txEl>
                                          </p:spTgt>
                                        </p:tgtEl>
                                      </p:cBhvr>
                                    </p:animEffect>
                                    <p:anim calcmode="lin" valueType="num">
                                      <p:cBhvr>
                                        <p:cTn id="73" dur="1000" fill="hold"/>
                                        <p:tgtEl>
                                          <p:spTgt spid="1799">
                                            <p:txEl>
                                              <p:pRg st="1" end="1"/>
                                            </p:txEl>
                                          </p:spTgt>
                                        </p:tgtEl>
                                        <p:attrNameLst>
                                          <p:attrName>ppt_x</p:attrName>
                                        </p:attrNameLst>
                                      </p:cBhvr>
                                      <p:tavLst>
                                        <p:tav tm="0">
                                          <p:val>
                                            <p:strVal val="#ppt_x"/>
                                          </p:val>
                                        </p:tav>
                                        <p:tav tm="100000">
                                          <p:val>
                                            <p:strVal val="#ppt_x"/>
                                          </p:val>
                                        </p:tav>
                                      </p:tavLst>
                                    </p:anim>
                                    <p:anim calcmode="lin" valueType="num">
                                      <p:cBhvr>
                                        <p:cTn id="74" dur="1000" fill="hold"/>
                                        <p:tgtEl>
                                          <p:spTgt spid="1799">
                                            <p:txEl>
                                              <p:pRg st="1" end="1"/>
                                            </p:txEl>
                                          </p:spTgt>
                                        </p:tgtEl>
                                        <p:attrNameLst>
                                          <p:attrName>ppt_y</p:attrName>
                                        </p:attrNameLst>
                                      </p:cBhvr>
                                      <p:tavLst>
                                        <p:tav tm="0">
                                          <p:val>
                                            <p:strVal val="#ppt_y+.1"/>
                                          </p:val>
                                        </p:tav>
                                        <p:tav tm="100000">
                                          <p:val>
                                            <p:strVal val="#ppt_y"/>
                                          </p:val>
                                        </p:tav>
                                      </p:tavLst>
                                    </p:anim>
                                  </p:childTnLst>
                                </p:cTn>
                              </p:par>
                            </p:childTnLst>
                          </p:cTn>
                        </p:par>
                        <p:par>
                          <p:cTn id="75" fill="hold">
                            <p:stCondLst>
                              <p:cond delay="4000"/>
                            </p:stCondLst>
                            <p:childTnLst>
                              <p:par>
                                <p:cTn id="76" presetID="42" presetClass="entr" presetSubtype="0" fill="hold" grpId="0" nodeType="afterEffect">
                                  <p:stCondLst>
                                    <p:cond delay="500"/>
                                  </p:stCondLst>
                                  <p:childTnLst>
                                    <p:set>
                                      <p:cBhvr>
                                        <p:cTn id="77" dur="1" fill="hold">
                                          <p:stCondLst>
                                            <p:cond delay="0"/>
                                          </p:stCondLst>
                                        </p:cTn>
                                        <p:tgtEl>
                                          <p:spTgt spid="1799">
                                            <p:txEl>
                                              <p:pRg st="2" end="2"/>
                                            </p:txEl>
                                          </p:spTgt>
                                        </p:tgtEl>
                                        <p:attrNameLst>
                                          <p:attrName>style.visibility</p:attrName>
                                        </p:attrNameLst>
                                      </p:cBhvr>
                                      <p:to>
                                        <p:strVal val="visible"/>
                                      </p:to>
                                    </p:set>
                                    <p:animEffect transition="in" filter="fade">
                                      <p:cBhvr>
                                        <p:cTn id="78" dur="1000"/>
                                        <p:tgtEl>
                                          <p:spTgt spid="1799">
                                            <p:txEl>
                                              <p:pRg st="2" end="2"/>
                                            </p:txEl>
                                          </p:spTgt>
                                        </p:tgtEl>
                                      </p:cBhvr>
                                    </p:animEffect>
                                    <p:anim calcmode="lin" valueType="num">
                                      <p:cBhvr>
                                        <p:cTn id="79" dur="1000" fill="hold"/>
                                        <p:tgtEl>
                                          <p:spTgt spid="1799">
                                            <p:txEl>
                                              <p:pRg st="2" end="2"/>
                                            </p:txEl>
                                          </p:spTgt>
                                        </p:tgtEl>
                                        <p:attrNameLst>
                                          <p:attrName>ppt_x</p:attrName>
                                        </p:attrNameLst>
                                      </p:cBhvr>
                                      <p:tavLst>
                                        <p:tav tm="0">
                                          <p:val>
                                            <p:strVal val="#ppt_x"/>
                                          </p:val>
                                        </p:tav>
                                        <p:tav tm="100000">
                                          <p:val>
                                            <p:strVal val="#ppt_x"/>
                                          </p:val>
                                        </p:tav>
                                      </p:tavLst>
                                    </p:anim>
                                    <p:anim calcmode="lin" valueType="num">
                                      <p:cBhvr>
                                        <p:cTn id="80" dur="1000" fill="hold"/>
                                        <p:tgtEl>
                                          <p:spTgt spid="1799">
                                            <p:txEl>
                                              <p:pRg st="2" end="2"/>
                                            </p:txEl>
                                          </p:spTgt>
                                        </p:tgtEl>
                                        <p:attrNameLst>
                                          <p:attrName>ppt_y</p:attrName>
                                        </p:attrNameLst>
                                      </p:cBhvr>
                                      <p:tavLst>
                                        <p:tav tm="0">
                                          <p:val>
                                            <p:strVal val="#ppt_y+.1"/>
                                          </p:val>
                                        </p:tav>
                                        <p:tav tm="100000">
                                          <p:val>
                                            <p:strVal val="#ppt_y"/>
                                          </p:val>
                                        </p:tav>
                                      </p:tavLst>
                                    </p:anim>
                                  </p:childTnLst>
                                </p:cTn>
                              </p:par>
                            </p:childTnLst>
                          </p:cTn>
                        </p:par>
                        <p:par>
                          <p:cTn id="81" fill="hold">
                            <p:stCondLst>
                              <p:cond delay="5500"/>
                            </p:stCondLst>
                            <p:childTnLst>
                              <p:par>
                                <p:cTn id="82" presetID="42" presetClass="entr" presetSubtype="0" fill="hold" grpId="0" nodeType="afterEffect">
                                  <p:stCondLst>
                                    <p:cond delay="500"/>
                                  </p:stCondLst>
                                  <p:childTnLst>
                                    <p:set>
                                      <p:cBhvr>
                                        <p:cTn id="83" dur="1" fill="hold">
                                          <p:stCondLst>
                                            <p:cond delay="0"/>
                                          </p:stCondLst>
                                        </p:cTn>
                                        <p:tgtEl>
                                          <p:spTgt spid="1799">
                                            <p:txEl>
                                              <p:pRg st="3" end="3"/>
                                            </p:txEl>
                                          </p:spTgt>
                                        </p:tgtEl>
                                        <p:attrNameLst>
                                          <p:attrName>style.visibility</p:attrName>
                                        </p:attrNameLst>
                                      </p:cBhvr>
                                      <p:to>
                                        <p:strVal val="visible"/>
                                      </p:to>
                                    </p:set>
                                    <p:animEffect transition="in" filter="fade">
                                      <p:cBhvr>
                                        <p:cTn id="84" dur="1000"/>
                                        <p:tgtEl>
                                          <p:spTgt spid="1799">
                                            <p:txEl>
                                              <p:pRg st="3" end="3"/>
                                            </p:txEl>
                                          </p:spTgt>
                                        </p:tgtEl>
                                      </p:cBhvr>
                                    </p:animEffect>
                                    <p:anim calcmode="lin" valueType="num">
                                      <p:cBhvr>
                                        <p:cTn id="85" dur="1000" fill="hold"/>
                                        <p:tgtEl>
                                          <p:spTgt spid="1799">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1799">
                                            <p:txEl>
                                              <p:pRg st="3" end="3"/>
                                            </p:txEl>
                                          </p:spTgt>
                                        </p:tgtEl>
                                        <p:attrNameLst>
                                          <p:attrName>ppt_y</p:attrName>
                                        </p:attrNameLst>
                                      </p:cBhvr>
                                      <p:tavLst>
                                        <p:tav tm="0">
                                          <p:val>
                                            <p:strVal val="#ppt_y+.1"/>
                                          </p:val>
                                        </p:tav>
                                        <p:tav tm="100000">
                                          <p:val>
                                            <p:strVal val="#ppt_y"/>
                                          </p:val>
                                        </p:tav>
                                      </p:tavLst>
                                    </p:anim>
                                  </p:childTnLst>
                                </p:cTn>
                              </p:par>
                            </p:childTnLst>
                          </p:cTn>
                        </p:par>
                        <p:par>
                          <p:cTn id="87" fill="hold">
                            <p:stCondLst>
                              <p:cond delay="7000"/>
                            </p:stCondLst>
                            <p:childTnLst>
                              <p:par>
                                <p:cTn id="88" presetID="42" presetClass="entr" presetSubtype="0" fill="hold" grpId="0" nodeType="afterEffect">
                                  <p:stCondLst>
                                    <p:cond delay="500"/>
                                  </p:stCondLst>
                                  <p:childTnLst>
                                    <p:set>
                                      <p:cBhvr>
                                        <p:cTn id="89" dur="1" fill="hold">
                                          <p:stCondLst>
                                            <p:cond delay="0"/>
                                          </p:stCondLst>
                                        </p:cTn>
                                        <p:tgtEl>
                                          <p:spTgt spid="1799">
                                            <p:txEl>
                                              <p:pRg st="4" end="4"/>
                                            </p:txEl>
                                          </p:spTgt>
                                        </p:tgtEl>
                                        <p:attrNameLst>
                                          <p:attrName>style.visibility</p:attrName>
                                        </p:attrNameLst>
                                      </p:cBhvr>
                                      <p:to>
                                        <p:strVal val="visible"/>
                                      </p:to>
                                    </p:set>
                                    <p:animEffect transition="in" filter="fade">
                                      <p:cBhvr>
                                        <p:cTn id="90" dur="1000"/>
                                        <p:tgtEl>
                                          <p:spTgt spid="1799">
                                            <p:txEl>
                                              <p:pRg st="4" end="4"/>
                                            </p:txEl>
                                          </p:spTgt>
                                        </p:tgtEl>
                                      </p:cBhvr>
                                    </p:animEffect>
                                    <p:anim calcmode="lin" valueType="num">
                                      <p:cBhvr>
                                        <p:cTn id="91" dur="1000" fill="hold"/>
                                        <p:tgtEl>
                                          <p:spTgt spid="1799">
                                            <p:txEl>
                                              <p:pRg st="4" end="4"/>
                                            </p:txEl>
                                          </p:spTgt>
                                        </p:tgtEl>
                                        <p:attrNameLst>
                                          <p:attrName>ppt_x</p:attrName>
                                        </p:attrNameLst>
                                      </p:cBhvr>
                                      <p:tavLst>
                                        <p:tav tm="0">
                                          <p:val>
                                            <p:strVal val="#ppt_x"/>
                                          </p:val>
                                        </p:tav>
                                        <p:tav tm="100000">
                                          <p:val>
                                            <p:strVal val="#ppt_x"/>
                                          </p:val>
                                        </p:tav>
                                      </p:tavLst>
                                    </p:anim>
                                    <p:anim calcmode="lin" valueType="num">
                                      <p:cBhvr>
                                        <p:cTn id="92" dur="1000" fill="hold"/>
                                        <p:tgtEl>
                                          <p:spTgt spid="17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 grpId="0" animBg="1"/>
      <p:bldP spid="1797" grpId="0" animBg="1"/>
      <p:bldP spid="1798" grpId="0" build="p"/>
      <p:bldP spid="1799" grpId="0" build="p"/>
      <p:bldP spid="1800" grpId="0" build="p"/>
      <p:bldP spid="180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F91474-3014-834C-8E11-1EC81ED1425D}"/>
              </a:ext>
            </a:extLst>
          </p:cNvPr>
          <p:cNvSpPr>
            <a:spLocks noGrp="1"/>
          </p:cNvSpPr>
          <p:nvPr>
            <p:ph type="title"/>
          </p:nvPr>
        </p:nvSpPr>
        <p:spPr/>
        <p:txBody>
          <a:bodyPr/>
          <a:lstStyle/>
          <a:p>
            <a:r>
              <a:rPr lang="en-IN" dirty="0"/>
              <a:t>Data Analysis</a:t>
            </a:r>
          </a:p>
        </p:txBody>
      </p:sp>
      <p:grpSp>
        <p:nvGrpSpPr>
          <p:cNvPr id="2" name="Google Shape;10803;p138">
            <a:extLst>
              <a:ext uri="{FF2B5EF4-FFF2-40B4-BE49-F238E27FC236}">
                <a16:creationId xmlns:a16="http://schemas.microsoft.com/office/drawing/2014/main" id="{85D49F9E-EB47-14BE-5698-F778143F8ABB}"/>
              </a:ext>
            </a:extLst>
          </p:cNvPr>
          <p:cNvGrpSpPr/>
          <p:nvPr/>
        </p:nvGrpSpPr>
        <p:grpSpPr>
          <a:xfrm>
            <a:off x="6411687" y="5176157"/>
            <a:ext cx="2259066" cy="1153539"/>
            <a:chOff x="5159450" y="1919950"/>
            <a:chExt cx="1541050" cy="862500"/>
          </a:xfrm>
        </p:grpSpPr>
        <p:sp>
          <p:nvSpPr>
            <p:cNvPr id="3" name="Google Shape;10804;p138">
              <a:extLst>
                <a:ext uri="{FF2B5EF4-FFF2-40B4-BE49-F238E27FC236}">
                  <a16:creationId xmlns:a16="http://schemas.microsoft.com/office/drawing/2014/main" id="{4AB755E7-4334-A5C2-8634-6FECFC32BD7D}"/>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4" name="Google Shape;10805;p138">
              <a:extLst>
                <a:ext uri="{FF2B5EF4-FFF2-40B4-BE49-F238E27FC236}">
                  <a16:creationId xmlns:a16="http://schemas.microsoft.com/office/drawing/2014/main" id="{83E6EBE8-3512-AE0C-0139-7C4FDF1C1DD5}"/>
                </a:ext>
              </a:extLst>
            </p:cNvPr>
            <p:cNvGrpSpPr/>
            <p:nvPr/>
          </p:nvGrpSpPr>
          <p:grpSpPr>
            <a:xfrm>
              <a:off x="5159450" y="1919950"/>
              <a:ext cx="1541050" cy="862500"/>
              <a:chOff x="5159450" y="1919950"/>
              <a:chExt cx="1541050" cy="862500"/>
            </a:xfrm>
          </p:grpSpPr>
          <p:cxnSp>
            <p:nvCxnSpPr>
              <p:cNvPr id="5" name="Google Shape;10806;p138">
                <a:extLst>
                  <a:ext uri="{FF2B5EF4-FFF2-40B4-BE49-F238E27FC236}">
                    <a16:creationId xmlns:a16="http://schemas.microsoft.com/office/drawing/2014/main" id="{5D2E25C6-1F5D-120C-EAD0-EAC9D3D64578}"/>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6" name="Google Shape;10807;p138">
                <a:extLst>
                  <a:ext uri="{FF2B5EF4-FFF2-40B4-BE49-F238E27FC236}">
                    <a16:creationId xmlns:a16="http://schemas.microsoft.com/office/drawing/2014/main" id="{607CEFEE-B300-1CAF-6970-EAF40526EB38}"/>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7" name="Google Shape;10808;p138">
            <a:extLst>
              <a:ext uri="{FF2B5EF4-FFF2-40B4-BE49-F238E27FC236}">
                <a16:creationId xmlns:a16="http://schemas.microsoft.com/office/drawing/2014/main" id="{49642F08-164E-52E5-F54A-574B6F563038}"/>
              </a:ext>
            </a:extLst>
          </p:cNvPr>
          <p:cNvGrpSpPr/>
          <p:nvPr/>
        </p:nvGrpSpPr>
        <p:grpSpPr>
          <a:xfrm>
            <a:off x="2777895" y="430604"/>
            <a:ext cx="2283961" cy="1618400"/>
            <a:chOff x="5230575" y="1554475"/>
            <a:chExt cx="2137150" cy="1550150"/>
          </a:xfrm>
        </p:grpSpPr>
        <p:sp>
          <p:nvSpPr>
            <p:cNvPr id="9" name="Google Shape;10809;p138">
              <a:extLst>
                <a:ext uri="{FF2B5EF4-FFF2-40B4-BE49-F238E27FC236}">
                  <a16:creationId xmlns:a16="http://schemas.microsoft.com/office/drawing/2014/main" id="{62F816A7-8FAC-01D6-96D5-7959FA5454A6}"/>
                </a:ext>
              </a:extLst>
            </p:cNvPr>
            <p:cNvSpPr/>
            <p:nvPr/>
          </p:nvSpPr>
          <p:spPr>
            <a:xfrm>
              <a:off x="6296450" y="2863325"/>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10;p138">
              <a:extLst>
                <a:ext uri="{FF2B5EF4-FFF2-40B4-BE49-F238E27FC236}">
                  <a16:creationId xmlns:a16="http://schemas.microsoft.com/office/drawing/2014/main" id="{0BDC110F-6E43-9AE5-C17F-D7012689F196}"/>
                </a:ext>
              </a:extLst>
            </p:cNvPr>
            <p:cNvSpPr/>
            <p:nvPr/>
          </p:nvSpPr>
          <p:spPr>
            <a:xfrm>
              <a:off x="5230575" y="2863325"/>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11;p138">
              <a:extLst>
                <a:ext uri="{FF2B5EF4-FFF2-40B4-BE49-F238E27FC236}">
                  <a16:creationId xmlns:a16="http://schemas.microsoft.com/office/drawing/2014/main" id="{145A88DF-6DDB-79B2-3B5A-C4A3C6F2337F}"/>
                </a:ext>
              </a:extLst>
            </p:cNvPr>
            <p:cNvSpPr/>
            <p:nvPr/>
          </p:nvSpPr>
          <p:spPr>
            <a:xfrm>
              <a:off x="6296450" y="2611125"/>
              <a:ext cx="1071275" cy="157150"/>
            </a:xfrm>
            <a:custGeom>
              <a:avLst/>
              <a:gdLst/>
              <a:ahLst/>
              <a:cxnLst/>
              <a:rect l="l" t="t" r="r" b="b"/>
              <a:pathLst>
                <a:path w="42851" h="6286" extrusionOk="0">
                  <a:moveTo>
                    <a:pt x="0" y="0"/>
                  </a:moveTo>
                  <a:lnTo>
                    <a:pt x="0" y="6285"/>
                  </a:lnTo>
                  <a:lnTo>
                    <a:pt x="42851" y="6285"/>
                  </a:lnTo>
                  <a:lnTo>
                    <a:pt x="42851"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12;p138">
              <a:extLst>
                <a:ext uri="{FF2B5EF4-FFF2-40B4-BE49-F238E27FC236}">
                  <a16:creationId xmlns:a16="http://schemas.microsoft.com/office/drawing/2014/main" id="{F3652B91-B6AC-FF65-8241-892797DE9377}"/>
                </a:ext>
              </a:extLst>
            </p:cNvPr>
            <p:cNvSpPr/>
            <p:nvPr/>
          </p:nvSpPr>
          <p:spPr>
            <a:xfrm>
              <a:off x="5230575" y="2611125"/>
              <a:ext cx="1071350" cy="157150"/>
            </a:xfrm>
            <a:custGeom>
              <a:avLst/>
              <a:gdLst/>
              <a:ahLst/>
              <a:cxnLst/>
              <a:rect l="l" t="t" r="r" b="b"/>
              <a:pathLst>
                <a:path w="42854" h="6286" extrusionOk="0">
                  <a:moveTo>
                    <a:pt x="0" y="0"/>
                  </a:moveTo>
                  <a:lnTo>
                    <a:pt x="0" y="6285"/>
                  </a:lnTo>
                  <a:lnTo>
                    <a:pt x="42854" y="6285"/>
                  </a:lnTo>
                  <a:lnTo>
                    <a:pt x="42854"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13;p138">
              <a:extLst>
                <a:ext uri="{FF2B5EF4-FFF2-40B4-BE49-F238E27FC236}">
                  <a16:creationId xmlns:a16="http://schemas.microsoft.com/office/drawing/2014/main" id="{0D4A1499-B899-A5A2-9BDE-629AB90FF478}"/>
                </a:ext>
              </a:extLst>
            </p:cNvPr>
            <p:cNvSpPr/>
            <p:nvPr/>
          </p:nvSpPr>
          <p:spPr>
            <a:xfrm>
              <a:off x="6296450" y="2358900"/>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14;p138">
              <a:extLst>
                <a:ext uri="{FF2B5EF4-FFF2-40B4-BE49-F238E27FC236}">
                  <a16:creationId xmlns:a16="http://schemas.microsoft.com/office/drawing/2014/main" id="{031655ED-3690-2E4D-BB30-A2EBC483D5B1}"/>
                </a:ext>
              </a:extLst>
            </p:cNvPr>
            <p:cNvSpPr/>
            <p:nvPr/>
          </p:nvSpPr>
          <p:spPr>
            <a:xfrm>
              <a:off x="5230575" y="2358900"/>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15;p138">
              <a:extLst>
                <a:ext uri="{FF2B5EF4-FFF2-40B4-BE49-F238E27FC236}">
                  <a16:creationId xmlns:a16="http://schemas.microsoft.com/office/drawing/2014/main" id="{D04A6BB9-D221-C61C-0824-6A4CEE41CA89}"/>
                </a:ext>
              </a:extLst>
            </p:cNvPr>
            <p:cNvSpPr/>
            <p:nvPr/>
          </p:nvSpPr>
          <p:spPr>
            <a:xfrm>
              <a:off x="6296450" y="2106700"/>
              <a:ext cx="989900" cy="157150"/>
            </a:xfrm>
            <a:custGeom>
              <a:avLst/>
              <a:gdLst/>
              <a:ahLst/>
              <a:cxnLst/>
              <a:rect l="l" t="t" r="r" b="b"/>
              <a:pathLst>
                <a:path w="39596" h="6286" extrusionOk="0">
                  <a:moveTo>
                    <a:pt x="0" y="0"/>
                  </a:moveTo>
                  <a:lnTo>
                    <a:pt x="0" y="6285"/>
                  </a:lnTo>
                  <a:lnTo>
                    <a:pt x="39596" y="6285"/>
                  </a:lnTo>
                  <a:lnTo>
                    <a:pt x="3959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16;p138">
              <a:extLst>
                <a:ext uri="{FF2B5EF4-FFF2-40B4-BE49-F238E27FC236}">
                  <a16:creationId xmlns:a16="http://schemas.microsoft.com/office/drawing/2014/main" id="{0198800E-77F0-47DA-FAF8-6D8151A56321}"/>
                </a:ext>
              </a:extLst>
            </p:cNvPr>
            <p:cNvSpPr/>
            <p:nvPr/>
          </p:nvSpPr>
          <p:spPr>
            <a:xfrm>
              <a:off x="5474700" y="2106700"/>
              <a:ext cx="827225" cy="157150"/>
            </a:xfrm>
            <a:custGeom>
              <a:avLst/>
              <a:gdLst/>
              <a:ahLst/>
              <a:cxnLst/>
              <a:rect l="l" t="t" r="r" b="b"/>
              <a:pathLst>
                <a:path w="33089" h="6286" extrusionOk="0">
                  <a:moveTo>
                    <a:pt x="0" y="0"/>
                  </a:moveTo>
                  <a:lnTo>
                    <a:pt x="0" y="6285"/>
                  </a:lnTo>
                  <a:lnTo>
                    <a:pt x="33089" y="6285"/>
                  </a:lnTo>
                  <a:lnTo>
                    <a:pt x="33089"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17;p138">
              <a:extLst>
                <a:ext uri="{FF2B5EF4-FFF2-40B4-BE49-F238E27FC236}">
                  <a16:creationId xmlns:a16="http://schemas.microsoft.com/office/drawing/2014/main" id="{EE7DECCD-DE66-9755-552F-BA15814919BD}"/>
                </a:ext>
              </a:extLst>
            </p:cNvPr>
            <p:cNvSpPr/>
            <p:nvPr/>
          </p:nvSpPr>
          <p:spPr>
            <a:xfrm>
              <a:off x="6296450" y="1854475"/>
              <a:ext cx="827225" cy="157175"/>
            </a:xfrm>
            <a:custGeom>
              <a:avLst/>
              <a:gdLst/>
              <a:ahLst/>
              <a:cxnLst/>
              <a:rect l="l" t="t" r="r" b="b"/>
              <a:pathLst>
                <a:path w="33089" h="6287" extrusionOk="0">
                  <a:moveTo>
                    <a:pt x="0" y="1"/>
                  </a:moveTo>
                  <a:lnTo>
                    <a:pt x="0" y="6286"/>
                  </a:lnTo>
                  <a:lnTo>
                    <a:pt x="33089" y="6286"/>
                  </a:lnTo>
                  <a:lnTo>
                    <a:pt x="3308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18;p138">
              <a:extLst>
                <a:ext uri="{FF2B5EF4-FFF2-40B4-BE49-F238E27FC236}">
                  <a16:creationId xmlns:a16="http://schemas.microsoft.com/office/drawing/2014/main" id="{BDDC7416-B96D-F282-5FAD-A59D9FAF80B0}"/>
                </a:ext>
              </a:extLst>
            </p:cNvPr>
            <p:cNvSpPr/>
            <p:nvPr/>
          </p:nvSpPr>
          <p:spPr>
            <a:xfrm>
              <a:off x="5637425" y="1854475"/>
              <a:ext cx="664500" cy="157175"/>
            </a:xfrm>
            <a:custGeom>
              <a:avLst/>
              <a:gdLst/>
              <a:ahLst/>
              <a:cxnLst/>
              <a:rect l="l" t="t" r="r" b="b"/>
              <a:pathLst>
                <a:path w="26580" h="6287" extrusionOk="0">
                  <a:moveTo>
                    <a:pt x="1" y="1"/>
                  </a:moveTo>
                  <a:lnTo>
                    <a:pt x="1" y="6286"/>
                  </a:lnTo>
                  <a:lnTo>
                    <a:pt x="26580" y="6286"/>
                  </a:lnTo>
                  <a:lnTo>
                    <a:pt x="2658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19;p138">
              <a:extLst>
                <a:ext uri="{FF2B5EF4-FFF2-40B4-BE49-F238E27FC236}">
                  <a16:creationId xmlns:a16="http://schemas.microsoft.com/office/drawing/2014/main" id="{3D168EDC-A3FE-4714-93A1-FDF7B26855F6}"/>
                </a:ext>
              </a:extLst>
            </p:cNvPr>
            <p:cNvSpPr/>
            <p:nvPr/>
          </p:nvSpPr>
          <p:spPr>
            <a:xfrm>
              <a:off x="6296450" y="1602275"/>
              <a:ext cx="501750" cy="157075"/>
            </a:xfrm>
            <a:custGeom>
              <a:avLst/>
              <a:gdLst/>
              <a:ahLst/>
              <a:cxnLst/>
              <a:rect l="l" t="t" r="r" b="b"/>
              <a:pathLst>
                <a:path w="20070" h="6283" extrusionOk="0">
                  <a:moveTo>
                    <a:pt x="0" y="1"/>
                  </a:moveTo>
                  <a:lnTo>
                    <a:pt x="0" y="6283"/>
                  </a:lnTo>
                  <a:lnTo>
                    <a:pt x="20069" y="6283"/>
                  </a:lnTo>
                  <a:lnTo>
                    <a:pt x="2006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20;p138">
              <a:extLst>
                <a:ext uri="{FF2B5EF4-FFF2-40B4-BE49-F238E27FC236}">
                  <a16:creationId xmlns:a16="http://schemas.microsoft.com/office/drawing/2014/main" id="{11FD40D0-E425-8471-F30B-FE8CA86E96D7}"/>
                </a:ext>
              </a:extLst>
            </p:cNvPr>
            <p:cNvSpPr/>
            <p:nvPr/>
          </p:nvSpPr>
          <p:spPr>
            <a:xfrm>
              <a:off x="5800100" y="1602275"/>
              <a:ext cx="501825" cy="157075"/>
            </a:xfrm>
            <a:custGeom>
              <a:avLst/>
              <a:gdLst/>
              <a:ahLst/>
              <a:cxnLst/>
              <a:rect l="l" t="t" r="r" b="b"/>
              <a:pathLst>
                <a:path w="20073" h="6283" extrusionOk="0">
                  <a:moveTo>
                    <a:pt x="1" y="1"/>
                  </a:moveTo>
                  <a:lnTo>
                    <a:pt x="1" y="6283"/>
                  </a:lnTo>
                  <a:lnTo>
                    <a:pt x="20073" y="6283"/>
                  </a:lnTo>
                  <a:lnTo>
                    <a:pt x="2007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21;p138">
              <a:extLst>
                <a:ext uri="{FF2B5EF4-FFF2-40B4-BE49-F238E27FC236}">
                  <a16:creationId xmlns:a16="http://schemas.microsoft.com/office/drawing/2014/main" id="{D2DAB503-9085-3AC2-6B6A-E569BB4A3779}"/>
                </a:ext>
              </a:extLst>
            </p:cNvPr>
            <p:cNvSpPr/>
            <p:nvPr/>
          </p:nvSpPr>
          <p:spPr>
            <a:xfrm>
              <a:off x="6301225" y="1554475"/>
              <a:ext cx="25" cy="1550150"/>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98735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cxnSp>
        <p:nvCxnSpPr>
          <p:cNvPr id="2221" name="Google Shape;2221;p100"/>
          <p:cNvCxnSpPr/>
          <p:nvPr/>
        </p:nvCxnSpPr>
        <p:spPr>
          <a:xfrm>
            <a:off x="4453600" y="3026433"/>
            <a:ext cx="1352400" cy="0"/>
          </a:xfrm>
          <a:prstGeom prst="straightConnector1">
            <a:avLst/>
          </a:prstGeom>
          <a:noFill/>
          <a:ln w="19050" cap="flat" cmpd="sng">
            <a:solidFill>
              <a:schemeClr val="accent1"/>
            </a:solidFill>
            <a:prstDash val="solid"/>
            <a:round/>
            <a:headEnd type="none" w="med" len="med"/>
            <a:tailEnd type="none" w="med" len="med"/>
          </a:ln>
        </p:spPr>
      </p:cxnSp>
      <p:cxnSp>
        <p:nvCxnSpPr>
          <p:cNvPr id="2222" name="Google Shape;2222;p100"/>
          <p:cNvCxnSpPr/>
          <p:nvPr/>
        </p:nvCxnSpPr>
        <p:spPr>
          <a:xfrm>
            <a:off x="6350833" y="3026433"/>
            <a:ext cx="1352400" cy="0"/>
          </a:xfrm>
          <a:prstGeom prst="straightConnector1">
            <a:avLst/>
          </a:prstGeom>
          <a:noFill/>
          <a:ln w="19050" cap="flat" cmpd="sng">
            <a:solidFill>
              <a:schemeClr val="accent1"/>
            </a:solidFill>
            <a:prstDash val="solid"/>
            <a:round/>
            <a:headEnd type="none" w="med" len="med"/>
            <a:tailEnd type="none" w="med" len="med"/>
          </a:ln>
        </p:spPr>
      </p:cxnSp>
      <p:cxnSp>
        <p:nvCxnSpPr>
          <p:cNvPr id="2223" name="Google Shape;2223;p100"/>
          <p:cNvCxnSpPr/>
          <p:nvPr/>
        </p:nvCxnSpPr>
        <p:spPr>
          <a:xfrm>
            <a:off x="4588467" y="4723351"/>
            <a:ext cx="1352400" cy="0"/>
          </a:xfrm>
          <a:prstGeom prst="straightConnector1">
            <a:avLst/>
          </a:prstGeom>
          <a:noFill/>
          <a:ln w="19050" cap="flat" cmpd="sng">
            <a:solidFill>
              <a:schemeClr val="accent1"/>
            </a:solidFill>
            <a:prstDash val="solid"/>
            <a:round/>
            <a:headEnd type="none" w="med" len="med"/>
            <a:tailEnd type="none" w="med" len="med"/>
          </a:ln>
        </p:spPr>
      </p:cxnSp>
      <p:cxnSp>
        <p:nvCxnSpPr>
          <p:cNvPr id="2224" name="Google Shape;2224;p100"/>
          <p:cNvCxnSpPr/>
          <p:nvPr/>
        </p:nvCxnSpPr>
        <p:spPr>
          <a:xfrm>
            <a:off x="6485700" y="4723351"/>
            <a:ext cx="1352400" cy="0"/>
          </a:xfrm>
          <a:prstGeom prst="straightConnector1">
            <a:avLst/>
          </a:prstGeom>
          <a:noFill/>
          <a:ln w="19050" cap="flat" cmpd="sng">
            <a:solidFill>
              <a:schemeClr val="accent1"/>
            </a:solidFill>
            <a:prstDash val="solid"/>
            <a:round/>
            <a:headEnd type="none" w="med" len="med"/>
            <a:tailEnd type="none" w="med" len="med"/>
          </a:ln>
        </p:spPr>
      </p:cxnSp>
      <p:sp>
        <p:nvSpPr>
          <p:cNvPr id="2225" name="Google Shape;2225;p100"/>
          <p:cNvSpPr txBox="1">
            <a:spLocks noGrp="1"/>
          </p:cNvSpPr>
          <p:nvPr>
            <p:ph type="title"/>
          </p:nvPr>
        </p:nvSpPr>
        <p:spPr>
          <a:xfrm>
            <a:off x="951000" y="697367"/>
            <a:ext cx="10290000" cy="722000"/>
          </a:xfrm>
          <a:prstGeom prst="rect">
            <a:avLst/>
          </a:prstGeom>
        </p:spPr>
        <p:txBody>
          <a:bodyPr spcFirstLastPara="1" wrap="square" lIns="121900" tIns="121900" rIns="121900" bIns="121900" anchor="b" anchorCtr="0">
            <a:noAutofit/>
          </a:bodyPr>
          <a:lstStyle/>
          <a:p>
            <a:r>
              <a:rPr lang="en" dirty="0"/>
              <a:t>Data Cleaning</a:t>
            </a:r>
            <a:endParaRPr dirty="0"/>
          </a:p>
        </p:txBody>
      </p:sp>
      <p:sp>
        <p:nvSpPr>
          <p:cNvPr id="2226" name="Google Shape;2226;p100"/>
          <p:cNvSpPr/>
          <p:nvPr/>
        </p:nvSpPr>
        <p:spPr>
          <a:xfrm>
            <a:off x="7374476" y="4293279"/>
            <a:ext cx="860139" cy="860139"/>
          </a:xfrm>
          <a:custGeom>
            <a:avLst/>
            <a:gdLst/>
            <a:ahLst/>
            <a:cxnLst/>
            <a:rect l="l" t="t" r="r" b="b"/>
            <a:pathLst>
              <a:path w="27148" h="27148" extrusionOk="0">
                <a:moveTo>
                  <a:pt x="13574" y="1"/>
                </a:moveTo>
                <a:cubicBezTo>
                  <a:pt x="6073" y="1"/>
                  <a:pt x="1" y="6073"/>
                  <a:pt x="1" y="13574"/>
                </a:cubicBezTo>
                <a:cubicBezTo>
                  <a:pt x="1" y="21063"/>
                  <a:pt x="6073" y="27147"/>
                  <a:pt x="13574" y="27147"/>
                </a:cubicBezTo>
                <a:cubicBezTo>
                  <a:pt x="21063" y="27147"/>
                  <a:pt x="27147" y="21063"/>
                  <a:pt x="27147" y="13574"/>
                </a:cubicBezTo>
                <a:cubicBezTo>
                  <a:pt x="27147" y="6073"/>
                  <a:pt x="21063" y="1"/>
                  <a:pt x="13574"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27" name="Google Shape;2227;p100"/>
          <p:cNvSpPr txBox="1"/>
          <p:nvPr/>
        </p:nvSpPr>
        <p:spPr>
          <a:xfrm>
            <a:off x="8306433" y="4205654"/>
            <a:ext cx="3079600" cy="472800"/>
          </a:xfrm>
          <a:prstGeom prst="rect">
            <a:avLst/>
          </a:prstGeom>
          <a:noFill/>
          <a:ln>
            <a:noFill/>
          </a:ln>
        </p:spPr>
        <p:txBody>
          <a:bodyPr spcFirstLastPara="1" wrap="square" lIns="121900" tIns="121900" rIns="121900" bIns="121900" anchor="ctr" anchorCtr="0">
            <a:noAutofit/>
          </a:bodyPr>
          <a:lstStyle/>
          <a:p>
            <a:r>
              <a:rPr lang="en" sz="2933" b="1" dirty="0">
                <a:solidFill>
                  <a:schemeClr val="accent2"/>
                </a:solidFill>
                <a:latin typeface="Hammersmith One"/>
                <a:ea typeface="Hammersmith One"/>
                <a:cs typeface="Hammersmith One"/>
                <a:sym typeface="Hammersmith One"/>
              </a:rPr>
              <a:t>Location</a:t>
            </a:r>
            <a:endParaRPr sz="2933" b="1" dirty="0">
              <a:solidFill>
                <a:schemeClr val="accent2"/>
              </a:solidFill>
              <a:latin typeface="Hammersmith One"/>
              <a:ea typeface="Hammersmith One"/>
              <a:cs typeface="Hammersmith One"/>
              <a:sym typeface="Hammersmith One"/>
            </a:endParaRPr>
          </a:p>
        </p:txBody>
      </p:sp>
      <p:sp>
        <p:nvSpPr>
          <p:cNvPr id="2228" name="Google Shape;2228;p100"/>
          <p:cNvSpPr txBox="1"/>
          <p:nvPr/>
        </p:nvSpPr>
        <p:spPr>
          <a:xfrm>
            <a:off x="8306433" y="4517700"/>
            <a:ext cx="3079600" cy="968000"/>
          </a:xfrm>
          <a:prstGeom prst="rect">
            <a:avLst/>
          </a:prstGeom>
          <a:noFill/>
          <a:ln>
            <a:noFill/>
          </a:ln>
        </p:spPr>
        <p:txBody>
          <a:bodyPr spcFirstLastPara="1" wrap="square" lIns="121900" tIns="121900" rIns="121900" bIns="121900" anchor="t" anchorCtr="0">
            <a:noAutofit/>
          </a:bodyPr>
          <a:lstStyle/>
          <a:p>
            <a:pPr>
              <a:buSzPts val="1018"/>
            </a:pPr>
            <a:r>
              <a:rPr lang="en-IN" sz="2133" dirty="0">
                <a:solidFill>
                  <a:schemeClr val="accent2"/>
                </a:solidFill>
                <a:latin typeface="Manjari"/>
                <a:ea typeface="Manjari"/>
                <a:cs typeface="Manjari"/>
                <a:sym typeface="Manjari"/>
              </a:rPr>
              <a:t>Extracting City</a:t>
            </a:r>
            <a:endParaRPr sz="2133" dirty="0">
              <a:solidFill>
                <a:schemeClr val="accent2"/>
              </a:solidFill>
              <a:latin typeface="Manjari"/>
              <a:ea typeface="Manjari"/>
              <a:cs typeface="Manjari"/>
              <a:sym typeface="Manjari"/>
            </a:endParaRPr>
          </a:p>
        </p:txBody>
      </p:sp>
      <p:sp>
        <p:nvSpPr>
          <p:cNvPr id="2229" name="Google Shape;2229;p100"/>
          <p:cNvSpPr/>
          <p:nvPr/>
        </p:nvSpPr>
        <p:spPr>
          <a:xfrm>
            <a:off x="7374476" y="2603545"/>
            <a:ext cx="860139" cy="860108"/>
          </a:xfrm>
          <a:custGeom>
            <a:avLst/>
            <a:gdLst/>
            <a:ahLst/>
            <a:cxnLst/>
            <a:rect l="l" t="t" r="r" b="b"/>
            <a:pathLst>
              <a:path w="27148" h="27147" extrusionOk="0">
                <a:moveTo>
                  <a:pt x="13574" y="1"/>
                </a:moveTo>
                <a:cubicBezTo>
                  <a:pt x="6073" y="1"/>
                  <a:pt x="1" y="6073"/>
                  <a:pt x="1" y="13574"/>
                </a:cubicBezTo>
                <a:cubicBezTo>
                  <a:pt x="1" y="21075"/>
                  <a:pt x="6073" y="27147"/>
                  <a:pt x="13574" y="27147"/>
                </a:cubicBezTo>
                <a:cubicBezTo>
                  <a:pt x="21063" y="27147"/>
                  <a:pt x="27147" y="21075"/>
                  <a:pt x="27147" y="13574"/>
                </a:cubicBezTo>
                <a:cubicBezTo>
                  <a:pt x="27147" y="6073"/>
                  <a:pt x="21063" y="1"/>
                  <a:pt x="13574"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30" name="Google Shape;2230;p100"/>
          <p:cNvSpPr txBox="1"/>
          <p:nvPr/>
        </p:nvSpPr>
        <p:spPr>
          <a:xfrm>
            <a:off x="8306433" y="2438297"/>
            <a:ext cx="3079600" cy="472800"/>
          </a:xfrm>
          <a:prstGeom prst="rect">
            <a:avLst/>
          </a:prstGeom>
          <a:noFill/>
          <a:ln>
            <a:noFill/>
          </a:ln>
        </p:spPr>
        <p:txBody>
          <a:bodyPr spcFirstLastPara="1" wrap="square" lIns="121900" tIns="121900" rIns="121900" bIns="121900" anchor="ctr" anchorCtr="0">
            <a:noAutofit/>
          </a:bodyPr>
          <a:lstStyle/>
          <a:p>
            <a:r>
              <a:rPr lang="en" sz="2933" b="1" dirty="0">
                <a:solidFill>
                  <a:schemeClr val="accent2"/>
                </a:solidFill>
                <a:latin typeface="Hammersmith One"/>
                <a:ea typeface="Hammersmith One"/>
                <a:cs typeface="Hammersmith One"/>
                <a:sym typeface="Hammersmith One"/>
              </a:rPr>
              <a:t>Wrong Format</a:t>
            </a:r>
            <a:endParaRPr sz="2933" b="1" dirty="0">
              <a:solidFill>
                <a:schemeClr val="accent2"/>
              </a:solidFill>
              <a:latin typeface="Hammersmith One"/>
              <a:ea typeface="Hammersmith One"/>
              <a:cs typeface="Hammersmith One"/>
              <a:sym typeface="Hammersmith One"/>
            </a:endParaRPr>
          </a:p>
        </p:txBody>
      </p:sp>
      <p:sp>
        <p:nvSpPr>
          <p:cNvPr id="2231" name="Google Shape;2231;p100"/>
          <p:cNvSpPr txBox="1"/>
          <p:nvPr/>
        </p:nvSpPr>
        <p:spPr>
          <a:xfrm>
            <a:off x="8306433" y="2755155"/>
            <a:ext cx="3079600" cy="968000"/>
          </a:xfrm>
          <a:prstGeom prst="rect">
            <a:avLst/>
          </a:prstGeom>
          <a:noFill/>
          <a:ln>
            <a:noFill/>
          </a:ln>
        </p:spPr>
        <p:txBody>
          <a:bodyPr spcFirstLastPara="1" wrap="square" lIns="121900" tIns="121900" rIns="121900" bIns="121900" anchor="t" anchorCtr="0">
            <a:noAutofit/>
          </a:bodyPr>
          <a:lstStyle/>
          <a:p>
            <a:r>
              <a:rPr lang="en-IN" sz="2133" dirty="0">
                <a:solidFill>
                  <a:schemeClr val="accent2"/>
                </a:solidFill>
                <a:latin typeface="Manjari"/>
                <a:ea typeface="Manjari"/>
                <a:cs typeface="Manjari"/>
                <a:sym typeface="Manjari"/>
              </a:rPr>
              <a:t>All values into lower string</a:t>
            </a:r>
            <a:endParaRPr sz="2133" dirty="0">
              <a:solidFill>
                <a:schemeClr val="accent2"/>
              </a:solidFill>
              <a:latin typeface="Manjari"/>
              <a:ea typeface="Manjari"/>
              <a:cs typeface="Manjari"/>
              <a:sym typeface="Manjari"/>
            </a:endParaRPr>
          </a:p>
        </p:txBody>
      </p:sp>
      <p:sp>
        <p:nvSpPr>
          <p:cNvPr id="2232" name="Google Shape;2232;p100"/>
          <p:cNvSpPr/>
          <p:nvPr/>
        </p:nvSpPr>
        <p:spPr>
          <a:xfrm>
            <a:off x="3957418" y="4293279"/>
            <a:ext cx="860108" cy="860139"/>
          </a:xfrm>
          <a:custGeom>
            <a:avLst/>
            <a:gdLst/>
            <a:ahLst/>
            <a:cxnLst/>
            <a:rect l="l" t="t" r="r" b="b"/>
            <a:pathLst>
              <a:path w="27147" h="27148" extrusionOk="0">
                <a:moveTo>
                  <a:pt x="13574" y="1"/>
                </a:moveTo>
                <a:cubicBezTo>
                  <a:pt x="6085" y="1"/>
                  <a:pt x="1" y="6073"/>
                  <a:pt x="1" y="13574"/>
                </a:cubicBezTo>
                <a:cubicBezTo>
                  <a:pt x="1" y="21063"/>
                  <a:pt x="6085" y="27147"/>
                  <a:pt x="13574" y="27147"/>
                </a:cubicBezTo>
                <a:cubicBezTo>
                  <a:pt x="21075" y="27147"/>
                  <a:pt x="27147" y="21063"/>
                  <a:pt x="27147" y="13574"/>
                </a:cubicBezTo>
                <a:cubicBezTo>
                  <a:pt x="27147" y="6073"/>
                  <a:pt x="21075" y="1"/>
                  <a:pt x="13574"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33" name="Google Shape;2233;p100"/>
          <p:cNvSpPr txBox="1"/>
          <p:nvPr/>
        </p:nvSpPr>
        <p:spPr>
          <a:xfrm>
            <a:off x="805933" y="4544616"/>
            <a:ext cx="3079600" cy="968000"/>
          </a:xfrm>
          <a:prstGeom prst="rect">
            <a:avLst/>
          </a:prstGeom>
          <a:noFill/>
          <a:ln>
            <a:noFill/>
          </a:ln>
        </p:spPr>
        <p:txBody>
          <a:bodyPr spcFirstLastPara="1" wrap="square" lIns="121900" tIns="121900" rIns="121900" bIns="121900" anchor="t" anchorCtr="0">
            <a:noAutofit/>
          </a:bodyPr>
          <a:lstStyle/>
          <a:p>
            <a:pPr algn="r"/>
            <a:r>
              <a:rPr lang="en-IN" sz="2133" dirty="0">
                <a:solidFill>
                  <a:schemeClr val="accent2"/>
                </a:solidFill>
                <a:latin typeface="Manjari"/>
                <a:ea typeface="Manjari"/>
                <a:cs typeface="Manjari"/>
                <a:sym typeface="Manjari"/>
              </a:rPr>
              <a:t>For ease of analysis</a:t>
            </a:r>
            <a:endParaRPr sz="2133" dirty="0">
              <a:solidFill>
                <a:schemeClr val="accent2"/>
              </a:solidFill>
              <a:latin typeface="Manjari"/>
              <a:ea typeface="Manjari"/>
              <a:cs typeface="Manjari"/>
              <a:sym typeface="Manjari"/>
            </a:endParaRPr>
          </a:p>
        </p:txBody>
      </p:sp>
      <p:sp>
        <p:nvSpPr>
          <p:cNvPr id="2234" name="Google Shape;2234;p100"/>
          <p:cNvSpPr txBox="1"/>
          <p:nvPr/>
        </p:nvSpPr>
        <p:spPr>
          <a:xfrm>
            <a:off x="805933" y="4216697"/>
            <a:ext cx="3079600" cy="472800"/>
          </a:xfrm>
          <a:prstGeom prst="rect">
            <a:avLst/>
          </a:prstGeom>
          <a:noFill/>
          <a:ln>
            <a:noFill/>
          </a:ln>
        </p:spPr>
        <p:txBody>
          <a:bodyPr spcFirstLastPara="1" wrap="square" lIns="121900" tIns="121900" rIns="121900" bIns="121900" anchor="ctr" anchorCtr="0">
            <a:noAutofit/>
          </a:bodyPr>
          <a:lstStyle/>
          <a:p>
            <a:pPr algn="r"/>
            <a:r>
              <a:rPr lang="en" sz="2933" b="1" dirty="0">
                <a:solidFill>
                  <a:schemeClr val="accent2"/>
                </a:solidFill>
                <a:latin typeface="Hammersmith One"/>
                <a:ea typeface="Hammersmith One"/>
                <a:cs typeface="Hammersmith One"/>
                <a:sym typeface="Hammersmith One"/>
              </a:rPr>
              <a:t>Column names</a:t>
            </a:r>
            <a:endParaRPr sz="2933" b="1" dirty="0">
              <a:solidFill>
                <a:schemeClr val="accent2"/>
              </a:solidFill>
              <a:latin typeface="Hammersmith One"/>
              <a:ea typeface="Hammersmith One"/>
              <a:cs typeface="Hammersmith One"/>
              <a:sym typeface="Hammersmith One"/>
            </a:endParaRPr>
          </a:p>
        </p:txBody>
      </p:sp>
      <p:sp>
        <p:nvSpPr>
          <p:cNvPr id="2235" name="Google Shape;2235;p100"/>
          <p:cNvSpPr/>
          <p:nvPr/>
        </p:nvSpPr>
        <p:spPr>
          <a:xfrm>
            <a:off x="4817486" y="2603534"/>
            <a:ext cx="2556983" cy="2557012"/>
          </a:xfrm>
          <a:custGeom>
            <a:avLst/>
            <a:gdLst/>
            <a:ahLst/>
            <a:cxnLst/>
            <a:rect l="l" t="t" r="r" b="b"/>
            <a:pathLst>
              <a:path w="86404" h="86405" extrusionOk="0">
                <a:moveTo>
                  <a:pt x="43196" y="1"/>
                </a:moveTo>
                <a:cubicBezTo>
                  <a:pt x="19336" y="1"/>
                  <a:pt x="0" y="19337"/>
                  <a:pt x="0" y="43197"/>
                </a:cubicBezTo>
                <a:cubicBezTo>
                  <a:pt x="0" y="67057"/>
                  <a:pt x="19336" y="86404"/>
                  <a:pt x="43196" y="86404"/>
                </a:cubicBezTo>
                <a:cubicBezTo>
                  <a:pt x="67068" y="86404"/>
                  <a:pt x="86404" y="67057"/>
                  <a:pt x="86404" y="43197"/>
                </a:cubicBezTo>
                <a:cubicBezTo>
                  <a:pt x="86404" y="19337"/>
                  <a:pt x="67068" y="1"/>
                  <a:pt x="43196"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2236" name="Google Shape;2236;p100"/>
          <p:cNvSpPr/>
          <p:nvPr/>
        </p:nvSpPr>
        <p:spPr>
          <a:xfrm>
            <a:off x="3995610" y="2610276"/>
            <a:ext cx="860108" cy="860108"/>
          </a:xfrm>
          <a:custGeom>
            <a:avLst/>
            <a:gdLst/>
            <a:ahLst/>
            <a:cxnLst/>
            <a:rect l="l" t="t" r="r" b="b"/>
            <a:pathLst>
              <a:path w="27147" h="27147" extrusionOk="0">
                <a:moveTo>
                  <a:pt x="13574" y="1"/>
                </a:moveTo>
                <a:cubicBezTo>
                  <a:pt x="6085" y="1"/>
                  <a:pt x="1" y="6085"/>
                  <a:pt x="1" y="13574"/>
                </a:cubicBezTo>
                <a:cubicBezTo>
                  <a:pt x="1" y="21075"/>
                  <a:pt x="6085" y="27147"/>
                  <a:pt x="13574" y="27147"/>
                </a:cubicBezTo>
                <a:cubicBezTo>
                  <a:pt x="21075" y="27147"/>
                  <a:pt x="27147" y="21075"/>
                  <a:pt x="27147" y="13574"/>
                </a:cubicBezTo>
                <a:cubicBezTo>
                  <a:pt x="27147" y="6085"/>
                  <a:pt x="21075" y="1"/>
                  <a:pt x="13574" y="1"/>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37" name="Google Shape;2237;p100"/>
          <p:cNvSpPr txBox="1"/>
          <p:nvPr/>
        </p:nvSpPr>
        <p:spPr>
          <a:xfrm>
            <a:off x="805833" y="2454055"/>
            <a:ext cx="3079600" cy="472800"/>
          </a:xfrm>
          <a:prstGeom prst="rect">
            <a:avLst/>
          </a:prstGeom>
          <a:noFill/>
          <a:ln>
            <a:noFill/>
          </a:ln>
        </p:spPr>
        <p:txBody>
          <a:bodyPr spcFirstLastPara="1" wrap="square" lIns="121900" tIns="121900" rIns="121900" bIns="121900" anchor="ctr" anchorCtr="0">
            <a:noAutofit/>
          </a:bodyPr>
          <a:lstStyle/>
          <a:p>
            <a:pPr algn="r"/>
            <a:r>
              <a:rPr lang="en" sz="2933" b="1" dirty="0">
                <a:solidFill>
                  <a:schemeClr val="accent2"/>
                </a:solidFill>
                <a:latin typeface="Hammersmith One"/>
                <a:ea typeface="Hammersmith One"/>
                <a:cs typeface="Hammersmith One"/>
                <a:sym typeface="Hammersmith One"/>
              </a:rPr>
              <a:t>Missing Values</a:t>
            </a:r>
            <a:endParaRPr sz="2933" b="1" dirty="0">
              <a:solidFill>
                <a:schemeClr val="accent2"/>
              </a:solidFill>
              <a:latin typeface="Hammersmith One"/>
              <a:ea typeface="Hammersmith One"/>
              <a:cs typeface="Hammersmith One"/>
              <a:sym typeface="Hammersmith One"/>
            </a:endParaRPr>
          </a:p>
        </p:txBody>
      </p:sp>
      <p:sp>
        <p:nvSpPr>
          <p:cNvPr id="2238" name="Google Shape;2238;p100"/>
          <p:cNvSpPr txBox="1"/>
          <p:nvPr/>
        </p:nvSpPr>
        <p:spPr>
          <a:xfrm>
            <a:off x="805933" y="2759896"/>
            <a:ext cx="3079600" cy="968000"/>
          </a:xfrm>
          <a:prstGeom prst="rect">
            <a:avLst/>
          </a:prstGeom>
          <a:noFill/>
          <a:ln>
            <a:noFill/>
          </a:ln>
        </p:spPr>
        <p:txBody>
          <a:bodyPr spcFirstLastPara="1" wrap="square" lIns="121900" tIns="121900" rIns="121900" bIns="121900" anchor="t" anchorCtr="0">
            <a:noAutofit/>
          </a:bodyPr>
          <a:lstStyle/>
          <a:p>
            <a:pPr algn="r">
              <a:spcAft>
                <a:spcPts val="2133"/>
              </a:spcAft>
            </a:pPr>
            <a:r>
              <a:rPr lang="en" sz="2133" dirty="0">
                <a:solidFill>
                  <a:schemeClr val="accent2"/>
                </a:solidFill>
                <a:latin typeface="Manjari"/>
                <a:ea typeface="Manjari"/>
                <a:cs typeface="Manjari"/>
                <a:sym typeface="Manjari"/>
              </a:rPr>
              <a:t>Missing values were replaced or removed</a:t>
            </a:r>
            <a:endParaRPr sz="2133" dirty="0">
              <a:solidFill>
                <a:schemeClr val="accent2"/>
              </a:solidFill>
              <a:latin typeface="Manjari"/>
              <a:ea typeface="Manjari"/>
              <a:cs typeface="Manjari"/>
              <a:sym typeface="Manjari"/>
            </a:endParaRPr>
          </a:p>
        </p:txBody>
      </p:sp>
      <p:sp>
        <p:nvSpPr>
          <p:cNvPr id="2239" name="Google Shape;2239;p100"/>
          <p:cNvSpPr/>
          <p:nvPr/>
        </p:nvSpPr>
        <p:spPr>
          <a:xfrm>
            <a:off x="5694287" y="3420678"/>
            <a:ext cx="803427" cy="922719"/>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accent1"/>
          </a:solidFill>
          <a:ln>
            <a:noFill/>
          </a:ln>
        </p:spPr>
        <p:txBody>
          <a:bodyPr spcFirstLastPara="1" wrap="square" lIns="121900" tIns="121900" rIns="121900" bIns="121900" anchor="ctr" anchorCtr="0">
            <a:noAutofit/>
          </a:bodyPr>
          <a:lstStyle/>
          <a:p>
            <a:endParaRPr sz="1867"/>
          </a:p>
        </p:txBody>
      </p:sp>
      <p:sp>
        <p:nvSpPr>
          <p:cNvPr id="2240" name="Google Shape;2240;p100"/>
          <p:cNvSpPr/>
          <p:nvPr/>
        </p:nvSpPr>
        <p:spPr>
          <a:xfrm>
            <a:off x="7549207" y="2800615"/>
            <a:ext cx="510677" cy="451651"/>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grpSp>
        <p:nvGrpSpPr>
          <p:cNvPr id="2248" name="Google Shape;2248;p100"/>
          <p:cNvGrpSpPr/>
          <p:nvPr/>
        </p:nvGrpSpPr>
        <p:grpSpPr>
          <a:xfrm>
            <a:off x="7576406" y="4472956"/>
            <a:ext cx="456281" cy="500827"/>
            <a:chOff x="-39792875" y="1971800"/>
            <a:chExt cx="290650" cy="319025"/>
          </a:xfrm>
        </p:grpSpPr>
        <p:sp>
          <p:nvSpPr>
            <p:cNvPr id="2249" name="Google Shape;2249;p100"/>
            <p:cNvSpPr/>
            <p:nvPr/>
          </p:nvSpPr>
          <p:spPr>
            <a:xfrm>
              <a:off x="-39667650" y="2145075"/>
              <a:ext cx="40975" cy="41775"/>
            </a:xfrm>
            <a:custGeom>
              <a:avLst/>
              <a:gdLst/>
              <a:ahLst/>
              <a:cxnLst/>
              <a:rect l="l" t="t" r="r" b="b"/>
              <a:pathLst>
                <a:path w="1639" h="1671" extrusionOk="0">
                  <a:moveTo>
                    <a:pt x="820" y="1"/>
                  </a:moveTo>
                  <a:cubicBezTo>
                    <a:pt x="379" y="1"/>
                    <a:pt x="1" y="379"/>
                    <a:pt x="1" y="852"/>
                  </a:cubicBezTo>
                  <a:cubicBezTo>
                    <a:pt x="1" y="1293"/>
                    <a:pt x="379" y="1671"/>
                    <a:pt x="820" y="1671"/>
                  </a:cubicBezTo>
                  <a:cubicBezTo>
                    <a:pt x="1261" y="1671"/>
                    <a:pt x="1639" y="1293"/>
                    <a:pt x="1639" y="852"/>
                  </a:cubicBezTo>
                  <a:cubicBezTo>
                    <a:pt x="1639" y="379"/>
                    <a:pt x="1261" y="1"/>
                    <a:pt x="820"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2250" name="Google Shape;2250;p100"/>
            <p:cNvSpPr/>
            <p:nvPr/>
          </p:nvSpPr>
          <p:spPr>
            <a:xfrm>
              <a:off x="-39792875" y="1971800"/>
              <a:ext cx="290650" cy="319025"/>
            </a:xfrm>
            <a:custGeom>
              <a:avLst/>
              <a:gdLst/>
              <a:ahLst/>
              <a:cxnLst/>
              <a:rect l="l" t="t" r="r" b="b"/>
              <a:pathLst>
                <a:path w="11626" h="12761" extrusionOk="0">
                  <a:moveTo>
                    <a:pt x="6207" y="3687"/>
                  </a:moveTo>
                  <a:cubicBezTo>
                    <a:pt x="6900" y="3687"/>
                    <a:pt x="7436" y="4222"/>
                    <a:pt x="7436" y="4884"/>
                  </a:cubicBezTo>
                  <a:lnTo>
                    <a:pt x="7436" y="11910"/>
                  </a:lnTo>
                  <a:lnTo>
                    <a:pt x="4159" y="11910"/>
                  </a:lnTo>
                  <a:lnTo>
                    <a:pt x="4159" y="4884"/>
                  </a:lnTo>
                  <a:cubicBezTo>
                    <a:pt x="4159" y="4222"/>
                    <a:pt x="4726" y="3687"/>
                    <a:pt x="5388" y="3687"/>
                  </a:cubicBezTo>
                  <a:close/>
                  <a:moveTo>
                    <a:pt x="10744" y="914"/>
                  </a:moveTo>
                  <a:lnTo>
                    <a:pt x="10744" y="3939"/>
                  </a:lnTo>
                  <a:cubicBezTo>
                    <a:pt x="9767" y="4412"/>
                    <a:pt x="9105" y="5420"/>
                    <a:pt x="9105" y="6554"/>
                  </a:cubicBezTo>
                  <a:cubicBezTo>
                    <a:pt x="9105" y="7688"/>
                    <a:pt x="9767" y="8665"/>
                    <a:pt x="10744" y="9137"/>
                  </a:cubicBezTo>
                  <a:cubicBezTo>
                    <a:pt x="10775" y="10145"/>
                    <a:pt x="10775" y="11280"/>
                    <a:pt x="10775" y="11910"/>
                  </a:cubicBezTo>
                  <a:lnTo>
                    <a:pt x="8318" y="11910"/>
                  </a:lnTo>
                  <a:lnTo>
                    <a:pt x="8318" y="4884"/>
                  </a:lnTo>
                  <a:cubicBezTo>
                    <a:pt x="8318" y="3750"/>
                    <a:pt x="7373" y="2805"/>
                    <a:pt x="6207" y="2805"/>
                  </a:cubicBezTo>
                  <a:lnTo>
                    <a:pt x="5388" y="2805"/>
                  </a:lnTo>
                  <a:cubicBezTo>
                    <a:pt x="4254" y="2805"/>
                    <a:pt x="3308" y="3750"/>
                    <a:pt x="3308" y="4884"/>
                  </a:cubicBezTo>
                  <a:lnTo>
                    <a:pt x="3308" y="11910"/>
                  </a:lnTo>
                  <a:lnTo>
                    <a:pt x="820" y="11910"/>
                  </a:lnTo>
                  <a:lnTo>
                    <a:pt x="820" y="9137"/>
                  </a:lnTo>
                  <a:cubicBezTo>
                    <a:pt x="2174" y="8507"/>
                    <a:pt x="2804" y="7026"/>
                    <a:pt x="2332" y="5640"/>
                  </a:cubicBezTo>
                  <a:cubicBezTo>
                    <a:pt x="2080" y="4884"/>
                    <a:pt x="1544" y="4254"/>
                    <a:pt x="820" y="3939"/>
                  </a:cubicBezTo>
                  <a:lnTo>
                    <a:pt x="820" y="914"/>
                  </a:lnTo>
                  <a:close/>
                  <a:moveTo>
                    <a:pt x="441" y="1"/>
                  </a:moveTo>
                  <a:cubicBezTo>
                    <a:pt x="189" y="1"/>
                    <a:pt x="0" y="221"/>
                    <a:pt x="0" y="442"/>
                  </a:cubicBezTo>
                  <a:lnTo>
                    <a:pt x="0" y="4191"/>
                  </a:lnTo>
                  <a:cubicBezTo>
                    <a:pt x="0" y="4349"/>
                    <a:pt x="126" y="4506"/>
                    <a:pt x="284" y="4569"/>
                  </a:cubicBezTo>
                  <a:cubicBezTo>
                    <a:pt x="1072" y="4853"/>
                    <a:pt x="1639" y="5609"/>
                    <a:pt x="1639" y="6522"/>
                  </a:cubicBezTo>
                  <a:cubicBezTo>
                    <a:pt x="1639" y="7404"/>
                    <a:pt x="1072" y="8161"/>
                    <a:pt x="284" y="8476"/>
                  </a:cubicBezTo>
                  <a:cubicBezTo>
                    <a:pt x="126" y="8507"/>
                    <a:pt x="0" y="8665"/>
                    <a:pt x="0" y="8885"/>
                  </a:cubicBezTo>
                  <a:lnTo>
                    <a:pt x="0" y="12351"/>
                  </a:lnTo>
                  <a:cubicBezTo>
                    <a:pt x="0" y="12571"/>
                    <a:pt x="189" y="12760"/>
                    <a:pt x="441" y="12760"/>
                  </a:cubicBezTo>
                  <a:lnTo>
                    <a:pt x="11185" y="12760"/>
                  </a:lnTo>
                  <a:cubicBezTo>
                    <a:pt x="11405" y="12760"/>
                    <a:pt x="11563" y="12571"/>
                    <a:pt x="11626" y="12382"/>
                  </a:cubicBezTo>
                  <a:lnTo>
                    <a:pt x="11626" y="8885"/>
                  </a:lnTo>
                  <a:cubicBezTo>
                    <a:pt x="11626" y="8696"/>
                    <a:pt x="11500" y="8539"/>
                    <a:pt x="11342" y="8476"/>
                  </a:cubicBezTo>
                  <a:cubicBezTo>
                    <a:pt x="10555" y="8192"/>
                    <a:pt x="9956" y="7404"/>
                    <a:pt x="9956" y="6522"/>
                  </a:cubicBezTo>
                  <a:cubicBezTo>
                    <a:pt x="9956" y="5609"/>
                    <a:pt x="10555" y="4853"/>
                    <a:pt x="11342" y="4569"/>
                  </a:cubicBezTo>
                  <a:cubicBezTo>
                    <a:pt x="11500" y="4538"/>
                    <a:pt x="11626" y="4380"/>
                    <a:pt x="11626" y="4191"/>
                  </a:cubicBezTo>
                  <a:lnTo>
                    <a:pt x="11626" y="442"/>
                  </a:lnTo>
                  <a:cubicBezTo>
                    <a:pt x="11626" y="221"/>
                    <a:pt x="11405" y="1"/>
                    <a:pt x="11185" y="1"/>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grpSp>
      <p:grpSp>
        <p:nvGrpSpPr>
          <p:cNvPr id="2" name="Google Shape;12416;p143">
            <a:extLst>
              <a:ext uri="{FF2B5EF4-FFF2-40B4-BE49-F238E27FC236}">
                <a16:creationId xmlns:a16="http://schemas.microsoft.com/office/drawing/2014/main" id="{0568CFE6-C5D8-BD8F-767E-610FC04E555B}"/>
              </a:ext>
            </a:extLst>
          </p:cNvPr>
          <p:cNvGrpSpPr/>
          <p:nvPr/>
        </p:nvGrpSpPr>
        <p:grpSpPr>
          <a:xfrm>
            <a:off x="4156190" y="4517700"/>
            <a:ext cx="415154" cy="437781"/>
            <a:chOff x="-49786250" y="2316650"/>
            <a:chExt cx="300900" cy="299450"/>
          </a:xfrm>
          <a:solidFill>
            <a:schemeClr val="tx1"/>
          </a:solidFill>
        </p:grpSpPr>
        <p:sp>
          <p:nvSpPr>
            <p:cNvPr id="3" name="Google Shape;12417;p143">
              <a:extLst>
                <a:ext uri="{FF2B5EF4-FFF2-40B4-BE49-F238E27FC236}">
                  <a16:creationId xmlns:a16="http://schemas.microsoft.com/office/drawing/2014/main" id="{A822088E-7182-CA56-703B-C681FD04B79B}"/>
                </a:ext>
              </a:extLst>
            </p:cNvPr>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418;p143">
              <a:extLst>
                <a:ext uri="{FF2B5EF4-FFF2-40B4-BE49-F238E27FC236}">
                  <a16:creationId xmlns:a16="http://schemas.microsoft.com/office/drawing/2014/main" id="{11F87501-7F18-9F64-7383-4B446740A37B}"/>
                </a:ext>
              </a:extLst>
            </p:cNvPr>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419;p143">
              <a:extLst>
                <a:ext uri="{FF2B5EF4-FFF2-40B4-BE49-F238E27FC236}">
                  <a16:creationId xmlns:a16="http://schemas.microsoft.com/office/drawing/2014/main" id="{185F0AE4-301A-E244-AB7F-ABCE01CF9472}"/>
                </a:ext>
              </a:extLst>
            </p:cNvPr>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420;p143">
              <a:extLst>
                <a:ext uri="{FF2B5EF4-FFF2-40B4-BE49-F238E27FC236}">
                  <a16:creationId xmlns:a16="http://schemas.microsoft.com/office/drawing/2014/main" id="{2BB44214-D50D-C8C8-9AC6-41E050960657}"/>
                </a:ext>
              </a:extLst>
            </p:cNvPr>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421;p143">
              <a:extLst>
                <a:ext uri="{FF2B5EF4-FFF2-40B4-BE49-F238E27FC236}">
                  <a16:creationId xmlns:a16="http://schemas.microsoft.com/office/drawing/2014/main" id="{39E118C2-F7B0-41C5-A028-7E37903F462D}"/>
                </a:ext>
              </a:extLst>
            </p:cNvPr>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422;p143">
              <a:extLst>
                <a:ext uri="{FF2B5EF4-FFF2-40B4-BE49-F238E27FC236}">
                  <a16:creationId xmlns:a16="http://schemas.microsoft.com/office/drawing/2014/main" id="{837DD8A1-C926-D341-3470-600E21C17E58}"/>
                </a:ext>
              </a:extLst>
            </p:cNvPr>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423;p143">
              <a:extLst>
                <a:ext uri="{FF2B5EF4-FFF2-40B4-BE49-F238E27FC236}">
                  <a16:creationId xmlns:a16="http://schemas.microsoft.com/office/drawing/2014/main" id="{9CB7CB24-7770-03D8-435D-15F2CABF15CE}"/>
                </a:ext>
              </a:extLst>
            </p:cNvPr>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396;p143">
            <a:extLst>
              <a:ext uri="{FF2B5EF4-FFF2-40B4-BE49-F238E27FC236}">
                <a16:creationId xmlns:a16="http://schemas.microsoft.com/office/drawing/2014/main" id="{A6881D27-28FB-DA14-6F18-8EF95D32329C}"/>
              </a:ext>
            </a:extLst>
          </p:cNvPr>
          <p:cNvGrpSpPr/>
          <p:nvPr/>
        </p:nvGrpSpPr>
        <p:grpSpPr>
          <a:xfrm>
            <a:off x="4192157" y="2782627"/>
            <a:ext cx="445405" cy="460881"/>
            <a:chOff x="-48237000" y="2342650"/>
            <a:chExt cx="256800" cy="300225"/>
          </a:xfrm>
          <a:solidFill>
            <a:schemeClr val="tx1"/>
          </a:solidFill>
        </p:grpSpPr>
        <p:sp>
          <p:nvSpPr>
            <p:cNvPr id="11" name="Google Shape;12397;p143">
              <a:extLst>
                <a:ext uri="{FF2B5EF4-FFF2-40B4-BE49-F238E27FC236}">
                  <a16:creationId xmlns:a16="http://schemas.microsoft.com/office/drawing/2014/main" id="{29F5B2E5-CD2C-40C0-F3A0-FEE5D49A0B0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98;p143">
              <a:extLst>
                <a:ext uri="{FF2B5EF4-FFF2-40B4-BE49-F238E27FC236}">
                  <a16:creationId xmlns:a16="http://schemas.microsoft.com/office/drawing/2014/main" id="{B1AF03DB-F692-9FE6-F1EA-1BAC86B378A9}"/>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399;p143">
              <a:extLst>
                <a:ext uri="{FF2B5EF4-FFF2-40B4-BE49-F238E27FC236}">
                  <a16:creationId xmlns:a16="http://schemas.microsoft.com/office/drawing/2014/main" id="{CF1A84CA-7A72-D170-228D-EB37F1319D5F}"/>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37"/>
                                        </p:tgtEl>
                                        <p:attrNameLst>
                                          <p:attrName>style.visibility</p:attrName>
                                        </p:attrNameLst>
                                      </p:cBhvr>
                                      <p:to>
                                        <p:strVal val="visible"/>
                                      </p:to>
                                    </p:set>
                                    <p:animEffect transition="in" filter="fade">
                                      <p:cBhvr>
                                        <p:cTn id="7" dur="1000"/>
                                        <p:tgtEl>
                                          <p:spTgt spid="2237"/>
                                        </p:tgtEl>
                                      </p:cBhvr>
                                    </p:animEffect>
                                    <p:anim calcmode="lin" valueType="num">
                                      <p:cBhvr>
                                        <p:cTn id="8" dur="1000" fill="hold"/>
                                        <p:tgtEl>
                                          <p:spTgt spid="2237"/>
                                        </p:tgtEl>
                                        <p:attrNameLst>
                                          <p:attrName>ppt_x</p:attrName>
                                        </p:attrNameLst>
                                      </p:cBhvr>
                                      <p:tavLst>
                                        <p:tav tm="0">
                                          <p:val>
                                            <p:strVal val="#ppt_x"/>
                                          </p:val>
                                        </p:tav>
                                        <p:tav tm="100000">
                                          <p:val>
                                            <p:strVal val="#ppt_x"/>
                                          </p:val>
                                        </p:tav>
                                      </p:tavLst>
                                    </p:anim>
                                    <p:anim calcmode="lin" valueType="num">
                                      <p:cBhvr>
                                        <p:cTn id="9" dur="1000" fill="hold"/>
                                        <p:tgtEl>
                                          <p:spTgt spid="22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38"/>
                                        </p:tgtEl>
                                        <p:attrNameLst>
                                          <p:attrName>style.visibility</p:attrName>
                                        </p:attrNameLst>
                                      </p:cBhvr>
                                      <p:to>
                                        <p:strVal val="visible"/>
                                      </p:to>
                                    </p:set>
                                    <p:animEffect transition="in" filter="fade">
                                      <p:cBhvr>
                                        <p:cTn id="12" dur="1000"/>
                                        <p:tgtEl>
                                          <p:spTgt spid="2238"/>
                                        </p:tgtEl>
                                      </p:cBhvr>
                                    </p:animEffect>
                                    <p:anim calcmode="lin" valueType="num">
                                      <p:cBhvr>
                                        <p:cTn id="13" dur="1000" fill="hold"/>
                                        <p:tgtEl>
                                          <p:spTgt spid="2238"/>
                                        </p:tgtEl>
                                        <p:attrNameLst>
                                          <p:attrName>ppt_x</p:attrName>
                                        </p:attrNameLst>
                                      </p:cBhvr>
                                      <p:tavLst>
                                        <p:tav tm="0">
                                          <p:val>
                                            <p:strVal val="#ppt_x"/>
                                          </p:val>
                                        </p:tav>
                                        <p:tav tm="100000">
                                          <p:val>
                                            <p:strVal val="#ppt_x"/>
                                          </p:val>
                                        </p:tav>
                                      </p:tavLst>
                                    </p:anim>
                                    <p:anim calcmode="lin" valueType="num">
                                      <p:cBhvr>
                                        <p:cTn id="14" dur="1000" fill="hold"/>
                                        <p:tgtEl>
                                          <p:spTgt spid="22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34"/>
                                        </p:tgtEl>
                                        <p:attrNameLst>
                                          <p:attrName>style.visibility</p:attrName>
                                        </p:attrNameLst>
                                      </p:cBhvr>
                                      <p:to>
                                        <p:strVal val="visible"/>
                                      </p:to>
                                    </p:set>
                                    <p:animEffect transition="in" filter="fade">
                                      <p:cBhvr>
                                        <p:cTn id="19" dur="1000"/>
                                        <p:tgtEl>
                                          <p:spTgt spid="2234"/>
                                        </p:tgtEl>
                                      </p:cBhvr>
                                    </p:animEffect>
                                    <p:anim calcmode="lin" valueType="num">
                                      <p:cBhvr>
                                        <p:cTn id="20" dur="1000" fill="hold"/>
                                        <p:tgtEl>
                                          <p:spTgt spid="2234"/>
                                        </p:tgtEl>
                                        <p:attrNameLst>
                                          <p:attrName>ppt_x</p:attrName>
                                        </p:attrNameLst>
                                      </p:cBhvr>
                                      <p:tavLst>
                                        <p:tav tm="0">
                                          <p:val>
                                            <p:strVal val="#ppt_x"/>
                                          </p:val>
                                        </p:tav>
                                        <p:tav tm="100000">
                                          <p:val>
                                            <p:strVal val="#ppt_x"/>
                                          </p:val>
                                        </p:tav>
                                      </p:tavLst>
                                    </p:anim>
                                    <p:anim calcmode="lin" valueType="num">
                                      <p:cBhvr>
                                        <p:cTn id="21" dur="1000" fill="hold"/>
                                        <p:tgtEl>
                                          <p:spTgt spid="223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33"/>
                                        </p:tgtEl>
                                        <p:attrNameLst>
                                          <p:attrName>style.visibility</p:attrName>
                                        </p:attrNameLst>
                                      </p:cBhvr>
                                      <p:to>
                                        <p:strVal val="visible"/>
                                      </p:to>
                                    </p:set>
                                    <p:animEffect transition="in" filter="fade">
                                      <p:cBhvr>
                                        <p:cTn id="24" dur="1000"/>
                                        <p:tgtEl>
                                          <p:spTgt spid="2233"/>
                                        </p:tgtEl>
                                      </p:cBhvr>
                                    </p:animEffect>
                                    <p:anim calcmode="lin" valueType="num">
                                      <p:cBhvr>
                                        <p:cTn id="25" dur="1000" fill="hold"/>
                                        <p:tgtEl>
                                          <p:spTgt spid="2233"/>
                                        </p:tgtEl>
                                        <p:attrNameLst>
                                          <p:attrName>ppt_x</p:attrName>
                                        </p:attrNameLst>
                                      </p:cBhvr>
                                      <p:tavLst>
                                        <p:tav tm="0">
                                          <p:val>
                                            <p:strVal val="#ppt_x"/>
                                          </p:val>
                                        </p:tav>
                                        <p:tav tm="100000">
                                          <p:val>
                                            <p:strVal val="#ppt_x"/>
                                          </p:val>
                                        </p:tav>
                                      </p:tavLst>
                                    </p:anim>
                                    <p:anim calcmode="lin" valueType="num">
                                      <p:cBhvr>
                                        <p:cTn id="26" dur="1000" fill="hold"/>
                                        <p:tgtEl>
                                          <p:spTgt spid="223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30"/>
                                        </p:tgtEl>
                                        <p:attrNameLst>
                                          <p:attrName>style.visibility</p:attrName>
                                        </p:attrNameLst>
                                      </p:cBhvr>
                                      <p:to>
                                        <p:strVal val="visible"/>
                                      </p:to>
                                    </p:set>
                                    <p:animEffect transition="in" filter="fade">
                                      <p:cBhvr>
                                        <p:cTn id="31" dur="1000"/>
                                        <p:tgtEl>
                                          <p:spTgt spid="2230"/>
                                        </p:tgtEl>
                                      </p:cBhvr>
                                    </p:animEffect>
                                    <p:anim calcmode="lin" valueType="num">
                                      <p:cBhvr>
                                        <p:cTn id="32" dur="1000" fill="hold"/>
                                        <p:tgtEl>
                                          <p:spTgt spid="2230"/>
                                        </p:tgtEl>
                                        <p:attrNameLst>
                                          <p:attrName>ppt_x</p:attrName>
                                        </p:attrNameLst>
                                      </p:cBhvr>
                                      <p:tavLst>
                                        <p:tav tm="0">
                                          <p:val>
                                            <p:strVal val="#ppt_x"/>
                                          </p:val>
                                        </p:tav>
                                        <p:tav tm="100000">
                                          <p:val>
                                            <p:strVal val="#ppt_x"/>
                                          </p:val>
                                        </p:tav>
                                      </p:tavLst>
                                    </p:anim>
                                    <p:anim calcmode="lin" valueType="num">
                                      <p:cBhvr>
                                        <p:cTn id="33" dur="1000" fill="hold"/>
                                        <p:tgtEl>
                                          <p:spTgt spid="223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31"/>
                                        </p:tgtEl>
                                        <p:attrNameLst>
                                          <p:attrName>style.visibility</p:attrName>
                                        </p:attrNameLst>
                                      </p:cBhvr>
                                      <p:to>
                                        <p:strVal val="visible"/>
                                      </p:to>
                                    </p:set>
                                    <p:animEffect transition="in" filter="fade">
                                      <p:cBhvr>
                                        <p:cTn id="36" dur="1000"/>
                                        <p:tgtEl>
                                          <p:spTgt spid="2231"/>
                                        </p:tgtEl>
                                      </p:cBhvr>
                                    </p:animEffect>
                                    <p:anim calcmode="lin" valueType="num">
                                      <p:cBhvr>
                                        <p:cTn id="37" dur="1000" fill="hold"/>
                                        <p:tgtEl>
                                          <p:spTgt spid="2231"/>
                                        </p:tgtEl>
                                        <p:attrNameLst>
                                          <p:attrName>ppt_x</p:attrName>
                                        </p:attrNameLst>
                                      </p:cBhvr>
                                      <p:tavLst>
                                        <p:tav tm="0">
                                          <p:val>
                                            <p:strVal val="#ppt_x"/>
                                          </p:val>
                                        </p:tav>
                                        <p:tav tm="100000">
                                          <p:val>
                                            <p:strVal val="#ppt_x"/>
                                          </p:val>
                                        </p:tav>
                                      </p:tavLst>
                                    </p:anim>
                                    <p:anim calcmode="lin" valueType="num">
                                      <p:cBhvr>
                                        <p:cTn id="38" dur="1000" fill="hold"/>
                                        <p:tgtEl>
                                          <p:spTgt spid="22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227"/>
                                        </p:tgtEl>
                                        <p:attrNameLst>
                                          <p:attrName>style.visibility</p:attrName>
                                        </p:attrNameLst>
                                      </p:cBhvr>
                                      <p:to>
                                        <p:strVal val="visible"/>
                                      </p:to>
                                    </p:set>
                                    <p:animEffect transition="in" filter="fade">
                                      <p:cBhvr>
                                        <p:cTn id="43" dur="1000"/>
                                        <p:tgtEl>
                                          <p:spTgt spid="2227"/>
                                        </p:tgtEl>
                                      </p:cBhvr>
                                    </p:animEffect>
                                    <p:anim calcmode="lin" valueType="num">
                                      <p:cBhvr>
                                        <p:cTn id="44" dur="1000" fill="hold"/>
                                        <p:tgtEl>
                                          <p:spTgt spid="2227"/>
                                        </p:tgtEl>
                                        <p:attrNameLst>
                                          <p:attrName>ppt_x</p:attrName>
                                        </p:attrNameLst>
                                      </p:cBhvr>
                                      <p:tavLst>
                                        <p:tav tm="0">
                                          <p:val>
                                            <p:strVal val="#ppt_x"/>
                                          </p:val>
                                        </p:tav>
                                        <p:tav tm="100000">
                                          <p:val>
                                            <p:strVal val="#ppt_x"/>
                                          </p:val>
                                        </p:tav>
                                      </p:tavLst>
                                    </p:anim>
                                    <p:anim calcmode="lin" valueType="num">
                                      <p:cBhvr>
                                        <p:cTn id="45" dur="1000" fill="hold"/>
                                        <p:tgtEl>
                                          <p:spTgt spid="222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28"/>
                                        </p:tgtEl>
                                        <p:attrNameLst>
                                          <p:attrName>style.visibility</p:attrName>
                                        </p:attrNameLst>
                                      </p:cBhvr>
                                      <p:to>
                                        <p:strVal val="visible"/>
                                      </p:to>
                                    </p:set>
                                    <p:animEffect transition="in" filter="fade">
                                      <p:cBhvr>
                                        <p:cTn id="48" dur="1000"/>
                                        <p:tgtEl>
                                          <p:spTgt spid="2228"/>
                                        </p:tgtEl>
                                      </p:cBhvr>
                                    </p:animEffect>
                                    <p:anim calcmode="lin" valueType="num">
                                      <p:cBhvr>
                                        <p:cTn id="49" dur="1000" fill="hold"/>
                                        <p:tgtEl>
                                          <p:spTgt spid="2228"/>
                                        </p:tgtEl>
                                        <p:attrNameLst>
                                          <p:attrName>ppt_x</p:attrName>
                                        </p:attrNameLst>
                                      </p:cBhvr>
                                      <p:tavLst>
                                        <p:tav tm="0">
                                          <p:val>
                                            <p:strVal val="#ppt_x"/>
                                          </p:val>
                                        </p:tav>
                                        <p:tav tm="100000">
                                          <p:val>
                                            <p:strVal val="#ppt_x"/>
                                          </p:val>
                                        </p:tav>
                                      </p:tavLst>
                                    </p:anim>
                                    <p:anim calcmode="lin" valueType="num">
                                      <p:cBhvr>
                                        <p:cTn id="50" dur="1000" fill="hold"/>
                                        <p:tgtEl>
                                          <p:spTgt spid="2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7" grpId="0"/>
      <p:bldP spid="2228" grpId="0"/>
      <p:bldP spid="2230" grpId="0"/>
      <p:bldP spid="2231" grpId="0"/>
      <p:bldP spid="2233" grpId="0"/>
      <p:bldP spid="2234" grpId="0"/>
      <p:bldP spid="2237" grpId="0"/>
      <p:bldP spid="22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7" name="Google Shape;2497;p118"/>
          <p:cNvSpPr txBox="1">
            <a:spLocks noGrp="1"/>
          </p:cNvSpPr>
          <p:nvPr>
            <p:ph type="title"/>
          </p:nvPr>
        </p:nvSpPr>
        <p:spPr>
          <a:xfrm>
            <a:off x="950967" y="704200"/>
            <a:ext cx="10290000" cy="722000"/>
          </a:xfrm>
          <a:prstGeom prst="rect">
            <a:avLst/>
          </a:prstGeom>
        </p:spPr>
        <p:txBody>
          <a:bodyPr spcFirstLastPara="1" wrap="square" lIns="121900" tIns="121900" rIns="121900" bIns="121900" anchor="b" anchorCtr="0">
            <a:noAutofit/>
          </a:bodyPr>
          <a:lstStyle/>
          <a:p>
            <a:r>
              <a:rPr lang="en" dirty="0"/>
              <a:t>Descriptive Statistics</a:t>
            </a:r>
            <a:endParaRPr dirty="0"/>
          </a:p>
        </p:txBody>
      </p:sp>
      <p:sp>
        <p:nvSpPr>
          <p:cNvPr id="2498" name="Google Shape;2498;p118"/>
          <p:cNvSpPr txBox="1">
            <a:spLocks noGrp="1"/>
          </p:cNvSpPr>
          <p:nvPr>
            <p:ph type="subTitle" idx="1"/>
          </p:nvPr>
        </p:nvSpPr>
        <p:spPr>
          <a:xfrm>
            <a:off x="7243887" y="1844420"/>
            <a:ext cx="4276669" cy="2434067"/>
          </a:xfrm>
          <a:prstGeom prst="rect">
            <a:avLst/>
          </a:prstGeom>
        </p:spPr>
        <p:txBody>
          <a:bodyPr spcFirstLastPara="1" wrap="square" lIns="121900" tIns="121900" rIns="121900" bIns="121900" anchor="ctr" anchorCtr="0">
            <a:noAutofit/>
          </a:bodyPr>
          <a:lstStyle/>
          <a:p>
            <a:pPr marL="380990" indent="-380990" algn="l">
              <a:buFont typeface="Wingdings" panose="05000000000000000000" pitchFamily="2" charset="2"/>
              <a:buChar char="è"/>
            </a:pPr>
            <a:r>
              <a:rPr lang="en" dirty="0"/>
              <a:t>Total responses: 74</a:t>
            </a:r>
          </a:p>
          <a:p>
            <a:pPr marL="380990" indent="-380990" algn="l">
              <a:buFont typeface="Wingdings" panose="05000000000000000000" pitchFamily="2" charset="2"/>
              <a:buChar char="è"/>
            </a:pPr>
            <a:r>
              <a:rPr lang="en" dirty="0"/>
              <a:t>Average 2.4 hrs spend on streaming per day.</a:t>
            </a:r>
          </a:p>
          <a:p>
            <a:pPr marL="380990" indent="-380990" algn="l">
              <a:buFont typeface="Wingdings" panose="05000000000000000000" pitchFamily="2" charset="2"/>
              <a:buChar char="è"/>
            </a:pPr>
            <a:r>
              <a:rPr lang="en" dirty="0"/>
              <a:t>75% of respondent use 2 or less devices.</a:t>
            </a:r>
          </a:p>
          <a:p>
            <a:pPr marL="380990" indent="-380990" algn="l">
              <a:buFont typeface="Wingdings" panose="05000000000000000000" pitchFamily="2" charset="2"/>
              <a:buChar char="è"/>
            </a:pPr>
            <a:r>
              <a:rPr lang="en" dirty="0"/>
              <a:t>Half of the respondent uses 4 or less platforms</a:t>
            </a:r>
            <a:endParaRPr dirty="0"/>
          </a:p>
        </p:txBody>
      </p:sp>
      <p:grpSp>
        <p:nvGrpSpPr>
          <p:cNvPr id="2499" name="Google Shape;2499;p118"/>
          <p:cNvGrpSpPr/>
          <p:nvPr/>
        </p:nvGrpSpPr>
        <p:grpSpPr>
          <a:xfrm>
            <a:off x="2290671" y="1788053"/>
            <a:ext cx="4870420" cy="3883007"/>
            <a:chOff x="2641950" y="3481825"/>
            <a:chExt cx="469125" cy="635475"/>
          </a:xfrm>
        </p:grpSpPr>
        <p:sp>
          <p:nvSpPr>
            <p:cNvPr id="2500" name="Google Shape;2500;p118"/>
            <p:cNvSpPr/>
            <p:nvPr/>
          </p:nvSpPr>
          <p:spPr>
            <a:xfrm>
              <a:off x="2641950" y="3481825"/>
              <a:ext cx="46912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a:noFill/>
            </a:ln>
          </p:spPr>
          <p:txBody>
            <a:bodyPr spcFirstLastPara="1" wrap="square" lIns="121900" tIns="121900" rIns="121900" bIns="121900" anchor="ctr" anchorCtr="0">
              <a:noAutofit/>
            </a:bodyPr>
            <a:lstStyle/>
            <a:p>
              <a:endParaRPr sz="1867"/>
            </a:p>
          </p:txBody>
        </p:sp>
        <p:sp>
          <p:nvSpPr>
            <p:cNvPr id="2501" name="Google Shape;2501;p118"/>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rgbClr val="FFF7ED"/>
            </a:solidFill>
            <a:ln>
              <a:noFill/>
            </a:ln>
          </p:spPr>
          <p:txBody>
            <a:bodyPr spcFirstLastPara="1" wrap="square" lIns="121900" tIns="121900" rIns="121900" bIns="121900" anchor="ctr" anchorCtr="0">
              <a:noAutofit/>
            </a:bodyPr>
            <a:lstStyle/>
            <a:p>
              <a:endParaRPr sz="1867"/>
            </a:p>
          </p:txBody>
        </p:sp>
      </p:grpSp>
      <p:pic>
        <p:nvPicPr>
          <p:cNvPr id="2" name="Picture 1">
            <a:extLst>
              <a:ext uri="{FF2B5EF4-FFF2-40B4-BE49-F238E27FC236}">
                <a16:creationId xmlns:a16="http://schemas.microsoft.com/office/drawing/2014/main" id="{D761EB6E-26D6-637D-5E4D-531CDB4F53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6875" y="1949519"/>
            <a:ext cx="4420808" cy="3539827"/>
          </a:xfrm>
          <a:prstGeom prst="rect">
            <a:avLst/>
          </a:prstGeom>
          <a:noFill/>
          <a:ln>
            <a:noFill/>
          </a:ln>
        </p:spPr>
      </p:pic>
    </p:spTree>
  </p:cSld>
  <p:clrMapOvr>
    <a:masterClrMapping/>
  </p:clrMapOvr>
  <p:transition spd="slow">
    <p:push dir="u"/>
  </p:transition>
</p:sld>
</file>

<file path=ppt/theme/theme1.xml><?xml version="1.0" encoding="utf-8"?>
<a:theme xmlns:a="http://schemas.openxmlformats.org/drawingml/2006/main" name="Elegant Education Pack for Students by Slidesgo">
  <a:themeElements>
    <a:clrScheme name="Simple Light">
      <a:dk1>
        <a:srgbClr val="FFFFFF"/>
      </a:dk1>
      <a:lt1>
        <a:srgbClr val="DEEBF1"/>
      </a:lt1>
      <a:dk2>
        <a:srgbClr val="91C4DB"/>
      </a:dk2>
      <a:lt2>
        <a:srgbClr val="FFFFFF"/>
      </a:lt2>
      <a:accent1>
        <a:srgbClr val="B9AAB5"/>
      </a:accent1>
      <a:accent2>
        <a:srgbClr val="40474B"/>
      </a:accent2>
      <a:accent3>
        <a:srgbClr val="91C4DB"/>
      </a:accent3>
      <a:accent4>
        <a:srgbClr val="DEEBF1"/>
      </a:accent4>
      <a:accent5>
        <a:srgbClr val="B9AAB5"/>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Elegant Education Pack for Students Blue by Slidesgo</Template>
  <TotalTime>862</TotalTime>
  <Words>1044</Words>
  <Application>Microsoft Office PowerPoint</Application>
  <PresentationFormat>Widescreen</PresentationFormat>
  <Paragraphs>151</Paragraphs>
  <Slides>29</Slides>
  <Notes>27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Anaheim</vt:lpstr>
      <vt:lpstr>Arial</vt:lpstr>
      <vt:lpstr>Calibri</vt:lpstr>
      <vt:lpstr>Cambria Math</vt:lpstr>
      <vt:lpstr>Hammersmith One</vt:lpstr>
      <vt:lpstr>Manjari</vt:lpstr>
      <vt:lpstr>Nunito</vt:lpstr>
      <vt:lpstr>Proxima Nova</vt:lpstr>
      <vt:lpstr>Proxima Nova Semibold</vt:lpstr>
      <vt:lpstr>Roboto Condensed Light</vt:lpstr>
      <vt:lpstr>Ubuntu</vt:lpstr>
      <vt:lpstr>Wingdings</vt:lpstr>
      <vt:lpstr>Elegant Education Pack for Students by Slidesgo</vt:lpstr>
      <vt:lpstr>Slidesgo Final Pages</vt:lpstr>
      <vt:lpstr>Data Mining Of Video Streaming Data Using Apriori Algorithm</vt:lpstr>
      <vt:lpstr>Table of contents</vt:lpstr>
      <vt:lpstr>Problem Statement</vt:lpstr>
      <vt:lpstr>Problem Statement</vt:lpstr>
      <vt:lpstr>Data Collection</vt:lpstr>
      <vt:lpstr>Data Collection</vt:lpstr>
      <vt:lpstr>Data Analysis</vt:lpstr>
      <vt:lpstr>Data Cleaning</vt:lpstr>
      <vt:lpstr>Descriptive Statistics</vt:lpstr>
      <vt:lpstr>Gender</vt:lpstr>
      <vt:lpstr>Age</vt:lpstr>
      <vt:lpstr>Profession</vt:lpstr>
      <vt:lpstr>Profession(Cont.)</vt:lpstr>
      <vt:lpstr>Video Streaming Apps</vt:lpstr>
      <vt:lpstr>Video Streaming Apps(cont.)</vt:lpstr>
      <vt:lpstr>Demography</vt:lpstr>
      <vt:lpstr>PowerPoint Presentation</vt:lpstr>
      <vt:lpstr>Assocation Rule Mining</vt:lpstr>
      <vt:lpstr>PowerPoint Presentation</vt:lpstr>
      <vt:lpstr>PowerPoint Presentation</vt:lpstr>
      <vt:lpstr>Results</vt:lpstr>
      <vt:lpstr>PowerPoint Presentation</vt:lpstr>
      <vt:lpstr>PowerPoint Presentation</vt:lpstr>
      <vt:lpstr>Results (Cont.)</vt:lpstr>
      <vt:lpstr>Results (Cont.)</vt:lpstr>
      <vt:lpstr>Conclusions and Limitations</vt:lpstr>
      <vt:lpstr>Conclusions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Of Video Streaming Data Using Apriori Algorithm</dc:title>
  <dc:creator>Utkarsh Sen</dc:creator>
  <cp:lastModifiedBy>Utkarsh Sen</cp:lastModifiedBy>
  <cp:revision>16</cp:revision>
  <dcterms:created xsi:type="dcterms:W3CDTF">2023-12-22T09:14:12Z</dcterms:created>
  <dcterms:modified xsi:type="dcterms:W3CDTF">2023-12-23T05:42:05Z</dcterms:modified>
</cp:coreProperties>
</file>