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1" r:id="rId4"/>
    <p:sldId id="263" r:id="rId5"/>
    <p:sldId id="261" r:id="rId6"/>
    <p:sldId id="262" r:id="rId7"/>
    <p:sldId id="264" r:id="rId8"/>
    <p:sldId id="260" r:id="rId9"/>
    <p:sldId id="265" r:id="rId10"/>
    <p:sldId id="266" r:id="rId11"/>
    <p:sldId id="267" r:id="rId12"/>
    <p:sldId id="270" r:id="rId13"/>
    <p:sldId id="269" r:id="rId14"/>
  </p:sldIdLst>
  <p:sldSz cx="12192000" cy="6858000"/>
  <p:notesSz cx="6858000" cy="9144000"/>
  <p:embeddedFontLs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ирилл Кивва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1:41.773" idx="1">
    <p:pos x="0" y="3738"/>
    <p:text>Если руководитель Гаврилова - то почему я всё это проверяю?)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2:34.355" idx="4">
    <p:pos x="864" y="1540"/>
    <p:text>Никаких "удобных и лаконичных" - это субъективные понятия</p:text>
  </p:cm>
  <p:cm authorId="0" dt="2021-09-26T23:53:28.215" idx="3">
    <p:pos x="864" y="1440"/>
    <p:text>Перед этим нужно кучу задач Выполнить - которые Вы выполняли в РПЗ. От анализа того-то и того-то и выбора того-то и того-то, до проектирования и реализации того-то и того-то.</p:text>
  </p:cm>
  <p:cm authorId="0" dt="2021-09-27T00:01:51.287" idx="2">
    <p:pos x="6000" y="0"/>
    <p:text>Все слайды должны быть пронумерованы (достаточно крупно, чтобы не ломать глаза) в правом нижнем углу. На титульном слайде номер не ставится.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7:41.123" idx="9">
    <p:pos x="1232" y="823"/>
    <p:text>Шрифт, русский язык и не забудьте перенести выше, туда, где Вы рассказываете ещё только об Анализе предметной области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6T23:56:27.275" idx="7">
    <p:pos x="2922" y="60"/>
    <p:text>Шрифт на картинке увеличьте - почти не читаемо</p:text>
  </p:cm>
  <p:cm authorId="0" dt="2021-09-26T23:57:03.979" idx="8">
    <p:pos x="864" y="432"/>
    <p:text>Соблюдайте порядок - Вы рассказываете о проделанной работе, работа отражена в РПЗ - поэтому и порядок слайдов должен соответствовать порядку проделанной работы.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0:50.367" idx="12">
    <p:pos x="864" y="1384"/>
    <p:text>Вместо всего этого текста просто скажите, что "были выполнены следующие задачи" и списком перечислите, как выполненные, задачи со второго слайда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00:01:09.350" idx="11">
    <p:pos x="864" y="432"/>
    <p:text>Сначала Заключение, а потом уже Улучшения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385" y="2342762"/>
            <a:ext cx="8361229" cy="10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ИНТЕРНЕТ-МАГАЗИНА ДЛЯ ТОРГОВЛИ ДОМАШНИМИ ЖИВОТНЫМИ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591674" y="30418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438403" y="0"/>
            <a:ext cx="7753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0" y="5934670"/>
            <a:ext cx="32801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Нечитайло Даниил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Группа: ИУ7-66Б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Кивва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К.А.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155032" y="1157711"/>
            <a:ext cx="2737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на тему: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463" y="3831425"/>
            <a:ext cx="1625073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продавца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990224"/>
            <a:ext cx="8648756" cy="45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229C41-6FB1-47CA-AC45-020D866FD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администратора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060302"/>
            <a:ext cx="8248126" cy="43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CE3121-FCFA-40CF-8471-22452CA62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71600" y="46923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Заключение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371600" y="219776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	В результате курсового проекта были выполнены следующие задачи: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проанализирована предметная область;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проанализированы типы БД и СУБД;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построены диаграммы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ER 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и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Use-case 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на основе проведенного анализа;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выбраны инструменты для разработки;</a:t>
            </a: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разработано веб-приложение реализующее функционал интернет-магазина.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342900" algn="just">
              <a:lnSpc>
                <a:spcPct val="150000"/>
              </a:lnSpc>
              <a:spcBef>
                <a:spcPts val="0"/>
              </a:spcBef>
              <a:buSzPts val="2000"/>
            </a:pPr>
            <a:endParaRPr lang="ru-RU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1D2B37-C75E-47FD-B577-EE8A4404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Возможные улучшения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Увеличение количество видов продаваемых животных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Сделать приложение открытым для внешнего доступа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Поддержка нескольких одновременных пользователей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Чат для взаимодействия активных пользователей приложения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Поддержка подключения приложения и работы с различными СУБД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8FBB0-3B4F-4F3E-AC9D-09FFEA7BA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br>
              <a:rPr lang="ru-RU" b="0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371600" y="1428750"/>
            <a:ext cx="9601200" cy="470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 проекта: 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разработать веб-приложение для продажи домашних животных.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Задачи проекта: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провести анализ существующих интернет-магазинов;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провести анализ типов БД  с их преимуществами и недостатками;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провести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анализ СУБД, также с учетом их плюсов и минусов;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построить ER диаграммы предметной области;</a:t>
            </a:r>
          </a:p>
          <a:p>
            <a:pPr marL="384048" lvl="0" indent="-384048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на основе анализа выбрать инструментов для разработки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0"/>
              </a:spcBef>
              <a:buSzPts val="2000"/>
            </a:pPr>
            <a:endParaRPr lang="ru-RU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C46C0A-59E8-48C6-837A-1CF931CE6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4C253-B3F6-467D-AF53-8D8AEEBA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существующих интернет магазинов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A8E7C2-207C-44DE-A8A5-A8E77D2B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 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0CCF75-4F60-42DE-85C7-0B93AC752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7A54ED-980A-4FEE-9888-49C57C18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8" y="1700014"/>
            <a:ext cx="5686993" cy="40692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32B164-BD18-4C51-A8E6-85A1D2F9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41" y="1700014"/>
            <a:ext cx="5747101" cy="40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ER-модель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 dirty="0"/>
              <a:t> 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21FCF9-D359-42E7-B87A-D682B2ED8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1A0DB-AE35-4BC5-A784-1449278E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1" y="99882"/>
            <a:ext cx="6306589" cy="6466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423511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прецендентов пользователя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9A3F4D-C144-4C9F-99C4-B5971FABB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0738B-404E-4ECB-A866-22C2FFFD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61" y="0"/>
            <a:ext cx="6594764" cy="6594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667" y="1363578"/>
            <a:ext cx="6986665" cy="539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F2EE08-6495-4731-9500-95D3876C1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16982"/>
            <a:ext cx="9851454" cy="50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784F18-FD33-4E39-86EA-C58C4F61B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ru-RU" b="0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 для </a:t>
            </a:r>
            <a:r>
              <a:rPr lang="ru-RU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установки</a:t>
            </a:r>
            <a:r>
              <a:rPr lang="ru-RU" b="0" i="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локального сервера MySQL Server:</a:t>
            </a:r>
            <a:endParaRPr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12529"/>
              </a:buClr>
              <a:buSzPts val="2000"/>
              <a:buChar char="–"/>
            </a:pPr>
            <a:r>
              <a:rPr lang="ru-RU" i="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Mamp</a:t>
            </a:r>
            <a:endParaRPr b="0"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</a:t>
            </a:r>
            <a:endParaRPr lang="ru-RU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2019</a:t>
            </a:r>
          </a:p>
          <a:p>
            <a:pPr indent="-384048">
              <a:spcBef>
                <a:spcPts val="700"/>
              </a:spcBef>
              <a:buSzPts val="2000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Фреймворк:</a:t>
            </a:r>
          </a:p>
          <a:p>
            <a:pPr lvl="1" indent="-384048">
              <a:spcBef>
                <a:spcPts val="700"/>
              </a:spcBef>
              <a:buSzPts val="2000"/>
            </a:pPr>
            <a:r>
              <a:rPr lang="ru-RU" i="0" dirty="0">
                <a:latin typeface="Times New Roman"/>
                <a:ea typeface="Times New Roman"/>
                <a:cs typeface="Times New Roman"/>
                <a:sym typeface="Times New Roman"/>
              </a:rPr>
              <a:t>ASP.NET MVC Framework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b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 dirty="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B1912E-7D88-4C19-82C6-E9D6E7913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Интерфейс: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Меню покупателя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916" y="2015556"/>
            <a:ext cx="8462210" cy="448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7F58A8-8BAD-4F48-83F7-5AD59F697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253</Words>
  <Application>Microsoft Office PowerPoint</Application>
  <PresentationFormat>Широкоэкранный</PresentationFormat>
  <Paragraphs>68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Libre Franklin</vt:lpstr>
      <vt:lpstr>Arial</vt:lpstr>
      <vt:lpstr>Times New Roman</vt:lpstr>
      <vt:lpstr>Уголки</vt:lpstr>
      <vt:lpstr>СОЗДАНИЕ ИНТЕРНЕТ-МАГАЗИНА ДЛЯ ТОРГОВЛИ ДОМАШНИМИ ЖИВОТНЫМИ</vt:lpstr>
      <vt:lpstr>Цель и задачи проекта </vt:lpstr>
      <vt:lpstr>Примеры существующих интернет магазинов</vt:lpstr>
      <vt:lpstr>ER-модель </vt:lpstr>
      <vt:lpstr>Диаграмма прецендентов пользователя</vt:lpstr>
      <vt:lpstr>Схема базы данных</vt:lpstr>
      <vt:lpstr>Схема работы приложения</vt:lpstr>
      <vt:lpstr>Инструменты разработки:</vt:lpstr>
      <vt:lpstr>Интерфейс: Меню покупателя</vt:lpstr>
      <vt:lpstr>Интерфейс: Меню продавца</vt:lpstr>
      <vt:lpstr>Интерфейс: Меню администратора</vt:lpstr>
      <vt:lpstr> Заключение </vt:lpstr>
      <vt:lpstr> Возможные улучшения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 ДЛЯ ТОРГОВЛИ ДОМАШНИМИ ЖИВОТНЫМИ</dc:title>
  <cp:lastModifiedBy>Даниил Нечитайло</cp:lastModifiedBy>
  <cp:revision>8</cp:revision>
  <dcterms:modified xsi:type="dcterms:W3CDTF">2021-10-10T19:19:23Z</dcterms:modified>
</cp:coreProperties>
</file>