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4:16.279" idx="5">
    <p:pos x="864" y="432"/>
    <p:text>Вообще-то тут (можно на паре слайдов) надо кратко рассказать (со схемами и рисунками) о работе, проделанной в Аналитическом разделе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В рамках курсового проекта было разработано веб-приложение, интернет магазин, который позволяет в одной программе покупателям оформлять заказы, редактировать и удалять их, просматривать товары. Продавцы могу работать с заказами покупателей, а так же добавлять новые товары. Администраторы имеют возможность работать с пользователями, удалять их и менять их роли в приложении.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Цель проекта: 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веб-приложения, предоставляющего возможности покупателям для заказа, поиска, выбора домашних животных и продавцам для взаимодействия с покупателями и их заказами, мониторингом товаров интернет-магазина.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Создать единое приложение для покупателей и продавцов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Сделать удобный и лаконичный интерфейс и функционал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Детализация задачи: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существующих интернет-магазинов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типов БД и СУБД;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223CE9-0008-4585-9B10-9DE46013D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структуры БД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494037" cy="6658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61" y="0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Широкоэкранный</PresentationFormat>
  <Paragraphs>58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Times New Roman</vt:lpstr>
      <vt:lpstr>Libre Franklin</vt:lpstr>
      <vt:lpstr>Arial</vt:lpstr>
      <vt:lpstr>Уголки</vt:lpstr>
      <vt:lpstr>СОЗДАНИЕ ИНТЕРНЕТ-МАГАЗИНА ДЛЯ ТОРГОВЛИ ДОМАШНИМИ ЖИВОТНЫМИ</vt:lpstr>
      <vt:lpstr>Цель и задачи проекта </vt:lpstr>
      <vt:lpstr>Детализация задачи: </vt:lpstr>
      <vt:lpstr>ER-модель  структуры БД</vt:lpstr>
      <vt:lpstr>Диаграмма прецендентов пользователя</vt:lpstr>
      <vt:lpstr>Схема базы данных</vt:lpstr>
      <vt:lpstr>Инструменты разработки:</vt:lpstr>
      <vt:lpstr>Схема работы приложения</vt:lpstr>
      <vt:lpstr>Интерфейс: Меню покупателя</vt:lpstr>
      <vt:lpstr>Интерфейс: Меню продавца</vt:lpstr>
      <vt:lpstr>Интерфейс: Меню администратора</vt:lpstr>
      <vt:lpstr> Заключение </vt:lpstr>
      <vt:lpstr> Возможные улучшения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3</cp:revision>
  <dcterms:modified xsi:type="dcterms:W3CDTF">2021-10-06T23:03:53Z</dcterms:modified>
</cp:coreProperties>
</file>