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ирилл Кивва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1:41.773" idx="1">
    <p:pos x="0" y="3738"/>
    <p:text>Если руководитель Гаврилова - то почему я всё это проверяю?)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2:34.355" idx="4">
    <p:pos x="864" y="1540"/>
    <p:text>Никаких "удобных и лаконичных" - это субъективные понятия</p:text>
  </p:cm>
  <p:cm authorId="0" dt="2021-09-26T23:53:28.215" idx="3">
    <p:pos x="864" y="1440"/>
    <p:text>Перед этим нужно кучу задач Выполнить - которые Вы выполняли в РПЗ. От анализа того-то и того-то и выбора того-то и того-то, до проектирования и реализации того-то и того-то.</p:text>
  </p:cm>
  <p:cm authorId="0" dt="2021-09-27T00:01:51.287" idx="2">
    <p:pos x="6000" y="0"/>
    <p:text>Все слайды должны быть пронумерованы (достаточно крупно, чтобы не ломать глаза) в правом нижнем углу. На титульном слайде номер не ставится.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4:16.279" idx="5">
    <p:pos x="864" y="432"/>
    <p:text>Вообще-то тут (можно на паре слайдов) надо кратко рассказать (со схемами и рисунками) о работе, проделанной в Аналитическом разделе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7:41.123" idx="9">
    <p:pos x="1232" y="823"/>
    <p:text>Шрифт, русский язык и не забудьте перенести выше, туда, где Вы рассказываете ещё только об Анализе предметной области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6:27.275" idx="7">
    <p:pos x="2922" y="60"/>
    <p:text>Шрифт на картинке увеличьте - почти не читаемо</p:text>
  </p:cm>
  <p:cm authorId="0" dt="2021-09-26T23:57:03.979" idx="8">
    <p:pos x="864" y="432"/>
    <p:text>Соблюдайте порядок - Вы рассказываете о проделанной работе, работа отражена в РПЗ - поэтому и порядок слайдов должен соответствовать порядку проделанной работы.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0:50.367" idx="12">
    <p:pos x="864" y="1384"/>
    <p:text>Вместо всего этого текста просто скажите, что "были выполнены следующие задачи" и списком перечислите, как выполненные, задачи со второго слайда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1:09.350" idx="11">
    <p:pos x="864" y="432"/>
    <p:text>Сначала Заключение, а потом уже Улучшения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ИНТЕРНЕТ-МАГАЗИНА ДЛЯ ТОРГОВЛИ ДОМАШНИМИ ЖИВОТНЫМИ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591674" y="30418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438403" y="0"/>
            <a:ext cx="7753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5934670"/>
            <a:ext cx="328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Нечитайло Даниил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ИУ7-66Б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К.А.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155032" y="1157711"/>
            <a:ext cx="2737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на тему: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463" y="3831425"/>
            <a:ext cx="1625073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продавца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90224"/>
            <a:ext cx="8648756" cy="45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229C41-6FB1-47CA-AC45-020D866FD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администратора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60302"/>
            <a:ext cx="8248126" cy="43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CE3121-FCFA-40CF-8471-22452CA62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71600" y="46923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Заключение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371600" y="219776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В рамках курсового проекта было разработано веб-приложение, интернет магазин, который позволяет в одной программе покупателям оформлять заказы, редактировать и удалять их, просматривать товары. Продавцы могу работать с заказами покупателей, а так же добавлять новые товары. Администраторы имеют возможность работать с пользователями, удалять их и менять их роли в приложении.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D2B37-C75E-47FD-B577-EE8A4404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Возможные улучшения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Увеличение количество видов продаваемых животных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Сделать приложение открытым для внешнего доступа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нескольких одновременных пользователей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Чат для взаимодействия активных пользователей приложения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подключения приложения и работы с различными СУБД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8FBB0-3B4F-4F3E-AC9D-09FFEA7BA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Цель проекта: 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веб-приложения, предоставляющего возможности покупателям для заказа, поиска, выбора домашних животных и продавцам для взаимодействия с покупателями и их заказами, мониторингом товаров интернет-магазина.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Создать единое приложение для покупателей и продавцов 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Сделать удобный и лаконичный интерфейс и функционал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C46C0A-59E8-48C6-837A-1CF931CE6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Детализация задачи: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существующих интернет-магазинов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типов БД и СУБД;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223CE9-0008-4585-9B10-9DE46013D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структуры БД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21FCF9-D359-42E7-B87A-D682B2ED8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1A0DB-AE35-4BC5-A784-1449278E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99882"/>
            <a:ext cx="6494037" cy="6658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423511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прецендентов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9A3F4D-C144-4C9F-99C4-B5971FABB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0738B-404E-4ECB-A866-22C2FFFD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07" y="131618"/>
            <a:ext cx="6594764" cy="6594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667" y="1363578"/>
            <a:ext cx="6986665" cy="53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F2EE08-6495-4731-9500-95D3876C1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 для </a:t>
            </a:r>
            <a:r>
              <a:rPr lang="ru-RU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установки</a:t>
            </a: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локального сервера MySQL Server:</a:t>
            </a:r>
            <a:endParaRPr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i="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Mamp</a:t>
            </a:r>
            <a:endParaRPr b="0"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</a:t>
            </a:r>
            <a:endParaRPr lang="ru-RU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2019</a:t>
            </a:r>
          </a:p>
          <a:p>
            <a:pPr indent="-384048">
              <a:spcBef>
                <a:spcPts val="700"/>
              </a:spcBef>
              <a:buSzPts val="2000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Фреймворк:</a:t>
            </a:r>
          </a:p>
          <a:p>
            <a:pPr lvl="1" indent="-384048">
              <a:spcBef>
                <a:spcPts val="700"/>
              </a:spcBef>
              <a:buSzPts val="2000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ASP.NET MVC Framework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B1912E-7D88-4C19-82C6-E9D6E7913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16982"/>
            <a:ext cx="9851454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784F18-FD33-4E39-86EA-C58C4F61B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покупателя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16" y="2015556"/>
            <a:ext cx="8462210" cy="448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7F58A8-8BAD-4F48-83F7-5AD59F69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Широкоэкранный</PresentationFormat>
  <Paragraphs>58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Libre Franklin</vt:lpstr>
      <vt:lpstr>Уголки</vt:lpstr>
      <vt:lpstr>СОЗДАНИЕ ИНТЕРНЕТ-МАГАЗИНА ДЛЯ ТОРГОВЛИ ДОМАШНИМИ ЖИВОТНЫМИ</vt:lpstr>
      <vt:lpstr>Цель и задачи проекта </vt:lpstr>
      <vt:lpstr>Детализация задачи: </vt:lpstr>
      <vt:lpstr>ER-модель  структуры БД</vt:lpstr>
      <vt:lpstr>Диаграмма прецендентов пользователя</vt:lpstr>
      <vt:lpstr>Схема базы данных</vt:lpstr>
      <vt:lpstr>Инструменты разработки:</vt:lpstr>
      <vt:lpstr>Схема работы приложения</vt:lpstr>
      <vt:lpstr>Интерфейс: Меню покупателя</vt:lpstr>
      <vt:lpstr>Интерфейс: Меню продавца</vt:lpstr>
      <vt:lpstr>Интерфейс: Меню администратора</vt:lpstr>
      <vt:lpstr> Заключение </vt:lpstr>
      <vt:lpstr> Возможные улучшения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 ДЛЯ ТОРГОВЛИ ДОМАШНИМИ ЖИВОТНЫМИ</dc:title>
  <cp:lastModifiedBy>Даниил Нечитайло</cp:lastModifiedBy>
  <cp:revision>2</cp:revision>
  <dcterms:modified xsi:type="dcterms:W3CDTF">2021-10-05T10:22:58Z</dcterms:modified>
</cp:coreProperties>
</file>