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CC0D-51EA-1D78-E373-BEEA293D5E55}" v="1113" dt="2025-01-07T00:45:16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7BA364-2E65-404D-8D60-CADE4FF799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20866-DB97-41E3-8187-286BA438E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924E-19CD-4058-BDA9-4D6DF4F8DBAC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359BF-FC56-4B6E-ABBB-5B1140C453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6209A-08E6-4A15-AAD7-2639AE6F1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A5A0-F4D4-403C-BD2F-B6AC7217A9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1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7EA5-6BC7-4A34-8F18-EFEDD45476C8}" type="datetimeFigureOut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BFC8-D711-4794-A5C6-F6FA9117C4B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9924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8BFC8-D711-4794-A5C6-F6FA9117C4B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67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A56B959-CD4B-490F-B04E-4883C7E1679B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892D-E5C7-4D96-84B4-20C43F4AF61C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DE470-0ED2-4315-80F6-2553C87C1781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4CD79-E504-4FC8-8CF9-CD6A851C46A1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AC02B-15AF-40DB-A78E-9677C23EF852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7ED2E-8AB4-4486-B773-81F17762DC00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03A7A-958F-4085-840D-2FB330D9A425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39BC-F7AB-4900-B88D-D155A24E8D34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6D118-F5FE-4AC0-9CE2-D696CD09C489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F758C-03CF-4D4B-BB92-D7062D1B17A3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1C207-F061-4DD9-B328-8D519DB656ED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2FBABA-DEAA-4A02-BC77-32A1622D4B09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A67F2-8FBE-4BF6-A721-71B44C61F69C}" type="datetime1">
              <a:rPr lang="es-ES" noProof="0" smtClean="0"/>
              <a:pPr rtl="0"/>
              <a:t>06/01/2025</a:t>
            </a:fld>
            <a:r>
              <a:rPr lang="es-ES" noProof="0"/>
              <a:t>9/11/2014</a:t>
            </a:r>
            <a:fld id="{B61BEF0D-F0BB-DE4B-95CE-6DB70DBA9567}" type="datetimeFigureOut">
              <a:rPr lang="es-ES" noProof="0" smtClean="0"/>
              <a:pPr rtl="0"/>
              <a:t>06/01/2025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r>
              <a:rPr lang="es-ES" noProof="0"/>
              <a:t>‹n.º›</a:t>
            </a:r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7B964-F9D2-4E49-B097-4883D088B82F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561CC-DD08-4D3E-8BA8-58059C22C95F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330A9-4463-4595-9ADF-618E813C2AEB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0BD63-847E-48A9-A638-E240B958AFD1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FA98746-8AB5-43E1-A814-2E7C663CD4BD}" type="datetime1">
              <a:rPr lang="es-ES" noProof="0" smtClean="0"/>
              <a:t>06/01/2025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877" y="1756147"/>
            <a:ext cx="5076230" cy="2601011"/>
          </a:xfrm>
        </p:spPr>
        <p:txBody>
          <a:bodyPr rtlCol="0"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Proyecto de HTML y CSS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877" y="4357159"/>
            <a:ext cx="5076230" cy="914403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300">
                <a:ea typeface="Calibri"/>
                <a:cs typeface="Calibri"/>
              </a:rPr>
              <a:t>Integrantes:</a:t>
            </a:r>
          </a:p>
          <a:p>
            <a:pPr>
              <a:lnSpc>
                <a:spcPct val="90000"/>
              </a:lnSpc>
            </a:pPr>
            <a:r>
              <a:rPr lang="es-ES" sz="1300">
                <a:ea typeface="Calibri"/>
                <a:cs typeface="Calibri"/>
              </a:rPr>
              <a:t>Jorge Mosquera</a:t>
            </a:r>
          </a:p>
          <a:p>
            <a:pPr>
              <a:lnSpc>
                <a:spcPct val="90000"/>
              </a:lnSpc>
            </a:pPr>
            <a:r>
              <a:rPr lang="es-ES" sz="1300">
                <a:ea typeface="Calibri"/>
                <a:cs typeface="Calibri"/>
              </a:rPr>
              <a:t>Daniel Salazar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6722266-BD9A-7FF9-E319-EDED8604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08" y="2079754"/>
            <a:ext cx="265351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91A4-D065-EBB5-69D1-D410863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Creación de </a:t>
            </a:r>
            <a:r>
              <a:rPr lang="es-ES" dirty="0" err="1">
                <a:ea typeface="+mj-lt"/>
                <a:cs typeface="+mj-lt"/>
              </a:rPr>
              <a:t>assets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3F2D4-9E7C-C8BA-6AAC-24445A06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0581"/>
            <a:ext cx="10131425" cy="13322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400" dirty="0">
                <a:ea typeface="+mn-lt"/>
                <a:cs typeface="+mn-lt"/>
              </a:rPr>
              <a:t>Se utilizó Inkscape, un editor de imágenes vectoriales (SVG), redibujando casi todas excepto los íconos de redes sociales, las cuales se transformaron directamente a SVG para después exportar todas en archivos </a:t>
            </a:r>
            <a:r>
              <a:rPr lang="es-ES" sz="2400" err="1">
                <a:ea typeface="+mn-lt"/>
                <a:cs typeface="+mn-lt"/>
              </a:rPr>
              <a:t>webp</a:t>
            </a:r>
            <a:r>
              <a:rPr lang="es-ES" sz="2400" dirty="0">
                <a:ea typeface="+mn-lt"/>
                <a:cs typeface="+mn-lt"/>
              </a:rPr>
              <a:t>, asegurando de esta forma la calidad de visualización y el menor peso posible.</a:t>
            </a:r>
            <a:endParaRPr lang="es-E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n 4" descr="Archivo:Inkscape logo 2.svg - Wikipedia, la enciclopedia libre">
            <a:extLst>
              <a:ext uri="{FF2B5EF4-FFF2-40B4-BE49-F238E27FC236}">
                <a16:creationId xmlns:a16="http://schemas.microsoft.com/office/drawing/2014/main" id="{54EA6BEB-38A8-C7E9-A199-7D14EC9C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7152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6426B11-EE2B-5CD9-C208-0C3D8641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38" y="195649"/>
            <a:ext cx="1030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D873F-FA54-5DB5-68F0-39AD99D4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Estructura del HTML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68EE-A59C-3BE0-4BBE-A2CF4DB3B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4" y="2080284"/>
            <a:ext cx="5590317" cy="4493510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ea typeface="Calibri"/>
                <a:cs typeface="Calibri"/>
              </a:rPr>
              <a:t>Se tomó como referencia el cuadernillo en donde estaba especificada cada sección del </a:t>
            </a:r>
            <a:r>
              <a:rPr lang="es-ES" err="1">
                <a:ea typeface="Calibri"/>
                <a:cs typeface="Calibri"/>
              </a:rPr>
              <a:t>html</a:t>
            </a:r>
            <a:r>
              <a:rPr lang="es-ES" dirty="0">
                <a:ea typeface="Calibri"/>
                <a:cs typeface="Calibri"/>
              </a:rPr>
              <a:t> como una fase para recrear la página de una manera totalmente fiel a la original.</a:t>
            </a:r>
            <a:endParaRPr lang="es-ES"/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Para que se pueda reconocer fácilmente cada sección, se colocó un comentario con su nombre.</a:t>
            </a:r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Cada sección tiene un id para poder dirigirse rápidamente mediante los botones de los menús.</a:t>
            </a:r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Se utilizaron etiquetas </a:t>
            </a:r>
            <a:r>
              <a:rPr lang="es-ES" dirty="0" err="1">
                <a:ea typeface="Calibri"/>
                <a:cs typeface="Calibri"/>
              </a:rPr>
              <a:t>div</a:t>
            </a:r>
            <a:r>
              <a:rPr lang="es-ES" dirty="0">
                <a:ea typeface="Calibri"/>
                <a:cs typeface="Calibri"/>
              </a:rPr>
              <a:t> para agrupar y ordenar más fácil cada elemento como imágenes, texto, inputs, botones, entre otros, con el objetivo de que cada sección sea independiente y ordenada.</a:t>
            </a:r>
          </a:p>
          <a:p>
            <a:pPr algn="just">
              <a:buClr>
                <a:srgbClr val="FFFFFF"/>
              </a:buClr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7A8BFFA-A287-3AD4-81E7-EC715A24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53" y="195649"/>
            <a:ext cx="653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FCBC8-9557-4927-7E39-1481556B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5" y="372762"/>
            <a:ext cx="10131425" cy="1456267"/>
          </a:xfrm>
        </p:spPr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Hoja de Estilos en Cascada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BAE50-7AA2-88B1-DDE6-B6EF125C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709582"/>
            <a:ext cx="6074290" cy="5142239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ea typeface="Calibri"/>
                <a:cs typeface="Calibri"/>
              </a:rPr>
              <a:t>Al igual que en el </a:t>
            </a:r>
            <a:r>
              <a:rPr lang="es-ES" dirty="0" err="1">
                <a:ea typeface="Calibri"/>
                <a:cs typeface="Calibri"/>
              </a:rPr>
              <a:t>html</a:t>
            </a:r>
            <a:r>
              <a:rPr lang="es-ES" dirty="0">
                <a:ea typeface="Calibri"/>
                <a:cs typeface="Calibri"/>
              </a:rPr>
              <a:t>, separamos con comentarios cada sección con su nombre, facilitando la comprensión y ubicación de cada estilo.</a:t>
            </a:r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Se usaron estilos generales para elementos que se repetían y eran iguales en todas las secciones y específicos mediante clases en las etiquetas del </a:t>
            </a:r>
            <a:r>
              <a:rPr lang="es-ES" dirty="0" err="1">
                <a:ea typeface="Calibri"/>
                <a:cs typeface="Calibri"/>
              </a:rPr>
              <a:t>html</a:t>
            </a:r>
            <a:r>
              <a:rPr lang="es-ES" dirty="0">
                <a:ea typeface="Calibri"/>
                <a:cs typeface="Calibri"/>
              </a:rPr>
              <a:t>.</a:t>
            </a:r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Haciendo uso de la herramienta color </a:t>
            </a:r>
            <a:r>
              <a:rPr lang="es-ES" dirty="0" err="1">
                <a:ea typeface="Calibri"/>
                <a:cs typeface="Calibri"/>
              </a:rPr>
              <a:t>picker</a:t>
            </a:r>
            <a:r>
              <a:rPr lang="es-ES" dirty="0">
                <a:ea typeface="Calibri"/>
                <a:cs typeface="Calibri"/>
              </a:rPr>
              <a:t> logramos extraer la paleta de colores para poder asignar cada uno a los elementos de forma más precisa.</a:t>
            </a:r>
          </a:p>
          <a:p>
            <a:pPr algn="just">
              <a:buClr>
                <a:srgbClr val="FFFFFF"/>
              </a:buClr>
            </a:pPr>
            <a:r>
              <a:rPr lang="es-ES" dirty="0">
                <a:ea typeface="Calibri"/>
                <a:cs typeface="Calibri"/>
              </a:rPr>
              <a:t>Para tener una página que se adapte adecuadamente al tamaño de pantalla se utilizó </a:t>
            </a:r>
            <a:r>
              <a:rPr lang="es-ES" dirty="0" err="1">
                <a:ea typeface="Calibri"/>
                <a:cs typeface="Calibri"/>
              </a:rPr>
              <a:t>display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flex</a:t>
            </a:r>
            <a:r>
              <a:rPr lang="es-ES" dirty="0">
                <a:ea typeface="Calibri"/>
                <a:cs typeface="Calibri"/>
              </a:rPr>
              <a:t> y </a:t>
            </a:r>
            <a:r>
              <a:rPr lang="es-ES" dirty="0" err="1">
                <a:ea typeface="Calibri"/>
                <a:cs typeface="Calibri"/>
              </a:rPr>
              <a:t>flex-wrap</a:t>
            </a:r>
            <a:r>
              <a:rPr lang="es-ES" dirty="0">
                <a:ea typeface="Calibri"/>
                <a:cs typeface="Calibri"/>
              </a:rPr>
              <a:t>, así los elementos pueden pasar a una siguiente línea, y también con @media </a:t>
            </a:r>
            <a:r>
              <a:rPr lang="es-ES" dirty="0" err="1">
                <a:ea typeface="Calibri"/>
                <a:cs typeface="Calibri"/>
              </a:rPr>
              <a:t>only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screen</a:t>
            </a:r>
            <a:r>
              <a:rPr lang="es-ES" dirty="0">
                <a:ea typeface="Calibri"/>
                <a:cs typeface="Calibri"/>
              </a:rPr>
              <a:t> se implementaron tres cortes en los cuales el estilo cambia para las secciones, logrando un aspecto siempre ordenado.</a:t>
            </a:r>
          </a:p>
          <a:p>
            <a:pPr algn="just">
              <a:buClr>
                <a:srgbClr val="FFFFFF"/>
              </a:buClr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DF80BF9-E992-F78D-C087-6334DF51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15" y="216243"/>
            <a:ext cx="653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18E4D-31F7-B73B-941E-AA596753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55" y="630195"/>
            <a:ext cx="10481533" cy="1507753"/>
          </a:xfrm>
        </p:spPr>
        <p:txBody>
          <a:bodyPr/>
          <a:lstStyle/>
          <a:p>
            <a:pPr algn="ctr"/>
            <a:r>
              <a:rPr lang="es-ES" dirty="0">
                <a:ea typeface="Calibri Light"/>
                <a:cs typeface="Calibri Light"/>
              </a:rPr>
              <a:t>Gracias y continuamos con la página funcional</a:t>
            </a:r>
            <a:endParaRPr lang="es-ES" dirty="0"/>
          </a:p>
        </p:txBody>
      </p:sp>
      <p:pic>
        <p:nvPicPr>
          <p:cNvPr id="4" name="Imagen 3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48829B82-3F6D-FBF0-1EE3-C9E11766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5" y="2286194"/>
            <a:ext cx="4238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1</Words>
  <Application>Microsoft Office PowerPoint</Application>
  <PresentationFormat>Panorámica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Celestial</vt:lpstr>
      <vt:lpstr>Proyecto de HTML y CSS</vt:lpstr>
      <vt:lpstr>Creación de assets</vt:lpstr>
      <vt:lpstr>Presentación de PowerPoint</vt:lpstr>
      <vt:lpstr>Estructura del HTML</vt:lpstr>
      <vt:lpstr>Hoja de Estilos en Cascada</vt:lpstr>
      <vt:lpstr>Gracias y continuamos con la página funcional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revision>163</cp:revision>
  <dcterms:created xsi:type="dcterms:W3CDTF">2014-09-12T02:08:24Z</dcterms:created>
  <dcterms:modified xsi:type="dcterms:W3CDTF">2025-01-07T00:57:19Z</dcterms:modified>
</cp:coreProperties>
</file>