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sldIdLst>
    <p:sldId id="2147483425" r:id="rId5"/>
    <p:sldId id="2147483434" r:id="rId6"/>
    <p:sldId id="2147483430" r:id="rId7"/>
    <p:sldId id="2147483435" r:id="rId8"/>
  </p:sldIdLst>
  <p:sldSz cx="12192000" cy="6858000"/>
  <p:notesSz cx="6858000" cy="9144000"/>
  <p:custDataLst>
    <p:tags r:id="rId1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C8C791D1-577A-447D-96BB-B3F56476A42B}">
  <a:tblStyle styleId="{C8C791D1-577A-447D-96BB-B3F56476A42B}" styleName="MERCK Table Template">
    <a:wholeTbl>
      <a:tcTxStyle>
        <a:fontRef idx="minor">
          <a:scrgbClr r="0" g="0" b="0"/>
        </a:fontRef>
        <a:schemeClr val="tx1"/>
      </a:tcTxStyle>
      <a:tcStyle>
        <a:tcBdr>
          <a:left>
            <a:ln>
              <a:noFill/>
            </a:ln>
          </a:left>
          <a:right>
            <a:ln>
              <a:noFill/>
            </a:ln>
          </a:right>
          <a:top>
            <a:ln w="9525" cmpd="sng">
              <a:solidFill>
                <a:schemeClr val="accent1"/>
              </a:solidFill>
            </a:ln>
          </a:top>
          <a:bottom>
            <a:ln w="9525" cmpd="sng">
              <a:solidFill>
                <a:schemeClr val="accent1"/>
              </a:solidFill>
            </a:ln>
          </a:bottom>
          <a:insideH>
            <a:ln w="9525" cmpd="sng">
              <a:solidFill>
                <a:schemeClr val="accent1"/>
              </a:solidFill>
            </a:ln>
          </a:insideH>
          <a:insideV>
            <a:ln>
              <a:noFill/>
            </a:ln>
          </a:insideV>
        </a:tcBdr>
        <a:fill>
          <a:noFill/>
        </a:fill>
      </a:tcStyle>
    </a:wholeTbl>
    <a:lastCol>
      <a:tcTxStyle b="on">
        <a:fontRef idx="minor">
          <a:scrgbClr r="0" g="0" b="0"/>
        </a:fontRef>
        <a:schemeClr val="accent1"/>
      </a:tcTxStyle>
      <a:tcStyle>
        <a:tcBdr/>
      </a:tcStyle>
    </a:lastCol>
    <a:firstCol>
      <a:tcTxStyle b="on">
        <a:fontRef idx="minor">
          <a:scrgbClr r="0" g="0" b="0"/>
        </a:fontRef>
        <a:schemeClr val="accent1"/>
      </a:tcTxStyle>
      <a:tcStyle>
        <a:tcBdr/>
      </a:tcStyle>
    </a:firstCol>
    <a:lastRow>
      <a:tcTxStyle b="on">
        <a:fontRef idx="minor">
          <a:scrgbClr r="0" g="0" b="0"/>
        </a:fontRef>
        <a:schemeClr val="accent1"/>
      </a:tcTxStyle>
      <a:tcStyle>
        <a:tcBdr/>
      </a:tcStyle>
    </a:lastRow>
    <a:firstRow>
      <a:tcTxStyle b="off">
        <a:fontRef idx="minor">
          <a:scrgbClr r="0" g="0" b="0"/>
        </a:fontRef>
        <a:schemeClr val="bg1"/>
      </a:tcTxStyle>
      <a:tcStyle>
        <a:tcBdr/>
        <a:fillRef idx="1">
          <a:schemeClr val="accent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35" autoAdjust="0"/>
  </p:normalViewPr>
  <p:slideViewPr>
    <p:cSldViewPr snapToGrid="0">
      <p:cViewPr>
        <p:scale>
          <a:sx n="65" d="100"/>
          <a:sy n="65" d="100"/>
        </p:scale>
        <p:origin x="-672" y="-2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4"/>
          </p:nvPr>
        </p:nvSpPr>
        <p:spPr>
          <a:xfrm>
            <a:off x="1268760" y="8822776"/>
            <a:ext cx="5144483" cy="216024"/>
          </a:xfrm>
          <a:prstGeom prst="rect">
            <a:avLst/>
          </a:prstGeom>
        </p:spPr>
        <p:txBody>
          <a:bodyPr vert="horz" lIns="0" tIns="0" rIns="0" bIns="0" rtlCol="0" anchor="b"/>
          <a:lstStyle>
            <a:lvl1pPr>
              <a:defRPr lang="de-DE" sz="1000" b="0">
                <a:solidFill>
                  <a:schemeClr val="tx1"/>
                </a:solidFill>
              </a:defRPr>
            </a:lvl1pPr>
          </a:lstStyle>
          <a:p>
            <a:pPr defTabSz="914377"/>
            <a:endParaRPr lang="de-DE"/>
          </a:p>
        </p:txBody>
      </p:sp>
      <p:sp>
        <p:nvSpPr>
          <p:cNvPr id="7" name="Foliennummernplatzhalter 6"/>
          <p:cNvSpPr>
            <a:spLocks noGrp="1"/>
          </p:cNvSpPr>
          <p:nvPr>
            <p:ph type="sldNum" sz="quarter" idx="5"/>
          </p:nvPr>
        </p:nvSpPr>
        <p:spPr>
          <a:xfrm>
            <a:off x="487785" y="8820474"/>
            <a:ext cx="648072" cy="207855"/>
          </a:xfrm>
          <a:prstGeom prst="rect">
            <a:avLst/>
          </a:prstGeom>
        </p:spPr>
        <p:txBody>
          <a:bodyPr vert="horz" lIns="0" tIns="0" rIns="0" bIns="0" rtlCol="0" anchor="b"/>
          <a:lstStyle>
            <a:lvl1pPr>
              <a:defRPr lang="de-DE" sz="1000" b="0">
                <a:solidFill>
                  <a:schemeClr val="tx1"/>
                </a:solidFill>
              </a:defRPr>
            </a:lvl1pPr>
          </a:lstStyle>
          <a:p>
            <a:pPr defTabSz="914377"/>
            <a:fld id="{28182E2C-AC48-45A1-A539-1D63FC6BDE45}" type="slidenum">
              <a:rPr lang="de-DE"/>
              <a:pPr defTabSz="914377"/>
              <a:t>‹nº›</a:t>
            </a:fld>
            <a:endParaRPr lang="de-DE"/>
          </a:p>
        </p:txBody>
      </p:sp>
      <p:sp>
        <p:nvSpPr>
          <p:cNvPr id="9" name="Notes Placeholder 8"/>
          <p:cNvSpPr>
            <a:spLocks noGrp="1"/>
          </p:cNvSpPr>
          <p:nvPr>
            <p:ph type="body" sz="quarter" idx="3"/>
          </p:nvPr>
        </p:nvSpPr>
        <p:spPr>
          <a:xfrm>
            <a:off x="487785" y="3059832"/>
            <a:ext cx="5925457" cy="5625381"/>
          </a:xfrm>
          <a:prstGeom prst="rect">
            <a:avLst/>
          </a:prstGeom>
        </p:spPr>
        <p:txBody>
          <a:bodyPr vert="horz" lIns="0" tIns="36000" rIns="0" bIns="0" rtlCol="0"/>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Click to edit Master text styles</a:t>
            </a:r>
          </a:p>
          <a:p>
            <a:pPr marL="180000" marR="0" lvl="1" indent="-180000" algn="l" defTabSz="914400" rtl="0" eaLnBrk="1" fontAlgn="auto" latinLnBrk="0" hangingPunct="1">
              <a:lnSpc>
                <a:spcPct val="100000"/>
              </a:lnSpc>
              <a:spcBef>
                <a:spcPts val="300"/>
              </a:spcBef>
              <a:spcAft>
                <a:spcPts val="300"/>
              </a:spcAft>
              <a:buClr>
                <a:srgbClr val="52328F"/>
              </a:buClr>
              <a:buSzTx/>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Second level</a:t>
            </a:r>
          </a:p>
          <a:p>
            <a:pPr marL="360000" marR="0" lvl="2" indent="-180000" algn="l" defTabSz="914400" rtl="0" eaLnBrk="1" fontAlgn="auto" latinLnBrk="0" hangingPunct="1">
              <a:lnSpc>
                <a:spcPct val="100000"/>
              </a:lnSpc>
              <a:spcBef>
                <a:spcPts val="300"/>
              </a:spcBef>
              <a:spcAft>
                <a:spcPts val="300"/>
              </a:spcAft>
              <a:buClr>
                <a:srgbClr val="52328F"/>
              </a:buClr>
              <a:buSzTx/>
              <a:buFont typeface="Symbol" panose="05050102010706020507" pitchFamily="18" charset="2"/>
              <a:buChar char="-"/>
              <a:tabLst/>
              <a:defRPr/>
            </a:pPr>
            <a:r>
              <a:rPr kumimoji="0" lang="en-US" sz="14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Third level</a:t>
            </a:r>
          </a:p>
          <a:p>
            <a:pPr marL="538163" marR="0" lvl="3" indent="-180000" algn="l" defTabSz="914400" rtl="0" eaLnBrk="1" fontAlgn="auto" latinLnBrk="0" hangingPunct="1">
              <a:lnSpc>
                <a:spcPct val="100000"/>
              </a:lnSpc>
              <a:spcBef>
                <a:spcPts val="300"/>
              </a:spcBef>
              <a:spcAft>
                <a:spcPts val="300"/>
              </a:spcAft>
              <a:buClr>
                <a:srgbClr val="28BECD"/>
              </a:buClr>
              <a:buSzTx/>
              <a:buFont typeface="Symbol" panose="05050102010706020507" pitchFamily="18" charset="2"/>
              <a:buChar char="-"/>
              <a:tabLst/>
              <a:defRPr/>
            </a:pPr>
            <a:r>
              <a:rPr kumimoji="0" lang="en-US" sz="14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Fourth level</a:t>
            </a:r>
          </a:p>
          <a:p>
            <a:pPr marL="720725" marR="0" lvl="4" indent="-180000" algn="l" defTabSz="914400" rtl="0" eaLnBrk="1" fontAlgn="auto" latinLnBrk="0" hangingPunct="1">
              <a:lnSpc>
                <a:spcPct val="100000"/>
              </a:lnSpc>
              <a:spcBef>
                <a:spcPts val="300"/>
              </a:spcBef>
              <a:spcAft>
                <a:spcPts val="300"/>
              </a:spcAft>
              <a:buClr>
                <a:srgbClr val="28BECD"/>
              </a:buClr>
              <a:buSzTx/>
              <a:buFont typeface="Symbol" panose="05050102010706020507" pitchFamily="18" charset="2"/>
              <a:buChar char="-"/>
              <a:tabLst/>
              <a:defRPr/>
            </a:pPr>
            <a:r>
              <a:rPr kumimoji="0" lang="en-US" sz="14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Fifth level</a:t>
            </a:r>
            <a:endParaRPr kumimoji="0" lang="de-DE" sz="14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0" name="Slide Image Placeholder 9"/>
          <p:cNvSpPr>
            <a:spLocks noGrp="1" noRot="1" noChangeAspect="1"/>
          </p:cNvSpPr>
          <p:nvPr>
            <p:ph type="sldImg" idx="2"/>
          </p:nvPr>
        </p:nvSpPr>
        <p:spPr>
          <a:xfrm>
            <a:off x="487363" y="357188"/>
            <a:ext cx="4512734" cy="2538413"/>
          </a:xfrm>
          <a:prstGeom prst="rect">
            <a:avLst/>
          </a:prstGeom>
          <a:noFill/>
          <a:ln w="12700">
            <a:solidFill>
              <a:prstClr val="black"/>
            </a:solidFill>
          </a:ln>
        </p:spPr>
        <p:txBody>
          <a:bodyPr vert="horz" lIns="91440" tIns="45720" rIns="91440" bIns="45720" rtlCol="0" anchor="ctr"/>
          <a:lstStyle/>
          <a:p>
            <a:endParaRPr lang="de-DE"/>
          </a:p>
        </p:txBody>
      </p:sp>
    </p:spTree>
    <p:extLst>
      <p:ext uri="{BB962C8B-B14F-4D97-AF65-F5344CB8AC3E}">
        <p14:creationId xmlns:p14="http://schemas.microsoft.com/office/powerpoint/2010/main" val="1337837349"/>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sz="1200"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300"/>
      </a:spcBef>
      <a:spcAft>
        <a:spcPts val="300"/>
      </a:spcAft>
      <a:buClr>
        <a:srgbClr val="52328F"/>
      </a:buClr>
      <a:buSzTx/>
      <a:buFont typeface="Wingdings" panose="05000000000000000000" pitchFamily="2" charset="2"/>
      <a:buChar char=""/>
      <a:tabLst/>
      <a:defRPr sz="1200" kern="1200">
        <a:solidFill>
          <a:schemeClr val="tx1"/>
        </a:solidFill>
        <a:latin typeface="+mn-lt"/>
        <a:ea typeface="+mn-ea"/>
        <a:cs typeface="+mn-cs"/>
      </a:defRPr>
    </a:lvl2pPr>
    <a:lvl3pPr marL="360000" marR="0" indent="-180000" algn="l" defTabSz="914400" rtl="0" eaLnBrk="1" fontAlgn="auto" latinLnBrk="0" hangingPunct="1">
      <a:lnSpc>
        <a:spcPct val="100000"/>
      </a:lnSpc>
      <a:spcBef>
        <a:spcPts val="300"/>
      </a:spcBef>
      <a:spcAft>
        <a:spcPts val="300"/>
      </a:spcAft>
      <a:buClr>
        <a:srgbClr val="52328F"/>
      </a:buClr>
      <a:buSzTx/>
      <a:buFont typeface="Symbol" panose="05050102010706020507" pitchFamily="18" charset="2"/>
      <a:buChar char="-"/>
      <a:tabLst/>
      <a:defRPr sz="1200" kern="1200">
        <a:solidFill>
          <a:schemeClr val="tx1"/>
        </a:solidFill>
        <a:latin typeface="+mn-lt"/>
        <a:ea typeface="+mn-ea"/>
        <a:cs typeface="+mn-cs"/>
      </a:defRPr>
    </a:lvl3pPr>
    <a:lvl4pPr marL="538163" marR="0" indent="-180000" algn="l" defTabSz="914400" rtl="0" eaLnBrk="1" fontAlgn="auto" latinLnBrk="0" hangingPunct="1">
      <a:lnSpc>
        <a:spcPct val="100000"/>
      </a:lnSpc>
      <a:spcBef>
        <a:spcPts val="300"/>
      </a:spcBef>
      <a:spcAft>
        <a:spcPts val="300"/>
      </a:spcAft>
      <a:buClr>
        <a:srgbClr val="28BECD"/>
      </a:buClr>
      <a:buSzTx/>
      <a:buFont typeface="Symbol" panose="05050102010706020507" pitchFamily="18" charset="2"/>
      <a:buChar char="-"/>
      <a:tabLst/>
      <a:defRPr sz="1200" kern="1200">
        <a:solidFill>
          <a:schemeClr val="tx1"/>
        </a:solidFill>
        <a:latin typeface="+mn-lt"/>
        <a:ea typeface="+mn-ea"/>
        <a:cs typeface="+mn-cs"/>
      </a:defRPr>
    </a:lvl4pPr>
    <a:lvl5pPr marL="720725" marR="0" indent="-180000" algn="l" defTabSz="914400" rtl="0" eaLnBrk="1" fontAlgn="auto" latinLnBrk="0" hangingPunct="1">
      <a:lnSpc>
        <a:spcPct val="100000"/>
      </a:lnSpc>
      <a:spcBef>
        <a:spcPts val="300"/>
      </a:spcBef>
      <a:spcAft>
        <a:spcPts val="300"/>
      </a:spcAft>
      <a:buClr>
        <a:srgbClr val="28BECD"/>
      </a:buClr>
      <a:buSzTx/>
      <a:buFont typeface="Symbol" panose="05050102010706020507" pitchFamily="18" charset="2"/>
      <a:buChar char="-"/>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7363" y="357188"/>
            <a:ext cx="4513262" cy="2538412"/>
          </a:xfrm>
        </p:spPr>
      </p:sp>
      <p:sp>
        <p:nvSpPr>
          <p:cNvPr id="3" name="Espaço Reservado para Anotações 2"/>
          <p:cNvSpPr>
            <a:spLocks noGrp="1"/>
          </p:cNvSpPr>
          <p:nvPr>
            <p:ph type="body" idx="1"/>
          </p:nvPr>
        </p:nvSpPr>
        <p:spPr/>
        <p:txBody>
          <a:bodyPr/>
          <a:lstStyle/>
          <a:p>
            <a:endParaRPr lang="pt-BR" b="1">
              <a:solidFill>
                <a:srgbClr val="503291"/>
              </a:solidFill>
              <a:latin typeface="Verdana"/>
              <a:ea typeface="Verdana"/>
            </a:endParaRPr>
          </a:p>
        </p:txBody>
      </p:sp>
      <p:sp>
        <p:nvSpPr>
          <p:cNvPr id="4" name="Espaço Reservado para Número de Slide 3"/>
          <p:cNvSpPr>
            <a:spLocks noGrp="1"/>
          </p:cNvSpPr>
          <p:nvPr>
            <p:ph type="sldNum" sz="quarter" idx="5"/>
          </p:nvPr>
        </p:nvSpPr>
        <p:spPr/>
        <p:txBody>
          <a:bodyPr/>
          <a:lstStyle/>
          <a:p>
            <a:fld id="{F653DBA9-9E02-4AE0-9225-00A18FB1E173}" type="slidenum">
              <a:rPr lang="en-GB" smtClean="0"/>
              <a:t>2</a:t>
            </a:fld>
            <a:endParaRPr lang="en-GB"/>
          </a:p>
        </p:txBody>
      </p:sp>
    </p:spTree>
    <p:extLst>
      <p:ext uri="{BB962C8B-B14F-4D97-AF65-F5344CB8AC3E}">
        <p14:creationId xmlns:p14="http://schemas.microsoft.com/office/powerpoint/2010/main" val="2753368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7363" y="357188"/>
            <a:ext cx="4513262" cy="2538412"/>
          </a:xfrm>
        </p:spPr>
      </p:sp>
      <p:sp>
        <p:nvSpPr>
          <p:cNvPr id="3" name="Espaço Reservado para Anotações 2"/>
          <p:cNvSpPr>
            <a:spLocks noGrp="1"/>
          </p:cNvSpPr>
          <p:nvPr>
            <p:ph type="body" idx="1"/>
          </p:nvPr>
        </p:nvSpPr>
        <p:spPr/>
        <p:txBody>
          <a:bodyPr/>
          <a:lstStyle/>
          <a:p>
            <a:endParaRPr lang="pt-BR" b="1">
              <a:solidFill>
                <a:srgbClr val="503291"/>
              </a:solidFill>
              <a:latin typeface="Verdana"/>
              <a:ea typeface="Verdana"/>
            </a:endParaRPr>
          </a:p>
        </p:txBody>
      </p:sp>
      <p:sp>
        <p:nvSpPr>
          <p:cNvPr id="4" name="Espaço Reservado para Número de Slide 3"/>
          <p:cNvSpPr>
            <a:spLocks noGrp="1"/>
          </p:cNvSpPr>
          <p:nvPr>
            <p:ph type="sldNum" sz="quarter" idx="5"/>
          </p:nvPr>
        </p:nvSpPr>
        <p:spPr/>
        <p:txBody>
          <a:bodyPr/>
          <a:lstStyle/>
          <a:p>
            <a:fld id="{F653DBA9-9E02-4AE0-9225-00A18FB1E173}" type="slidenum">
              <a:rPr lang="en-GB" smtClean="0"/>
              <a:t>3</a:t>
            </a:fld>
            <a:endParaRPr lang="en-GB"/>
          </a:p>
        </p:txBody>
      </p:sp>
    </p:spTree>
    <p:extLst>
      <p:ext uri="{BB962C8B-B14F-4D97-AF65-F5344CB8AC3E}">
        <p14:creationId xmlns:p14="http://schemas.microsoft.com/office/powerpoint/2010/main" val="3202745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87363" y="357188"/>
            <a:ext cx="4513262" cy="2538412"/>
          </a:xfrm>
        </p:spPr>
      </p:sp>
      <p:sp>
        <p:nvSpPr>
          <p:cNvPr id="3" name="Espaço Reservado para Anotações 2"/>
          <p:cNvSpPr>
            <a:spLocks noGrp="1"/>
          </p:cNvSpPr>
          <p:nvPr>
            <p:ph type="body" idx="1"/>
          </p:nvPr>
        </p:nvSpPr>
        <p:spPr/>
        <p:txBody>
          <a:bodyPr/>
          <a:lstStyle/>
          <a:p>
            <a:endParaRPr lang="pt-BR" b="1">
              <a:solidFill>
                <a:srgbClr val="503291"/>
              </a:solidFill>
              <a:latin typeface="Verdana"/>
              <a:ea typeface="Verdana"/>
            </a:endParaRPr>
          </a:p>
        </p:txBody>
      </p:sp>
      <p:sp>
        <p:nvSpPr>
          <p:cNvPr id="4" name="Espaço Reservado para Número de Slide 3"/>
          <p:cNvSpPr>
            <a:spLocks noGrp="1"/>
          </p:cNvSpPr>
          <p:nvPr>
            <p:ph type="sldNum" sz="quarter" idx="5"/>
          </p:nvPr>
        </p:nvSpPr>
        <p:spPr/>
        <p:txBody>
          <a:bodyPr/>
          <a:lstStyle/>
          <a:p>
            <a:fld id="{F653DBA9-9E02-4AE0-9225-00A18FB1E173}" type="slidenum">
              <a:rPr lang="en-GB" smtClean="0"/>
              <a:t>4</a:t>
            </a:fld>
            <a:endParaRPr lang="en-GB"/>
          </a:p>
        </p:txBody>
      </p:sp>
    </p:spTree>
    <p:extLst>
      <p:ext uri="{BB962C8B-B14F-4D97-AF65-F5344CB8AC3E}">
        <p14:creationId xmlns:p14="http://schemas.microsoft.com/office/powerpoint/2010/main" val="2469739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FFDCB9"/>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pic>
        <p:nvPicPr>
          <p:cNvPr id="4" name="Grafik 3">
            <a:extLst>
              <a:ext uri="{FF2B5EF4-FFF2-40B4-BE49-F238E27FC236}">
                <a16:creationId xmlns:a16="http://schemas.microsoft.com/office/drawing/2014/main" xmlns="" id="{E5FCA60E-0E90-4A60-9173-A32F55CF4FBF}"/>
              </a:ext>
            </a:extLst>
          </p:cNvPr>
          <p:cNvPicPr>
            <a:picLocks noChangeAspect="1"/>
          </p:cNvPicPr>
          <p:nvPr userDrawn="1"/>
        </p:nvPicPr>
        <p:blipFill>
          <a:blip r:embed="rId6"/>
          <a:stretch>
            <a:fillRect/>
          </a:stretch>
        </p:blipFill>
        <p:spPr>
          <a:xfrm>
            <a:off x="4011502" y="2373313"/>
            <a:ext cx="4168997" cy="2111375"/>
          </a:xfrm>
          <a:prstGeom prst="rect">
            <a:avLst/>
          </a:prstGeom>
        </p:spPr>
      </p:pic>
      <p:sp>
        <p:nvSpPr>
          <p:cNvPr id="5" name="Rechteck 19">
            <a:extLst>
              <a:ext uri="{FF2B5EF4-FFF2-40B4-BE49-F238E27FC236}">
                <a16:creationId xmlns:a16="http://schemas.microsoft.com/office/drawing/2014/main" xmlns="" id="{002EE77A-5EDA-4F55-B89C-9AC8AE44E411}"/>
              </a:ext>
            </a:extLst>
          </p:cNvPr>
          <p:cNvSpPr/>
          <p:nvPr userDrawn="1"/>
        </p:nvSpPr>
        <p:spPr bwMode="gray">
          <a:xfrm>
            <a:off x="0" y="-387424"/>
            <a:ext cx="12192000" cy="288032"/>
          </a:xfrm>
          <a:prstGeom prst="rect">
            <a:avLst/>
          </a:prstGeom>
          <a:solidFill>
            <a:srgbClr val="E61E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en-US" sz="1400" kern="0">
                <a:solidFill>
                  <a:srgbClr val="FFFFFF"/>
                </a:solidFill>
                <a:latin typeface="+mn-lt"/>
              </a:rPr>
              <a:t>Please note: External facing presentation must include trademark and copyright language, as required for all marketing material.</a:t>
            </a:r>
            <a:endParaRPr lang="en-US" sz="1400" kern="0">
              <a:solidFill>
                <a:srgbClr val="FFFFFF"/>
              </a:solidFill>
              <a:latin typeface="Verdana"/>
            </a:endParaRPr>
          </a:p>
        </p:txBody>
      </p:sp>
      <p:sp>
        <p:nvSpPr>
          <p:cNvPr id="7" name="Text Placeholder 6">
            <a:extLst>
              <a:ext uri="{FF2B5EF4-FFF2-40B4-BE49-F238E27FC236}">
                <a16:creationId xmlns:a16="http://schemas.microsoft.com/office/drawing/2014/main" xmlns="" id="{D375E3A4-66CD-46F1-9F77-2E95CC288E36}"/>
              </a:ext>
            </a:extLst>
          </p:cNvPr>
          <p:cNvSpPr>
            <a:spLocks noGrp="1"/>
          </p:cNvSpPr>
          <p:nvPr>
            <p:ph type="body" sz="quarter" idx="10" hasCustomPrompt="1"/>
          </p:nvPr>
        </p:nvSpPr>
        <p:spPr>
          <a:xfrm>
            <a:off x="623888" y="5656569"/>
            <a:ext cx="10944225" cy="466344"/>
          </a:xfrm>
        </p:spPr>
        <p:txBody>
          <a:bodyPr lIns="91440" tIns="45720" rIns="91440" bIns="45720"/>
          <a:lstStyle>
            <a:lvl1pPr marL="0" indent="0" algn="ctr">
              <a:lnSpc>
                <a:spcPct val="100000"/>
              </a:lnSpc>
              <a:spcBef>
                <a:spcPts val="0"/>
              </a:spcBef>
              <a:spcAft>
                <a:spcPts val="0"/>
              </a:spcAft>
              <a:buFont typeface="Arial" panose="020B0604020202020204" pitchFamily="34" charset="0"/>
              <a:buNone/>
              <a:defRPr lang="en-US" sz="900">
                <a:solidFill>
                  <a:schemeClr val="accent1"/>
                </a:solidFill>
                <a:effectLst/>
              </a:defRPr>
            </a:lvl1pPr>
            <a:lvl2pPr marL="0" indent="0" algn="ctr">
              <a:lnSpc>
                <a:spcPct val="100000"/>
              </a:lnSpc>
              <a:spcBef>
                <a:spcPts val="0"/>
              </a:spcBef>
              <a:spcAft>
                <a:spcPts val="0"/>
              </a:spcAft>
              <a:buNone/>
              <a:defRPr sz="800">
                <a:solidFill>
                  <a:schemeClr val="accent1"/>
                </a:solidFill>
              </a:defRPr>
            </a:lvl2pPr>
            <a:lvl3pPr marL="0" indent="0" algn="ctr">
              <a:lnSpc>
                <a:spcPct val="100000"/>
              </a:lnSpc>
              <a:spcBef>
                <a:spcPts val="0"/>
              </a:spcBef>
              <a:spcAft>
                <a:spcPts val="0"/>
              </a:spcAft>
              <a:buNone/>
              <a:defRPr sz="800">
                <a:solidFill>
                  <a:schemeClr val="accent1"/>
                </a:solidFill>
              </a:defRPr>
            </a:lvl3pPr>
            <a:lvl4pPr marL="0" indent="0" algn="ctr">
              <a:lnSpc>
                <a:spcPct val="100000"/>
              </a:lnSpc>
              <a:spcBef>
                <a:spcPts val="0"/>
              </a:spcBef>
              <a:spcAft>
                <a:spcPts val="0"/>
              </a:spcAft>
              <a:buNone/>
              <a:defRPr sz="800">
                <a:solidFill>
                  <a:schemeClr val="accent1"/>
                </a:solidFill>
              </a:defRPr>
            </a:lvl4pPr>
            <a:lvl5pPr marL="0" indent="0" algn="ctr">
              <a:lnSpc>
                <a:spcPct val="100000"/>
              </a:lnSpc>
              <a:spcBef>
                <a:spcPts val="0"/>
              </a:spcBef>
              <a:spcAft>
                <a:spcPts val="0"/>
              </a:spcAft>
              <a:buNone/>
              <a:defRPr sz="800">
                <a:solidFill>
                  <a:schemeClr val="accent1"/>
                </a:solidFill>
              </a:defRPr>
            </a:lvl5pPr>
          </a:lstStyle>
          <a:p>
            <a:pPr lvl="0"/>
            <a:r>
              <a:rPr lang="en-US" sz="900">
                <a:effectLst/>
                <a:latin typeface="Verdana" panose="020B0604030504040204" pitchFamily="34" charset="0"/>
                <a:ea typeface="Calibri" panose="020F0502020204030204" pitchFamily="34" charset="0"/>
                <a:cs typeface="Calibri" panose="020F0502020204030204" pitchFamily="34" charset="0"/>
              </a:rPr>
              <a:t>This is a placeholder for trademark and copyright language. </a:t>
            </a:r>
            <a:br>
              <a:rPr lang="en-US" sz="900">
                <a:effectLst/>
                <a:latin typeface="Verdana" panose="020B0604030504040204" pitchFamily="34" charset="0"/>
                <a:ea typeface="Calibri" panose="020F0502020204030204" pitchFamily="34" charset="0"/>
                <a:cs typeface="Calibri" panose="020F0502020204030204" pitchFamily="34" charset="0"/>
              </a:rPr>
            </a:br>
            <a:r>
              <a:rPr lang="en-US" sz="900">
                <a:effectLst/>
                <a:latin typeface="Verdana" panose="020B0604030504040204" pitchFamily="34" charset="0"/>
                <a:ea typeface="Calibri" panose="020F0502020204030204" pitchFamily="34" charset="0"/>
                <a:cs typeface="Calibri" panose="020F0502020204030204" pitchFamily="34" charset="0"/>
              </a:rPr>
              <a:t>E.g. “Merck, the vibrant M are trademarks of Merck </a:t>
            </a:r>
            <a:r>
              <a:rPr lang="en-US" sz="900" err="1">
                <a:effectLst/>
                <a:latin typeface="Verdana" panose="020B0604030504040204" pitchFamily="34" charset="0"/>
                <a:ea typeface="Calibri" panose="020F0502020204030204" pitchFamily="34" charset="0"/>
                <a:cs typeface="Calibri" panose="020F0502020204030204" pitchFamily="34" charset="0"/>
              </a:rPr>
              <a:t>KGaA</a:t>
            </a:r>
            <a:r>
              <a:rPr lang="en-US" sz="900">
                <a:effectLst/>
                <a:latin typeface="Verdana" panose="020B0604030504040204" pitchFamily="34" charset="0"/>
                <a:ea typeface="Calibri" panose="020F0502020204030204" pitchFamily="34" charset="0"/>
                <a:cs typeface="Calibri" panose="020F0502020204030204" pitchFamily="34" charset="0"/>
              </a:rPr>
              <a:t>, Darmstadt, Germany or its affiliates.</a:t>
            </a:r>
            <a:br>
              <a:rPr lang="en-US" sz="900">
                <a:effectLst/>
                <a:latin typeface="Verdana" panose="020B0604030504040204" pitchFamily="34" charset="0"/>
                <a:ea typeface="Calibri" panose="020F0502020204030204" pitchFamily="34" charset="0"/>
                <a:cs typeface="Calibri" panose="020F0502020204030204" pitchFamily="34" charset="0"/>
              </a:rPr>
            </a:br>
            <a:r>
              <a:rPr lang="en-US" sz="900">
                <a:effectLst/>
                <a:latin typeface="Verdana" panose="020B0604030504040204" pitchFamily="34" charset="0"/>
                <a:ea typeface="Calibri" panose="020F0502020204030204" pitchFamily="34" charset="0"/>
                <a:cs typeface="Calibri" panose="020F0502020204030204" pitchFamily="34" charset="0"/>
              </a:rPr>
              <a:t>All other trademarks are the property of their respective owners.”</a:t>
            </a:r>
          </a:p>
          <a:p>
            <a:pPr lvl="0"/>
            <a:r>
              <a:rPr lang="en-US" sz="900">
                <a:effectLst/>
                <a:latin typeface="Verdana" panose="020B0604030504040204" pitchFamily="34" charset="0"/>
                <a:ea typeface="Calibri" panose="020F0502020204030204" pitchFamily="34" charset="0"/>
                <a:cs typeface="Calibri" panose="020F0502020204030204" pitchFamily="34" charset="0"/>
              </a:rPr>
              <a:t/>
            </a:r>
            <a:br>
              <a:rPr lang="en-US" sz="900">
                <a:effectLst/>
                <a:latin typeface="Verdana" panose="020B0604030504040204" pitchFamily="34" charset="0"/>
                <a:ea typeface="Calibri" panose="020F0502020204030204" pitchFamily="34" charset="0"/>
                <a:cs typeface="Calibri" panose="020F0502020204030204" pitchFamily="34" charset="0"/>
              </a:rPr>
            </a:b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xmlns="" id="{67AEC351-0C14-4A78-B44F-22C808D9B959}"/>
              </a:ext>
            </a:extLst>
          </p:cNvPr>
          <p:cNvSpPr>
            <a:spLocks noGrp="1"/>
          </p:cNvSpPr>
          <p:nvPr>
            <p:ph type="sldNum" sz="quarter" idx="10"/>
          </p:nvPr>
        </p:nvSpPr>
        <p:spPr/>
        <p:txBody>
          <a:bodyPr/>
          <a:lstStyle/>
          <a:p>
            <a:fld id="{FD5E7EB4-4CDF-47BB-AF16-07782904B863}" type="slidenum">
              <a:rPr lang="en-US"/>
              <a:pPr/>
              <a:t>‹nº›</a:t>
            </a:fld>
            <a:endParaRPr lang="en-US"/>
          </a:p>
        </p:txBody>
      </p:sp>
      <p:sp>
        <p:nvSpPr>
          <p:cNvPr id="4" name="Fußzeilenplatzhalter 3">
            <a:extLst>
              <a:ext uri="{FF2B5EF4-FFF2-40B4-BE49-F238E27FC236}">
                <a16:creationId xmlns:a16="http://schemas.microsoft.com/office/drawing/2014/main" xmlns="" id="{37856D4E-A02F-49D4-A840-6137F62DE188}"/>
              </a:ext>
            </a:extLst>
          </p:cNvPr>
          <p:cNvSpPr>
            <a:spLocks noGrp="1"/>
          </p:cNvSpPr>
          <p:nvPr>
            <p:ph type="ftr" sz="quarter" idx="11"/>
          </p:nvPr>
        </p:nvSpPr>
        <p:spPr/>
        <p:txBody>
          <a:bodyPr/>
          <a:lstStyle/>
          <a:p>
            <a:r>
              <a:rPr lang="en-US"/>
              <a:t>Title of Presentation | DD.MM.YYYY</a:t>
            </a:r>
          </a:p>
        </p:txBody>
      </p:sp>
    </p:spTree>
    <p:extLst>
      <p:ext uri="{BB962C8B-B14F-4D97-AF65-F5344CB8AC3E}">
        <p14:creationId xmlns:p14="http://schemas.microsoft.com/office/powerpoint/2010/main" val="15886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1" name="Rechteck 60">
            <a:extLst>
              <a:ext uri="{FF2B5EF4-FFF2-40B4-BE49-F238E27FC236}">
                <a16:creationId xmlns:a16="http://schemas.microsoft.com/office/drawing/2014/main" xmlns="" id="{C8C382FB-356F-4895-8B83-DD109048C1C8}"/>
              </a:ext>
            </a:extLst>
          </p:cNvPr>
          <p:cNvSpPr/>
          <p:nvPr userDrawn="1"/>
        </p:nvSpPr>
        <p:spPr bwMode="gray">
          <a:xfrm>
            <a:off x="0" y="0"/>
            <a:ext cx="12191999" cy="6858000"/>
          </a:xfrm>
          <a:prstGeom prst="rect">
            <a:avLst/>
          </a:prstGeom>
          <a:solidFill>
            <a:schemeClr val="accent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56" name="Freihandform: Form 55">
            <a:extLst>
              <a:ext uri="{FF2B5EF4-FFF2-40B4-BE49-F238E27FC236}">
                <a16:creationId xmlns:a16="http://schemas.microsoft.com/office/drawing/2014/main" xmlns="" id="{70ACF905-D63A-4240-BCDE-11174A42408C}"/>
              </a:ext>
            </a:extLst>
          </p:cNvPr>
          <p:cNvSpPr/>
          <p:nvPr userDrawn="1"/>
        </p:nvSpPr>
        <p:spPr>
          <a:xfrm>
            <a:off x="10885236" y="-2977"/>
            <a:ext cx="1306763" cy="861512"/>
          </a:xfrm>
          <a:custGeom>
            <a:avLst/>
            <a:gdLst>
              <a:gd name="connsiteX0" fmla="*/ 18700 w 1306763"/>
              <a:gd name="connsiteY0" fmla="*/ 0 h 861512"/>
              <a:gd name="connsiteX1" fmla="*/ 1306763 w 1306763"/>
              <a:gd name="connsiteY1" fmla="*/ 0 h 861512"/>
              <a:gd name="connsiteX2" fmla="*/ 1306763 w 1306763"/>
              <a:gd name="connsiteY2" fmla="*/ 861512 h 861512"/>
              <a:gd name="connsiteX3" fmla="*/ 492547 w 1306763"/>
              <a:gd name="connsiteY3" fmla="*/ 755603 h 861512"/>
              <a:gd name="connsiteX4" fmla="*/ 3127 w 1306763"/>
              <a:gd name="connsiteY4" fmla="*/ 119671 h 861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763" h="861512">
                <a:moveTo>
                  <a:pt x="18700" y="0"/>
                </a:moveTo>
                <a:lnTo>
                  <a:pt x="1306763" y="0"/>
                </a:lnTo>
                <a:lnTo>
                  <a:pt x="1306763" y="861512"/>
                </a:lnTo>
                <a:lnTo>
                  <a:pt x="492547" y="755603"/>
                </a:lnTo>
                <a:cubicBezTo>
                  <a:pt x="-70132" y="682343"/>
                  <a:pt x="3127" y="119671"/>
                  <a:pt x="3127" y="119671"/>
                </a:cubicBezTo>
                <a:close/>
              </a:path>
            </a:pathLst>
          </a:custGeom>
          <a:solidFill>
            <a:schemeClr val="bg2"/>
          </a:solidFill>
          <a:ln w="9525" cap="flat">
            <a:noFill/>
            <a:prstDash val="solid"/>
            <a:miter/>
          </a:ln>
        </p:spPr>
        <p:txBody>
          <a:bodyPr rtlCol="0" anchor="ctr"/>
          <a:lstStyle/>
          <a:p>
            <a:endParaRPr lang="en-US"/>
          </a:p>
        </p:txBody>
      </p:sp>
      <p:sp>
        <p:nvSpPr>
          <p:cNvPr id="53" name="Freihandform: Form 52">
            <a:extLst>
              <a:ext uri="{FF2B5EF4-FFF2-40B4-BE49-F238E27FC236}">
                <a16:creationId xmlns:a16="http://schemas.microsoft.com/office/drawing/2014/main" xmlns="" id="{E8E46B28-57CF-4070-AC7B-5028D3C639CB}"/>
              </a:ext>
            </a:extLst>
          </p:cNvPr>
          <p:cNvSpPr/>
          <p:nvPr/>
        </p:nvSpPr>
        <p:spPr>
          <a:xfrm>
            <a:off x="3300754" y="-2977"/>
            <a:ext cx="8548675" cy="6860978"/>
          </a:xfrm>
          <a:custGeom>
            <a:avLst/>
            <a:gdLst>
              <a:gd name="connsiteX0" fmla="*/ 1815049 w 8548675"/>
              <a:gd name="connsiteY0" fmla="*/ 0 h 6860978"/>
              <a:gd name="connsiteX1" fmla="*/ 5475557 w 8548675"/>
              <a:gd name="connsiteY1" fmla="*/ 0 h 6860978"/>
              <a:gd name="connsiteX2" fmla="*/ 8089597 w 8548675"/>
              <a:gd name="connsiteY2" fmla="*/ 1384874 h 6860978"/>
              <a:gd name="connsiteX3" fmla="*/ 8443212 w 8548675"/>
              <a:gd name="connsiteY3" fmla="*/ 2535560 h 6860978"/>
              <a:gd name="connsiteX4" fmla="*/ 6329942 w 8548675"/>
              <a:gd name="connsiteY4" fmla="*/ 6524297 h 6860978"/>
              <a:gd name="connsiteX5" fmla="*/ 6075791 w 8548675"/>
              <a:gd name="connsiteY5" fmla="*/ 6836204 h 6860978"/>
              <a:gd name="connsiteX6" fmla="*/ 6037484 w 8548675"/>
              <a:gd name="connsiteY6" fmla="*/ 6860978 h 6860978"/>
              <a:gd name="connsiteX7" fmla="*/ 5147284 w 8548675"/>
              <a:gd name="connsiteY7" fmla="*/ 6860978 h 6860978"/>
              <a:gd name="connsiteX8" fmla="*/ 459081 w 8548675"/>
              <a:gd name="connsiteY8" fmla="*/ 4377241 h 6860978"/>
              <a:gd name="connsiteX9" fmla="*/ 105461 w 8548675"/>
              <a:gd name="connsiteY9" fmla="*/ 3226555 h 686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48675" h="6860978">
                <a:moveTo>
                  <a:pt x="1815049" y="0"/>
                </a:moveTo>
                <a:lnTo>
                  <a:pt x="5475557" y="0"/>
                </a:lnTo>
                <a:lnTo>
                  <a:pt x="8089597" y="1384874"/>
                </a:lnTo>
                <a:cubicBezTo>
                  <a:pt x="8841664" y="1783492"/>
                  <a:pt x="8443212" y="2535560"/>
                  <a:pt x="8443212" y="2535560"/>
                </a:cubicBezTo>
                <a:lnTo>
                  <a:pt x="6329942" y="6524297"/>
                </a:lnTo>
                <a:cubicBezTo>
                  <a:pt x="6255232" y="6665310"/>
                  <a:pt x="6168085" y="6765876"/>
                  <a:pt x="6075791" y="6836204"/>
                </a:cubicBezTo>
                <a:lnTo>
                  <a:pt x="6037484" y="6860978"/>
                </a:lnTo>
                <a:lnTo>
                  <a:pt x="5147284" y="6860978"/>
                </a:lnTo>
                <a:lnTo>
                  <a:pt x="459081" y="4377241"/>
                </a:lnTo>
                <a:cubicBezTo>
                  <a:pt x="-292986" y="3978789"/>
                  <a:pt x="105461" y="3226555"/>
                  <a:pt x="105461" y="3226555"/>
                </a:cubicBezTo>
                <a:close/>
              </a:path>
            </a:pathLst>
          </a:custGeom>
          <a:solidFill>
            <a:schemeClr val="bg2"/>
          </a:solidFill>
          <a:ln w="9525" cap="flat">
            <a:noFill/>
            <a:prstDash val="solid"/>
            <a:miter/>
          </a:ln>
        </p:spPr>
        <p:txBody>
          <a:bodyPr rtlCol="0" anchor="ctr"/>
          <a:lstStyle/>
          <a:p>
            <a:endParaRPr lang="en-US"/>
          </a:p>
        </p:txBody>
      </p:sp>
      <p:sp>
        <p:nvSpPr>
          <p:cNvPr id="59" name="Freihandform: Form 58">
            <a:extLst>
              <a:ext uri="{FF2B5EF4-FFF2-40B4-BE49-F238E27FC236}">
                <a16:creationId xmlns:a16="http://schemas.microsoft.com/office/drawing/2014/main" xmlns="" id="{AFF26CBE-D8CA-40C1-AF75-98E3F13E451B}"/>
              </a:ext>
            </a:extLst>
          </p:cNvPr>
          <p:cNvSpPr/>
          <p:nvPr/>
        </p:nvSpPr>
        <p:spPr>
          <a:xfrm rot="1238158">
            <a:off x="10486910" y="4018761"/>
            <a:ext cx="2079421" cy="3311913"/>
          </a:xfrm>
          <a:custGeom>
            <a:avLst/>
            <a:gdLst>
              <a:gd name="connsiteX0" fmla="*/ 652994 w 2079421"/>
              <a:gd name="connsiteY0" fmla="*/ 40934 h 3311913"/>
              <a:gd name="connsiteX1" fmla="*/ 942900 w 2079421"/>
              <a:gd name="connsiteY1" fmla="*/ 2133 h 3311913"/>
              <a:gd name="connsiteX2" fmla="*/ 1136078 w 2079421"/>
              <a:gd name="connsiteY2" fmla="*/ 23873 h 3311913"/>
              <a:gd name="connsiteX3" fmla="*/ 2079421 w 2079421"/>
              <a:gd name="connsiteY3" fmla="*/ 2528820 h 3311913"/>
              <a:gd name="connsiteX4" fmla="*/ 0 w 2079421"/>
              <a:gd name="connsiteY4" fmla="*/ 3311913 h 3311913"/>
              <a:gd name="connsiteX5" fmla="*/ 315575 w 2079421"/>
              <a:gd name="connsiteY5" fmla="*/ 502593 h 3311913"/>
              <a:gd name="connsiteX6" fmla="*/ 652994 w 2079421"/>
              <a:gd name="connsiteY6" fmla="*/ 40934 h 33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9421" h="3311913">
                <a:moveTo>
                  <a:pt x="652994" y="40934"/>
                </a:moveTo>
                <a:cubicBezTo>
                  <a:pt x="801906" y="-13704"/>
                  <a:pt x="942900" y="2133"/>
                  <a:pt x="942900" y="2133"/>
                </a:cubicBezTo>
                <a:lnTo>
                  <a:pt x="1136078" y="23873"/>
                </a:lnTo>
                <a:lnTo>
                  <a:pt x="2079421" y="2528820"/>
                </a:lnTo>
                <a:lnTo>
                  <a:pt x="0" y="3311913"/>
                </a:lnTo>
                <a:lnTo>
                  <a:pt x="315575" y="502593"/>
                </a:lnTo>
                <a:cubicBezTo>
                  <a:pt x="347249" y="220688"/>
                  <a:pt x="504081" y="95573"/>
                  <a:pt x="652994" y="40934"/>
                </a:cubicBezTo>
                <a:close/>
              </a:path>
            </a:pathLst>
          </a:custGeom>
          <a:solidFill>
            <a:schemeClr val="bg2"/>
          </a:solidFill>
          <a:ln w="9525" cap="flat">
            <a:noFill/>
            <a:prstDash val="solid"/>
            <a:miter/>
          </a:ln>
        </p:spPr>
        <p:txBody>
          <a:bodyPr rtlCol="0" anchor="ctr"/>
          <a:lstStyle/>
          <a:p>
            <a:endParaRPr lang="en-US"/>
          </a:p>
        </p:txBody>
      </p:sp>
      <p:sp>
        <p:nvSpPr>
          <p:cNvPr id="48" name="Freihandform: Form 47">
            <a:extLst>
              <a:ext uri="{FF2B5EF4-FFF2-40B4-BE49-F238E27FC236}">
                <a16:creationId xmlns:a16="http://schemas.microsoft.com/office/drawing/2014/main" xmlns="" id="{7D085731-918A-4DCF-958E-BA8DA112D27C}"/>
              </a:ext>
            </a:extLst>
          </p:cNvPr>
          <p:cNvSpPr/>
          <p:nvPr userDrawn="1"/>
        </p:nvSpPr>
        <p:spPr bwMode="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5707323 w 12192000"/>
              <a:gd name="connsiteY3" fmla="*/ 1 h 6858000"/>
              <a:gd name="connsiteX4" fmla="*/ 4938860 w 12192000"/>
              <a:gd name="connsiteY4" fmla="*/ 2177110 h 6858000"/>
              <a:gd name="connsiteX5" fmla="*/ 5655305 w 12192000"/>
              <a:gd name="connsiteY5" fmla="*/ 3675195 h 6858000"/>
              <a:gd name="connsiteX6" fmla="*/ 12192000 w 12192000"/>
              <a:gd name="connsiteY6" fmla="*/ 5982274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0" y="0"/>
                </a:moveTo>
                <a:lnTo>
                  <a:pt x="12192000" y="0"/>
                </a:lnTo>
                <a:lnTo>
                  <a:pt x="12192000" y="1"/>
                </a:lnTo>
                <a:lnTo>
                  <a:pt x="5707323" y="1"/>
                </a:lnTo>
                <a:lnTo>
                  <a:pt x="4938860" y="2177110"/>
                </a:lnTo>
                <a:cubicBezTo>
                  <a:pt x="4938860" y="2177110"/>
                  <a:pt x="4548036" y="3284378"/>
                  <a:pt x="5655305" y="3675195"/>
                </a:cubicBezTo>
                <a:lnTo>
                  <a:pt x="12192000" y="5982274"/>
                </a:lnTo>
                <a:lnTo>
                  <a:pt x="12192000" y="6858000"/>
                </a:lnTo>
                <a:lnTo>
                  <a:pt x="0" y="6858000"/>
                </a:lnTo>
                <a:close/>
              </a:path>
            </a:pathLst>
          </a:custGeom>
          <a:solidFill>
            <a:srgbClr val="FFDCB9"/>
          </a:solidFill>
          <a:ln w="9525" cap="flat" cmpd="sng" algn="ctr">
            <a:noFill/>
            <a:prstDash val="solid"/>
          </a:ln>
          <a:effectLst/>
        </p:spPr>
        <p:txBody>
          <a:bodyPr wrap="square" rtlCol="0" anchor="ctr" anchorCtr="0">
            <a:noAutofit/>
          </a:bodyPr>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60" name="Freihandform: Form 59">
            <a:extLst>
              <a:ext uri="{FF2B5EF4-FFF2-40B4-BE49-F238E27FC236}">
                <a16:creationId xmlns:a16="http://schemas.microsoft.com/office/drawing/2014/main" xmlns="" id="{9C508460-DD80-4E96-B83F-CDD1198C6EB2}"/>
              </a:ext>
            </a:extLst>
          </p:cNvPr>
          <p:cNvSpPr/>
          <p:nvPr userDrawn="1"/>
        </p:nvSpPr>
        <p:spPr>
          <a:xfrm>
            <a:off x="1" y="3174287"/>
            <a:ext cx="4123641" cy="3683713"/>
          </a:xfrm>
          <a:custGeom>
            <a:avLst/>
            <a:gdLst>
              <a:gd name="connsiteX0" fmla="*/ 903040 w 4123641"/>
              <a:gd name="connsiteY0" fmla="*/ 6 h 3683713"/>
              <a:gd name="connsiteX1" fmla="*/ 1005228 w 4123641"/>
              <a:gd name="connsiteY1" fmla="*/ 4162 h 3683713"/>
              <a:gd name="connsiteX2" fmla="*/ 3144664 w 4123641"/>
              <a:gd name="connsiteY2" fmla="*/ 244780 h 3683713"/>
              <a:gd name="connsiteX3" fmla="*/ 4119480 w 4123641"/>
              <a:gd name="connsiteY3" fmla="*/ 1466755 h 3683713"/>
              <a:gd name="connsiteX4" fmla="*/ 3870239 w 4123641"/>
              <a:gd name="connsiteY4" fmla="*/ 3683713 h 3683713"/>
              <a:gd name="connsiteX5" fmla="*/ 0 w 4123641"/>
              <a:gd name="connsiteY5" fmla="*/ 3683713 h 3683713"/>
              <a:gd name="connsiteX6" fmla="*/ 0 w 4123641"/>
              <a:gd name="connsiteY6" fmla="*/ 400106 h 3683713"/>
              <a:gd name="connsiteX7" fmla="*/ 26287 w 4123641"/>
              <a:gd name="connsiteY7" fmla="*/ 363393 h 3683713"/>
              <a:gd name="connsiteX8" fmla="*/ 903040 w 4123641"/>
              <a:gd name="connsiteY8" fmla="*/ 6 h 368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3641" h="3683713">
                <a:moveTo>
                  <a:pt x="903040" y="6"/>
                </a:moveTo>
                <a:cubicBezTo>
                  <a:pt x="966609" y="-180"/>
                  <a:pt x="1005228" y="4162"/>
                  <a:pt x="1005228" y="4162"/>
                </a:cubicBezTo>
                <a:lnTo>
                  <a:pt x="3144664" y="244780"/>
                </a:lnTo>
                <a:cubicBezTo>
                  <a:pt x="4242964" y="368264"/>
                  <a:pt x="4119480" y="1466755"/>
                  <a:pt x="4119480" y="1466755"/>
                </a:cubicBezTo>
                <a:lnTo>
                  <a:pt x="3870239" y="3683713"/>
                </a:lnTo>
                <a:lnTo>
                  <a:pt x="0" y="3683713"/>
                </a:lnTo>
                <a:lnTo>
                  <a:pt x="0" y="400106"/>
                </a:lnTo>
                <a:lnTo>
                  <a:pt x="26287" y="363393"/>
                </a:lnTo>
                <a:cubicBezTo>
                  <a:pt x="297069" y="41872"/>
                  <a:pt x="712332" y="565"/>
                  <a:pt x="903040" y="6"/>
                </a:cubicBezTo>
                <a:close/>
              </a:path>
            </a:pathLst>
          </a:custGeom>
          <a:solidFill>
            <a:schemeClr val="bg2"/>
          </a:solidFill>
          <a:ln w="9525" cap="flat">
            <a:noFill/>
            <a:prstDash val="solid"/>
            <a:miter/>
          </a:ln>
        </p:spPr>
        <p:txBody>
          <a:bodyPr rtlCol="0" anchor="ctr"/>
          <a:lstStyle/>
          <a:p>
            <a:endParaRPr lang="en-US"/>
          </a:p>
        </p:txBody>
      </p:sp>
      <p:sp>
        <p:nvSpPr>
          <p:cNvPr id="2" name="Title 1"/>
          <p:cNvSpPr>
            <a:spLocks noGrp="1"/>
          </p:cNvSpPr>
          <p:nvPr userDrawn="1">
            <p:ph type="title" hasCustomPrompt="1"/>
          </p:nvPr>
        </p:nvSpPr>
        <p:spPr bwMode="gray">
          <a:xfrm>
            <a:off x="6240463" y="1484784"/>
            <a:ext cx="5327651" cy="1368151"/>
          </a:xfrm>
          <a:prstGeom prst="rect">
            <a:avLst/>
          </a:prstGeom>
          <a:noFill/>
        </p:spPr>
        <p:txBody>
          <a:bodyPr tIns="72000" bIns="0" anchor="t" anchorCtr="0"/>
          <a:lstStyle>
            <a:lvl1pPr>
              <a:lnSpc>
                <a:spcPct val="100000"/>
              </a:lnSpc>
              <a:defRPr sz="3600" b="0" cap="none" baseline="0">
                <a:solidFill>
                  <a:schemeClr val="accent1"/>
                </a:solidFill>
                <a:latin typeface="Merck" panose="04040805020F02020302" pitchFamily="82" charset="0"/>
              </a:defRPr>
            </a:lvl1pPr>
          </a:lstStyle>
          <a:p>
            <a:pPr lvl="0"/>
            <a:r>
              <a:rPr lang="en-US" noProof="0"/>
              <a:t>Chapter name </a:t>
            </a:r>
            <a:br>
              <a:rPr lang="en-US" noProof="0"/>
            </a:br>
            <a:r>
              <a:rPr lang="en-US" noProof="0"/>
              <a:t>in two lines</a:t>
            </a:r>
          </a:p>
        </p:txBody>
      </p:sp>
      <p:grpSp>
        <p:nvGrpSpPr>
          <p:cNvPr id="10" name="Group 9"/>
          <p:cNvGrpSpPr>
            <a:grpSpLocks noChangeAspect="1"/>
          </p:cNvGrpSpPr>
          <p:nvPr userDrawn="1">
            <p:custDataLst>
              <p:tags r:id="rId1"/>
            </p:custDataLst>
          </p:nvPr>
        </p:nvGrpSpPr>
        <p:grpSpPr bwMode="gray">
          <a:xfrm>
            <a:off x="10539522" y="6440320"/>
            <a:ext cx="1028592" cy="162000"/>
            <a:chOff x="-4548188" y="3063875"/>
            <a:chExt cx="2741613" cy="431800"/>
          </a:xfrm>
          <a:solidFill>
            <a:schemeClr val="bg2"/>
          </a:solidFill>
        </p:grpSpPr>
        <p:sp>
          <p:nvSpPr>
            <p:cNvPr id="11"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16"/>
          <p:cNvSpPr>
            <a:spLocks noGrp="1"/>
          </p:cNvSpPr>
          <p:nvPr userDrawn="1">
            <p:ph type="body" sz="quarter" idx="13" hasCustomPrompt="1"/>
          </p:nvPr>
        </p:nvSpPr>
        <p:spPr bwMode="gray">
          <a:xfrm>
            <a:off x="623888" y="3861048"/>
            <a:ext cx="3455987" cy="2231777"/>
          </a:xfrm>
          <a:prstGeom prst="rect">
            <a:avLst/>
          </a:prstGeom>
        </p:spPr>
        <p:txBody>
          <a:bodyPr wrap="none" anchor="b"/>
          <a:lstStyle>
            <a:lvl1pPr marL="0" indent="0">
              <a:buFont typeface="Arial" panose="020B0604020202020204" pitchFamily="34" charset="0"/>
              <a:buNone/>
              <a:defRPr sz="11500" b="0">
                <a:ln>
                  <a:noFill/>
                </a:ln>
                <a:solidFill>
                  <a:srgbClr val="FFDCB9"/>
                </a:solidFill>
                <a:latin typeface="Merck" panose="04040805020F02020302" pitchFamily="82" charset="0"/>
              </a:defRPr>
            </a:lvl1pPr>
            <a:lvl2pPr marL="0" indent="0">
              <a:spcBef>
                <a:spcPts val="600"/>
              </a:spcBef>
              <a:buFont typeface="Arial" panose="020B0604020202020204" pitchFamily="34" charset="0"/>
              <a:buNone/>
              <a:defRPr sz="5000" b="0">
                <a:ln>
                  <a:solidFill>
                    <a:schemeClr val="bg2"/>
                  </a:solidFill>
                </a:ln>
                <a:noFill/>
                <a:latin typeface="Merck" panose="04040805020F02020302" pitchFamily="82" charset="0"/>
              </a:defRPr>
            </a:lvl2pPr>
            <a:lvl3pPr marL="0" indent="0">
              <a:spcBef>
                <a:spcPts val="600"/>
              </a:spcBef>
              <a:buNone/>
              <a:defRPr sz="5000" b="0">
                <a:ln>
                  <a:solidFill>
                    <a:schemeClr val="bg2"/>
                  </a:solidFill>
                </a:ln>
                <a:noFill/>
                <a:latin typeface="Merck" panose="04040805020F02020302" pitchFamily="82" charset="0"/>
              </a:defRPr>
            </a:lvl3pPr>
            <a:lvl4pPr marL="0" indent="0">
              <a:spcBef>
                <a:spcPts val="600"/>
              </a:spcBef>
              <a:buNone/>
              <a:defRPr sz="5000" b="0">
                <a:ln>
                  <a:solidFill>
                    <a:schemeClr val="bg2"/>
                  </a:solidFill>
                </a:ln>
                <a:noFill/>
                <a:latin typeface="Merck" panose="04040805020F02020302" pitchFamily="82" charset="0"/>
              </a:defRPr>
            </a:lvl4pPr>
            <a:lvl5pPr marL="0" indent="0">
              <a:spcBef>
                <a:spcPts val="600"/>
              </a:spcBef>
              <a:buNone/>
              <a:defRPr sz="5000" b="0">
                <a:ln>
                  <a:solidFill>
                    <a:schemeClr val="bg2"/>
                  </a:solidFill>
                </a:ln>
                <a:noFill/>
                <a:latin typeface="Merck" panose="04040805020F02020302" pitchFamily="82" charset="0"/>
              </a:defRPr>
            </a:lvl5pPr>
            <a:lvl6pPr marL="0" indent="0">
              <a:spcBef>
                <a:spcPts val="600"/>
              </a:spcBef>
              <a:buNone/>
              <a:defRPr sz="5000" b="0">
                <a:ln>
                  <a:solidFill>
                    <a:schemeClr val="bg2"/>
                  </a:solidFill>
                </a:ln>
                <a:noFill/>
                <a:latin typeface="Merck" panose="04040805020F02020302" pitchFamily="82" charset="0"/>
              </a:defRPr>
            </a:lvl6pPr>
            <a:lvl7pPr marL="0" indent="0">
              <a:spcBef>
                <a:spcPts val="600"/>
              </a:spcBef>
              <a:buNone/>
              <a:defRPr sz="5000" b="0">
                <a:ln>
                  <a:solidFill>
                    <a:schemeClr val="bg2"/>
                  </a:solidFill>
                </a:ln>
                <a:noFill/>
                <a:latin typeface="Merck" panose="04040805020F02020302" pitchFamily="82" charset="0"/>
              </a:defRPr>
            </a:lvl7pPr>
            <a:lvl8pPr marL="0" indent="0">
              <a:spcBef>
                <a:spcPts val="600"/>
              </a:spcBef>
              <a:buNone/>
              <a:defRPr sz="5000" b="0">
                <a:ln>
                  <a:solidFill>
                    <a:schemeClr val="bg2"/>
                  </a:solidFill>
                </a:ln>
                <a:noFill/>
                <a:latin typeface="Merck" panose="04040805020F02020302" pitchFamily="82" charset="0"/>
              </a:defRPr>
            </a:lvl8pPr>
            <a:lvl9pPr marL="0" indent="0">
              <a:spcBef>
                <a:spcPts val="600"/>
              </a:spcBef>
              <a:buNone/>
              <a:defRPr sz="5000" b="0">
                <a:ln>
                  <a:solidFill>
                    <a:schemeClr val="bg2"/>
                  </a:solidFill>
                </a:ln>
                <a:noFill/>
                <a:latin typeface="Merck" panose="04040805020F02020302" pitchFamily="82" charset="0"/>
              </a:defRPr>
            </a:lvl9pPr>
          </a:lstStyle>
          <a:p>
            <a:pPr lvl="0"/>
            <a:r>
              <a:rPr lang="en-US"/>
              <a:t>00</a:t>
            </a:r>
          </a:p>
        </p:txBody>
      </p:sp>
    </p:spTree>
  </p:cSld>
  <p:clrMapOvr>
    <a:masterClrMapping/>
  </p:clrMapOvr>
  <p:extLst>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lain">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5" imgW="353" imgH="353" progId="TCLayout.ActiveDocument.1">
                  <p:embed/>
                </p:oleObj>
              </mc:Choice>
              <mc:Fallback>
                <p:oleObj name="think-cell Slide" r:id="rId5" imgW="353" imgH="353"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Rectangle 5">
            <a:extLst>
              <a:ext uri="{FF2B5EF4-FFF2-40B4-BE49-F238E27FC236}">
                <a16:creationId xmlns:a16="http://schemas.microsoft.com/office/drawing/2014/main" xmlns="" id="{1F66C43F-9CEE-4108-822F-4D7623823595}"/>
              </a:ext>
            </a:extLst>
          </p:cNvPr>
          <p:cNvSpPr/>
          <p:nvPr userDrawn="1"/>
        </p:nvSpPr>
        <p:spPr bwMode="gray">
          <a:xfrm>
            <a:off x="1" y="0"/>
            <a:ext cx="12192000" cy="6858001"/>
          </a:xfrm>
          <a:prstGeom prst="rect">
            <a:avLst/>
          </a:prstGeom>
          <a:solidFill>
            <a:srgbClr val="FFDCB9"/>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22" name="Group 9">
            <a:extLst>
              <a:ext uri="{FF2B5EF4-FFF2-40B4-BE49-F238E27FC236}">
                <a16:creationId xmlns:a16="http://schemas.microsoft.com/office/drawing/2014/main" xmlns="" id="{33467EAB-D7BB-45E1-AB3A-1A90C41CA112}"/>
              </a:ext>
            </a:extLst>
          </p:cNvPr>
          <p:cNvGrpSpPr>
            <a:grpSpLocks noChangeAspect="1"/>
          </p:cNvGrpSpPr>
          <p:nvPr userDrawn="1">
            <p:custDataLst>
              <p:tags r:id="rId3"/>
            </p:custDataLst>
          </p:nvPr>
        </p:nvGrpSpPr>
        <p:grpSpPr bwMode="gray">
          <a:xfrm>
            <a:off x="10539522" y="6440320"/>
            <a:ext cx="1028592" cy="162000"/>
            <a:chOff x="-4548188" y="3063875"/>
            <a:chExt cx="2741613" cy="431800"/>
          </a:xfrm>
          <a:solidFill>
            <a:schemeClr val="bg2"/>
          </a:solidFill>
        </p:grpSpPr>
        <p:sp>
          <p:nvSpPr>
            <p:cNvPr id="23" name="Freeform 9">
              <a:extLst>
                <a:ext uri="{FF2B5EF4-FFF2-40B4-BE49-F238E27FC236}">
                  <a16:creationId xmlns:a16="http://schemas.microsoft.com/office/drawing/2014/main" xmlns="" id="{C3E68EF0-E394-4FE3-BDE3-AFA69C9D61AC}"/>
                </a:ext>
              </a:extLst>
            </p:cNvPr>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xmlns="" id="{619DBFB6-C1E8-49CE-ABE8-7482BCD12A8E}"/>
                </a:ext>
              </a:extLst>
            </p:cNvPr>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xmlns="" id="{B630B640-B848-4B04-AB6B-F087878D88A4}"/>
                </a:ext>
              </a:extLst>
            </p:cNvPr>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xmlns="" id="{1D61D8AA-CFBF-4ABF-9AFF-791ADDA48626}"/>
                </a:ext>
              </a:extLst>
            </p:cNvPr>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xmlns="" id="{04A6E599-9317-4693-8FC3-4073D3546CD0}"/>
                </a:ext>
              </a:extLst>
            </p:cNvPr>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Text Placeholder 16">
            <a:extLst>
              <a:ext uri="{FF2B5EF4-FFF2-40B4-BE49-F238E27FC236}">
                <a16:creationId xmlns:a16="http://schemas.microsoft.com/office/drawing/2014/main" xmlns="" id="{79AFF54C-A23C-4ECD-A980-5D0991EFFB26}"/>
              </a:ext>
            </a:extLst>
          </p:cNvPr>
          <p:cNvSpPr>
            <a:spLocks noGrp="1"/>
          </p:cNvSpPr>
          <p:nvPr>
            <p:ph type="body" sz="quarter" idx="13" hasCustomPrompt="1"/>
          </p:nvPr>
        </p:nvSpPr>
        <p:spPr bwMode="gray">
          <a:xfrm>
            <a:off x="5951538" y="1989138"/>
            <a:ext cx="5617069" cy="1251710"/>
          </a:xfrm>
          <a:prstGeom prst="rect">
            <a:avLst/>
          </a:prstGeom>
        </p:spPr>
        <p:txBody>
          <a:bodyPr wrap="none" tIns="0" bIns="216000" anchor="ctr"/>
          <a:lstStyle>
            <a:lvl1pPr marL="0" indent="0" algn="l">
              <a:buFont typeface="Arial" panose="020B0604020202020204" pitchFamily="34" charset="0"/>
              <a:buNone/>
              <a:defRPr sz="11500" b="0">
                <a:ln>
                  <a:noFill/>
                </a:ln>
                <a:solidFill>
                  <a:schemeClr val="bg2"/>
                </a:solidFill>
                <a:latin typeface="Merck" panose="04040805020F02020302" pitchFamily="82" charset="0"/>
              </a:defRPr>
            </a:lvl1pPr>
            <a:lvl2pPr marL="0" indent="0">
              <a:spcBef>
                <a:spcPts val="600"/>
              </a:spcBef>
              <a:buFont typeface="Arial" panose="020B0604020202020204" pitchFamily="34" charset="0"/>
              <a:buNone/>
              <a:defRPr sz="5000" b="0">
                <a:ln>
                  <a:solidFill>
                    <a:schemeClr val="bg2"/>
                  </a:solidFill>
                </a:ln>
                <a:noFill/>
                <a:latin typeface="Merck" panose="04040805020F02020302" pitchFamily="82" charset="0"/>
              </a:defRPr>
            </a:lvl2pPr>
            <a:lvl3pPr marL="0" indent="0">
              <a:spcBef>
                <a:spcPts val="600"/>
              </a:spcBef>
              <a:buNone/>
              <a:defRPr sz="5000" b="0">
                <a:ln>
                  <a:solidFill>
                    <a:schemeClr val="bg2"/>
                  </a:solidFill>
                </a:ln>
                <a:noFill/>
                <a:latin typeface="Merck" panose="04040805020F02020302" pitchFamily="82" charset="0"/>
              </a:defRPr>
            </a:lvl3pPr>
            <a:lvl4pPr marL="0" indent="0">
              <a:spcBef>
                <a:spcPts val="600"/>
              </a:spcBef>
              <a:buNone/>
              <a:defRPr sz="5000" b="0">
                <a:ln>
                  <a:solidFill>
                    <a:schemeClr val="bg2"/>
                  </a:solidFill>
                </a:ln>
                <a:noFill/>
                <a:latin typeface="Merck" panose="04040805020F02020302" pitchFamily="82" charset="0"/>
              </a:defRPr>
            </a:lvl4pPr>
            <a:lvl5pPr marL="0" indent="0">
              <a:spcBef>
                <a:spcPts val="600"/>
              </a:spcBef>
              <a:buNone/>
              <a:defRPr sz="5000" b="0">
                <a:ln>
                  <a:solidFill>
                    <a:schemeClr val="bg2"/>
                  </a:solidFill>
                </a:ln>
                <a:noFill/>
                <a:latin typeface="Merck" panose="04040805020F02020302" pitchFamily="82" charset="0"/>
              </a:defRPr>
            </a:lvl5pPr>
            <a:lvl6pPr marL="0" indent="0">
              <a:spcBef>
                <a:spcPts val="600"/>
              </a:spcBef>
              <a:buNone/>
              <a:defRPr sz="5000" b="0">
                <a:ln>
                  <a:solidFill>
                    <a:schemeClr val="bg2"/>
                  </a:solidFill>
                </a:ln>
                <a:noFill/>
                <a:latin typeface="Merck" panose="04040805020F02020302" pitchFamily="82" charset="0"/>
              </a:defRPr>
            </a:lvl6pPr>
            <a:lvl7pPr marL="0" indent="0">
              <a:spcBef>
                <a:spcPts val="600"/>
              </a:spcBef>
              <a:buNone/>
              <a:defRPr sz="5000" b="0">
                <a:ln>
                  <a:solidFill>
                    <a:schemeClr val="bg2"/>
                  </a:solidFill>
                </a:ln>
                <a:noFill/>
                <a:latin typeface="Merck" panose="04040805020F02020302" pitchFamily="82" charset="0"/>
              </a:defRPr>
            </a:lvl7pPr>
            <a:lvl8pPr marL="0" indent="0">
              <a:spcBef>
                <a:spcPts val="600"/>
              </a:spcBef>
              <a:buNone/>
              <a:defRPr sz="5000" b="0">
                <a:ln>
                  <a:solidFill>
                    <a:schemeClr val="bg2"/>
                  </a:solidFill>
                </a:ln>
                <a:noFill/>
                <a:latin typeface="Merck" panose="04040805020F02020302" pitchFamily="82" charset="0"/>
              </a:defRPr>
            </a:lvl8pPr>
            <a:lvl9pPr marL="0" indent="0">
              <a:spcBef>
                <a:spcPts val="600"/>
              </a:spcBef>
              <a:buNone/>
              <a:defRPr sz="5000" b="0">
                <a:ln>
                  <a:solidFill>
                    <a:schemeClr val="bg2"/>
                  </a:solidFill>
                </a:ln>
                <a:noFill/>
                <a:latin typeface="Merck" panose="04040805020F02020302" pitchFamily="82" charset="0"/>
              </a:defRPr>
            </a:lvl9pPr>
          </a:lstStyle>
          <a:p>
            <a:pPr lvl="0"/>
            <a:r>
              <a:rPr lang="en-US"/>
              <a:t>00</a:t>
            </a:r>
          </a:p>
        </p:txBody>
      </p:sp>
      <p:sp>
        <p:nvSpPr>
          <p:cNvPr id="14" name="Title 1">
            <a:extLst>
              <a:ext uri="{FF2B5EF4-FFF2-40B4-BE49-F238E27FC236}">
                <a16:creationId xmlns:a16="http://schemas.microsoft.com/office/drawing/2014/main" xmlns="" id="{D09FD659-5304-4C33-9CE5-679C1E182ECA}"/>
              </a:ext>
            </a:extLst>
          </p:cNvPr>
          <p:cNvSpPr>
            <a:spLocks noGrp="1"/>
          </p:cNvSpPr>
          <p:nvPr>
            <p:ph type="title" hasCustomPrompt="1"/>
          </p:nvPr>
        </p:nvSpPr>
        <p:spPr bwMode="gray">
          <a:xfrm>
            <a:off x="5951538" y="3356992"/>
            <a:ext cx="5617070" cy="2232000"/>
          </a:xfrm>
          <a:prstGeom prst="rect">
            <a:avLst/>
          </a:prstGeom>
          <a:noFill/>
        </p:spPr>
        <p:txBody>
          <a:bodyPr tIns="72000" bIns="0" anchor="t" anchorCtr="0"/>
          <a:lstStyle>
            <a:lvl1pPr>
              <a:lnSpc>
                <a:spcPct val="100000"/>
              </a:lnSpc>
              <a:defRPr sz="3600" b="0" cap="none" baseline="0">
                <a:solidFill>
                  <a:schemeClr val="accent1"/>
                </a:solidFill>
                <a:latin typeface="Merck" panose="04040805020F02020302" pitchFamily="82" charset="0"/>
              </a:defRPr>
            </a:lvl1pPr>
          </a:lstStyle>
          <a:p>
            <a:pPr lvl="0"/>
            <a:r>
              <a:rPr lang="en-US" noProof="0"/>
              <a:t>Chapter name </a:t>
            </a:r>
            <a:br>
              <a:rPr lang="en-US" noProof="0"/>
            </a:br>
            <a:r>
              <a:rPr lang="en-US" noProof="0"/>
              <a:t>in two lines </a:t>
            </a:r>
          </a:p>
        </p:txBody>
      </p:sp>
      <p:pic>
        <p:nvPicPr>
          <p:cNvPr id="4" name="Grafik 3">
            <a:extLst>
              <a:ext uri="{FF2B5EF4-FFF2-40B4-BE49-F238E27FC236}">
                <a16:creationId xmlns:a16="http://schemas.microsoft.com/office/drawing/2014/main" xmlns="" id="{BEF21155-C201-4CAA-BC18-A9F0BFE86052}"/>
              </a:ext>
            </a:extLst>
          </p:cNvPr>
          <p:cNvPicPr>
            <a:picLocks noChangeAspect="1"/>
          </p:cNvPicPr>
          <p:nvPr userDrawn="1"/>
        </p:nvPicPr>
        <p:blipFill rotWithShape="1">
          <a:blip r:embed="rId7"/>
          <a:srcRect l="31255"/>
          <a:stretch/>
        </p:blipFill>
        <p:spPr>
          <a:xfrm>
            <a:off x="0" y="1446214"/>
            <a:ext cx="6251342" cy="4548164"/>
          </a:xfrm>
          <a:prstGeom prst="rect">
            <a:avLst/>
          </a:prstGeom>
        </p:spPr>
      </p:pic>
    </p:spTree>
    <p:extLst>
      <p:ext uri="{BB962C8B-B14F-4D97-AF65-F5344CB8AC3E}">
        <p14:creationId xmlns:p14="http://schemas.microsoft.com/office/powerpoint/2010/main" val="4253677781"/>
      </p:ext>
    </p:extLst>
  </p:cSld>
  <p:clrMapOvr>
    <a:masterClrMapping/>
  </p:clrMapOvr>
  <p:extLst>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p:cNvSpPr/>
          <p:nvPr userDrawn="1"/>
        </p:nvSpPr>
        <p:spPr bwMode="gray">
          <a:xfrm>
            <a:off x="1" y="0"/>
            <a:ext cx="12192000" cy="6858001"/>
          </a:xfrm>
          <a:prstGeom prst="rect">
            <a:avLst/>
          </a:prstGeom>
          <a:solidFill>
            <a:srgbClr val="FFDCB9"/>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21" name="Text Placeholder AP1 Details">
            <a:extLst>
              <a:ext uri="{FF2B5EF4-FFF2-40B4-BE49-F238E27FC236}">
                <a16:creationId xmlns:a16="http://schemas.microsoft.com/office/drawing/2014/main" xmlns="" id="{C79BA157-337C-448E-BD06-F2E605981490}"/>
              </a:ext>
            </a:extLst>
          </p:cNvPr>
          <p:cNvSpPr>
            <a:spLocks noGrp="1"/>
          </p:cNvSpPr>
          <p:nvPr>
            <p:ph type="body" sz="quarter" idx="19" hasCustomPrompt="1"/>
          </p:nvPr>
        </p:nvSpPr>
        <p:spPr bwMode="gray">
          <a:xfrm>
            <a:off x="624092" y="1988680"/>
            <a:ext cx="2519767" cy="1655976"/>
          </a:xfrm>
          <a:prstGeom prst="rect">
            <a:avLst/>
          </a:prstGeom>
          <a:noFill/>
        </p:spPr>
        <p:txBody>
          <a:bodyPr vert="horz" lIns="0" tIns="0" rIns="0" bIns="0" rtlCol="0" anchor="t" anchorCtr="0">
            <a:noAutofit/>
          </a:bodyPr>
          <a:lstStyle>
            <a:lvl1pPr>
              <a:spcBef>
                <a:spcPts val="0"/>
              </a:spcBef>
              <a:defRPr lang="de-DE" sz="1200" b="0" kern="1200" baseline="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spcBef>
                <a:spcPts val="0"/>
              </a:spcBef>
              <a:buClr>
                <a:srgbClr val="52328F"/>
              </a:buClr>
            </a:pPr>
            <a:r>
              <a:rPr lang="en-US" noProof="0"/>
              <a:t>Add your contact details here.</a:t>
            </a:r>
          </a:p>
        </p:txBody>
      </p:sp>
      <p:sp>
        <p:nvSpPr>
          <p:cNvPr id="22" name="Text Placeholder AP1 Name">
            <a:extLst>
              <a:ext uri="{FF2B5EF4-FFF2-40B4-BE49-F238E27FC236}">
                <a16:creationId xmlns:a16="http://schemas.microsoft.com/office/drawing/2014/main" xmlns="" id="{4767AE3E-BA55-4D0F-9B00-7507CE2530B0}"/>
              </a:ext>
            </a:extLst>
          </p:cNvPr>
          <p:cNvSpPr>
            <a:spLocks noGrp="1"/>
          </p:cNvSpPr>
          <p:nvPr>
            <p:ph type="body" sz="quarter" idx="10" hasCustomPrompt="1"/>
          </p:nvPr>
        </p:nvSpPr>
        <p:spPr bwMode="gray">
          <a:xfrm>
            <a:off x="624001" y="1484784"/>
            <a:ext cx="251985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1" i="0" kern="1200" cap="none" baseline="0" noProof="0" dirty="0">
                <a:solidFill>
                  <a:schemeClr val="accent1"/>
                </a:solidFill>
                <a:latin typeface="+mj-lt"/>
                <a:ea typeface="Verdana" panose="020B0604030504040204" pitchFamily="34" charset="0"/>
                <a:cs typeface="Verdana" panose="020B0604030504040204" pitchFamily="34" charset="0"/>
              </a:defRPr>
            </a:lvl1pPr>
            <a:lvl2pPr marL="0" indent="0">
              <a:spcBef>
                <a:spcPts val="0"/>
              </a:spcBef>
              <a:spcAft>
                <a:spcPts val="0"/>
              </a:spcAft>
              <a:buNone/>
              <a:defRPr sz="1400" b="1" cap="none">
                <a:solidFill>
                  <a:schemeClr val="accent1"/>
                </a:solidFill>
                <a:latin typeface="+mj-lt"/>
              </a:defRPr>
            </a:lvl2pPr>
            <a:lvl3pPr marL="0" indent="0">
              <a:spcBef>
                <a:spcPts val="0"/>
              </a:spcBef>
              <a:spcAft>
                <a:spcPts val="0"/>
              </a:spcAft>
              <a:buNone/>
              <a:defRPr sz="1400" b="1" cap="none">
                <a:solidFill>
                  <a:schemeClr val="accent1"/>
                </a:solidFill>
                <a:latin typeface="+mj-lt"/>
              </a:defRPr>
            </a:lvl3pPr>
            <a:lvl4pPr marL="0" indent="0">
              <a:spcBef>
                <a:spcPts val="0"/>
              </a:spcBef>
              <a:spcAft>
                <a:spcPts val="0"/>
              </a:spcAft>
              <a:buNone/>
              <a:defRPr sz="1400" b="1" cap="none">
                <a:solidFill>
                  <a:schemeClr val="accent1"/>
                </a:solidFill>
                <a:latin typeface="+mj-lt"/>
              </a:defRPr>
            </a:lvl4pPr>
            <a:lvl5pPr marL="0" indent="0">
              <a:spcBef>
                <a:spcPts val="0"/>
              </a:spcBef>
              <a:spcAft>
                <a:spcPts val="0"/>
              </a:spcAft>
              <a:buNone/>
              <a:defRPr sz="1400" b="1" cap="none">
                <a:solidFill>
                  <a:schemeClr val="accent1"/>
                </a:solidFill>
                <a:latin typeface="+mj-lt"/>
              </a:defRPr>
            </a:lvl5pPr>
            <a:lvl6pPr marL="0" indent="0">
              <a:spcBef>
                <a:spcPts val="0"/>
              </a:spcBef>
              <a:spcAft>
                <a:spcPts val="0"/>
              </a:spcAft>
              <a:buNone/>
              <a:defRPr sz="1400" b="1" cap="none">
                <a:solidFill>
                  <a:schemeClr val="accent1"/>
                </a:solidFill>
                <a:latin typeface="+mj-lt"/>
              </a:defRPr>
            </a:lvl6pPr>
            <a:lvl7pPr marL="0" indent="0">
              <a:spcBef>
                <a:spcPts val="0"/>
              </a:spcBef>
              <a:spcAft>
                <a:spcPts val="0"/>
              </a:spcAft>
              <a:buNone/>
              <a:defRPr sz="1400" b="1" cap="none">
                <a:solidFill>
                  <a:schemeClr val="accent1"/>
                </a:solidFill>
                <a:latin typeface="+mj-lt"/>
              </a:defRPr>
            </a:lvl7pPr>
            <a:lvl8pPr marL="0" indent="0">
              <a:spcBef>
                <a:spcPts val="0"/>
              </a:spcBef>
              <a:spcAft>
                <a:spcPts val="0"/>
              </a:spcAft>
              <a:buNone/>
              <a:defRPr sz="1400" b="1" cap="none">
                <a:solidFill>
                  <a:schemeClr val="accent1"/>
                </a:solidFill>
                <a:latin typeface="+mj-lt"/>
              </a:defRPr>
            </a:lvl8pPr>
            <a:lvl9pPr marL="0" indent="0">
              <a:spcBef>
                <a:spcPts val="0"/>
              </a:spcBef>
              <a:spcAft>
                <a:spcPts val="0"/>
              </a:spcAft>
              <a:buNone/>
              <a:defRPr sz="1400" b="1" cap="none">
                <a:solidFill>
                  <a:schemeClr val="accent1"/>
                </a:solidFill>
                <a:latin typeface="+mj-lt"/>
              </a:defRPr>
            </a:lvl9pPr>
          </a:lstStyle>
          <a:p>
            <a:pPr lvl="0"/>
            <a:r>
              <a:rPr lang="en-US" noProof="0"/>
              <a:t>Contact (Please edit)</a:t>
            </a:r>
          </a:p>
        </p:txBody>
      </p:sp>
      <p:sp>
        <p:nvSpPr>
          <p:cNvPr id="23" name="Text Placeholder AP1 Details">
            <a:extLst>
              <a:ext uri="{FF2B5EF4-FFF2-40B4-BE49-F238E27FC236}">
                <a16:creationId xmlns:a16="http://schemas.microsoft.com/office/drawing/2014/main" xmlns="" id="{4E25AFD2-BC03-4CA9-ADA6-9259311CEBD1}"/>
              </a:ext>
            </a:extLst>
          </p:cNvPr>
          <p:cNvSpPr>
            <a:spLocks noGrp="1"/>
          </p:cNvSpPr>
          <p:nvPr>
            <p:ph type="body" sz="quarter" idx="20" hasCustomPrompt="1"/>
          </p:nvPr>
        </p:nvSpPr>
        <p:spPr bwMode="gray">
          <a:xfrm>
            <a:off x="623483" y="4437320"/>
            <a:ext cx="2519767" cy="1655976"/>
          </a:xfrm>
          <a:prstGeom prst="rect">
            <a:avLst/>
          </a:prstGeom>
          <a:noFill/>
        </p:spPr>
        <p:txBody>
          <a:bodyPr vert="horz" lIns="0" tIns="0" rIns="0" bIns="0" rtlCol="0" anchor="t" anchorCtr="0">
            <a:noAutofit/>
          </a:bodyPr>
          <a:lstStyle>
            <a:lvl1pPr>
              <a:spcBef>
                <a:spcPts val="0"/>
              </a:spcBef>
              <a:defRPr lang="de-DE" sz="1200" b="0" kern="1200" baseline="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spcBef>
                <a:spcPts val="0"/>
              </a:spcBef>
              <a:buClr>
                <a:srgbClr val="52328F"/>
              </a:buClr>
            </a:pPr>
            <a:r>
              <a:rPr lang="en-US" noProof="0"/>
              <a:t>Add your contact details here.</a:t>
            </a:r>
          </a:p>
        </p:txBody>
      </p:sp>
      <p:sp>
        <p:nvSpPr>
          <p:cNvPr id="24" name="Text Placeholder AP1 Name">
            <a:extLst>
              <a:ext uri="{FF2B5EF4-FFF2-40B4-BE49-F238E27FC236}">
                <a16:creationId xmlns:a16="http://schemas.microsoft.com/office/drawing/2014/main" xmlns="" id="{E99B597B-5A5D-453D-BA59-9E21430B9705}"/>
              </a:ext>
            </a:extLst>
          </p:cNvPr>
          <p:cNvSpPr>
            <a:spLocks noGrp="1"/>
          </p:cNvSpPr>
          <p:nvPr>
            <p:ph type="body" sz="quarter" idx="21" hasCustomPrompt="1"/>
          </p:nvPr>
        </p:nvSpPr>
        <p:spPr bwMode="gray">
          <a:xfrm>
            <a:off x="623392" y="3933424"/>
            <a:ext cx="251985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1" i="0" kern="1200" cap="none" baseline="0" noProof="0" dirty="0">
                <a:solidFill>
                  <a:schemeClr val="accent1"/>
                </a:solidFill>
                <a:latin typeface="+mj-lt"/>
                <a:ea typeface="Verdana" panose="020B0604030504040204" pitchFamily="34" charset="0"/>
                <a:cs typeface="Verdana" panose="020B0604030504040204" pitchFamily="34" charset="0"/>
              </a:defRPr>
            </a:lvl1pPr>
            <a:lvl2pPr marL="0" indent="0">
              <a:spcBef>
                <a:spcPts val="0"/>
              </a:spcBef>
              <a:spcAft>
                <a:spcPts val="0"/>
              </a:spcAft>
              <a:buNone/>
              <a:defRPr sz="1400" b="1" cap="none">
                <a:solidFill>
                  <a:schemeClr val="accent1"/>
                </a:solidFill>
                <a:latin typeface="+mj-lt"/>
              </a:defRPr>
            </a:lvl2pPr>
            <a:lvl3pPr marL="0" indent="0">
              <a:spcBef>
                <a:spcPts val="0"/>
              </a:spcBef>
              <a:spcAft>
                <a:spcPts val="0"/>
              </a:spcAft>
              <a:buNone/>
              <a:defRPr sz="1400" b="1" cap="none">
                <a:solidFill>
                  <a:schemeClr val="accent1"/>
                </a:solidFill>
                <a:latin typeface="+mj-lt"/>
              </a:defRPr>
            </a:lvl3pPr>
            <a:lvl4pPr marL="0" indent="0">
              <a:spcBef>
                <a:spcPts val="0"/>
              </a:spcBef>
              <a:spcAft>
                <a:spcPts val="0"/>
              </a:spcAft>
              <a:buNone/>
              <a:defRPr sz="1400" b="1" cap="none">
                <a:solidFill>
                  <a:schemeClr val="accent1"/>
                </a:solidFill>
                <a:latin typeface="+mj-lt"/>
              </a:defRPr>
            </a:lvl4pPr>
            <a:lvl5pPr marL="0" indent="0">
              <a:spcBef>
                <a:spcPts val="0"/>
              </a:spcBef>
              <a:spcAft>
                <a:spcPts val="0"/>
              </a:spcAft>
              <a:buNone/>
              <a:defRPr sz="1400" b="1" cap="none">
                <a:solidFill>
                  <a:schemeClr val="accent1"/>
                </a:solidFill>
                <a:latin typeface="+mj-lt"/>
              </a:defRPr>
            </a:lvl5pPr>
            <a:lvl6pPr marL="0" indent="0">
              <a:spcBef>
                <a:spcPts val="0"/>
              </a:spcBef>
              <a:spcAft>
                <a:spcPts val="0"/>
              </a:spcAft>
              <a:buNone/>
              <a:defRPr sz="1400" b="1" cap="none">
                <a:solidFill>
                  <a:schemeClr val="accent1"/>
                </a:solidFill>
                <a:latin typeface="+mj-lt"/>
              </a:defRPr>
            </a:lvl6pPr>
            <a:lvl7pPr marL="0" indent="0">
              <a:spcBef>
                <a:spcPts val="0"/>
              </a:spcBef>
              <a:spcAft>
                <a:spcPts val="0"/>
              </a:spcAft>
              <a:buNone/>
              <a:defRPr sz="1400" b="1" cap="none">
                <a:solidFill>
                  <a:schemeClr val="accent1"/>
                </a:solidFill>
                <a:latin typeface="+mj-lt"/>
              </a:defRPr>
            </a:lvl7pPr>
            <a:lvl8pPr marL="0" indent="0">
              <a:spcBef>
                <a:spcPts val="0"/>
              </a:spcBef>
              <a:spcAft>
                <a:spcPts val="0"/>
              </a:spcAft>
              <a:buNone/>
              <a:defRPr sz="1400" b="1" cap="none">
                <a:solidFill>
                  <a:schemeClr val="accent1"/>
                </a:solidFill>
                <a:latin typeface="+mj-lt"/>
              </a:defRPr>
            </a:lvl8pPr>
            <a:lvl9pPr marL="0" indent="0">
              <a:spcBef>
                <a:spcPts val="0"/>
              </a:spcBef>
              <a:spcAft>
                <a:spcPts val="0"/>
              </a:spcAft>
              <a:buNone/>
              <a:defRPr sz="1400" b="1" cap="none">
                <a:solidFill>
                  <a:schemeClr val="accent1"/>
                </a:solidFill>
                <a:latin typeface="+mj-lt"/>
              </a:defRPr>
            </a:lvl9pPr>
          </a:lstStyle>
          <a:p>
            <a:pPr lvl="0"/>
            <a:r>
              <a:rPr lang="en-US" noProof="0"/>
              <a:t>Contact (Please edit)</a:t>
            </a:r>
          </a:p>
        </p:txBody>
      </p:sp>
      <p:sp>
        <p:nvSpPr>
          <p:cNvPr id="36" name="Text Placeholder AP1 Details">
            <a:extLst>
              <a:ext uri="{FF2B5EF4-FFF2-40B4-BE49-F238E27FC236}">
                <a16:creationId xmlns:a16="http://schemas.microsoft.com/office/drawing/2014/main" xmlns="" id="{5D01E36C-135A-4222-8595-E9375AA04EEB}"/>
              </a:ext>
            </a:extLst>
          </p:cNvPr>
          <p:cNvSpPr>
            <a:spLocks noGrp="1"/>
          </p:cNvSpPr>
          <p:nvPr>
            <p:ph type="body" sz="quarter" idx="22" hasCustomPrompt="1"/>
          </p:nvPr>
        </p:nvSpPr>
        <p:spPr bwMode="gray">
          <a:xfrm>
            <a:off x="3431795" y="4436952"/>
            <a:ext cx="2519767" cy="1655976"/>
          </a:xfrm>
          <a:prstGeom prst="rect">
            <a:avLst/>
          </a:prstGeom>
          <a:noFill/>
        </p:spPr>
        <p:txBody>
          <a:bodyPr vert="horz" lIns="0" tIns="0" rIns="0" bIns="0" rtlCol="0" anchor="t" anchorCtr="0">
            <a:noAutofit/>
          </a:bodyPr>
          <a:lstStyle>
            <a:lvl1pPr>
              <a:spcBef>
                <a:spcPts val="0"/>
              </a:spcBef>
              <a:defRPr lang="de-DE" sz="1200" b="0" kern="1200" baseline="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spcBef>
                <a:spcPts val="0"/>
              </a:spcBef>
              <a:buClr>
                <a:srgbClr val="52328F"/>
              </a:buClr>
            </a:pPr>
            <a:r>
              <a:rPr lang="en-US" noProof="0"/>
              <a:t>Add your contact details here.</a:t>
            </a:r>
          </a:p>
        </p:txBody>
      </p:sp>
      <p:sp>
        <p:nvSpPr>
          <p:cNvPr id="37" name="Text Placeholder AP1 Name">
            <a:extLst>
              <a:ext uri="{FF2B5EF4-FFF2-40B4-BE49-F238E27FC236}">
                <a16:creationId xmlns:a16="http://schemas.microsoft.com/office/drawing/2014/main" xmlns="" id="{02417E19-3B69-4B9D-845C-6895CBD40AD8}"/>
              </a:ext>
            </a:extLst>
          </p:cNvPr>
          <p:cNvSpPr>
            <a:spLocks noGrp="1"/>
          </p:cNvSpPr>
          <p:nvPr>
            <p:ph type="body" sz="quarter" idx="23" hasCustomPrompt="1"/>
          </p:nvPr>
        </p:nvSpPr>
        <p:spPr bwMode="gray">
          <a:xfrm>
            <a:off x="3431704" y="3933056"/>
            <a:ext cx="251985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1" i="0" kern="1200" cap="none" baseline="0" noProof="0" dirty="0">
                <a:solidFill>
                  <a:schemeClr val="accent1"/>
                </a:solidFill>
                <a:latin typeface="+mj-lt"/>
                <a:ea typeface="Verdana" panose="020B0604030504040204" pitchFamily="34" charset="0"/>
                <a:cs typeface="Verdana" panose="020B0604030504040204" pitchFamily="34" charset="0"/>
              </a:defRPr>
            </a:lvl1pPr>
            <a:lvl2pPr marL="0" indent="0">
              <a:spcBef>
                <a:spcPts val="0"/>
              </a:spcBef>
              <a:spcAft>
                <a:spcPts val="0"/>
              </a:spcAft>
              <a:buNone/>
              <a:defRPr sz="1400" b="1" cap="none">
                <a:solidFill>
                  <a:schemeClr val="accent1"/>
                </a:solidFill>
                <a:latin typeface="+mj-lt"/>
              </a:defRPr>
            </a:lvl2pPr>
            <a:lvl3pPr marL="0" indent="0">
              <a:spcBef>
                <a:spcPts val="0"/>
              </a:spcBef>
              <a:spcAft>
                <a:spcPts val="0"/>
              </a:spcAft>
              <a:buNone/>
              <a:defRPr sz="1400" b="1" cap="none">
                <a:solidFill>
                  <a:schemeClr val="accent1"/>
                </a:solidFill>
                <a:latin typeface="+mj-lt"/>
              </a:defRPr>
            </a:lvl3pPr>
            <a:lvl4pPr marL="0" indent="0">
              <a:spcBef>
                <a:spcPts val="0"/>
              </a:spcBef>
              <a:spcAft>
                <a:spcPts val="0"/>
              </a:spcAft>
              <a:buNone/>
              <a:defRPr sz="1400" b="1" cap="none">
                <a:solidFill>
                  <a:schemeClr val="accent1"/>
                </a:solidFill>
                <a:latin typeface="+mj-lt"/>
              </a:defRPr>
            </a:lvl4pPr>
            <a:lvl5pPr marL="0" indent="0">
              <a:spcBef>
                <a:spcPts val="0"/>
              </a:spcBef>
              <a:spcAft>
                <a:spcPts val="0"/>
              </a:spcAft>
              <a:buNone/>
              <a:defRPr sz="1400" b="1" cap="none">
                <a:solidFill>
                  <a:schemeClr val="accent1"/>
                </a:solidFill>
                <a:latin typeface="+mj-lt"/>
              </a:defRPr>
            </a:lvl5pPr>
            <a:lvl6pPr marL="0" indent="0">
              <a:spcBef>
                <a:spcPts val="0"/>
              </a:spcBef>
              <a:spcAft>
                <a:spcPts val="0"/>
              </a:spcAft>
              <a:buNone/>
              <a:defRPr sz="1400" b="1" cap="none">
                <a:solidFill>
                  <a:schemeClr val="accent1"/>
                </a:solidFill>
                <a:latin typeface="+mj-lt"/>
              </a:defRPr>
            </a:lvl6pPr>
            <a:lvl7pPr marL="0" indent="0">
              <a:spcBef>
                <a:spcPts val="0"/>
              </a:spcBef>
              <a:spcAft>
                <a:spcPts val="0"/>
              </a:spcAft>
              <a:buNone/>
              <a:defRPr sz="1400" b="1" cap="none">
                <a:solidFill>
                  <a:schemeClr val="accent1"/>
                </a:solidFill>
                <a:latin typeface="+mj-lt"/>
              </a:defRPr>
            </a:lvl7pPr>
            <a:lvl8pPr marL="0" indent="0">
              <a:spcBef>
                <a:spcPts val="0"/>
              </a:spcBef>
              <a:spcAft>
                <a:spcPts val="0"/>
              </a:spcAft>
              <a:buNone/>
              <a:defRPr sz="1400" b="1" cap="none">
                <a:solidFill>
                  <a:schemeClr val="accent1"/>
                </a:solidFill>
                <a:latin typeface="+mj-lt"/>
              </a:defRPr>
            </a:lvl8pPr>
            <a:lvl9pPr marL="0" indent="0">
              <a:spcBef>
                <a:spcPts val="0"/>
              </a:spcBef>
              <a:spcAft>
                <a:spcPts val="0"/>
              </a:spcAft>
              <a:buNone/>
              <a:defRPr sz="1400" b="1" cap="none">
                <a:solidFill>
                  <a:schemeClr val="accent1"/>
                </a:solidFill>
                <a:latin typeface="+mj-lt"/>
              </a:defRPr>
            </a:lvl9pPr>
          </a:lstStyle>
          <a:p>
            <a:pPr lvl="0"/>
            <a:r>
              <a:rPr lang="en-US" noProof="0"/>
              <a:t>Contact (Please edit)</a:t>
            </a:r>
          </a:p>
        </p:txBody>
      </p:sp>
      <p:pic>
        <p:nvPicPr>
          <p:cNvPr id="13" name="Grafik 12">
            <a:extLst>
              <a:ext uri="{FF2B5EF4-FFF2-40B4-BE49-F238E27FC236}">
                <a16:creationId xmlns:a16="http://schemas.microsoft.com/office/drawing/2014/main" xmlns="" id="{6E8E4851-1BB3-4555-AA79-7F4B2AF18486}"/>
              </a:ext>
            </a:extLst>
          </p:cNvPr>
          <p:cNvPicPr>
            <a:picLocks noChangeAspect="1"/>
          </p:cNvPicPr>
          <p:nvPr userDrawn="1"/>
        </p:nvPicPr>
        <p:blipFill>
          <a:blip r:embed="rId6"/>
          <a:stretch>
            <a:fillRect/>
          </a:stretch>
        </p:blipFill>
        <p:spPr>
          <a:xfrm>
            <a:off x="7310438" y="3938289"/>
            <a:ext cx="4273028" cy="2164061"/>
          </a:xfrm>
          <a:prstGeom prst="rect">
            <a:avLst/>
          </a:prstGeom>
        </p:spPr>
      </p:pic>
    </p:spTree>
  </p:cSld>
  <p:clrMapOvr>
    <a:masterClrMapping/>
  </p:clrMapOvr>
  <p:extLst>
    <p:ext uri="{DCECCB84-F9BA-43D5-87BE-67443E8EF086}">
      <p15:sldGuideLst xmlns:p15="http://schemas.microsoft.com/office/powerpoint/2012/main" xmlns=""/>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er">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xmlns="" id="{A457DF4A-16F6-4783-B322-9EE1D237F984}"/>
              </a:ext>
            </a:extLst>
          </p:cNvPr>
          <p:cNvSpPr>
            <a:spLocks noGrp="1"/>
          </p:cNvSpPr>
          <p:nvPr>
            <p:ph type="sldNum" sz="quarter" idx="10"/>
          </p:nvPr>
        </p:nvSpPr>
        <p:spPr/>
        <p:txBody>
          <a:bodyPr/>
          <a:lstStyle/>
          <a:p>
            <a:fld id="{FD5E7EB4-4CDF-47BB-AF16-07782904B863}" type="slidenum">
              <a:rPr lang="en-US" smtClean="0"/>
              <a:pPr/>
              <a:t>‹nº›</a:t>
            </a:fld>
            <a:endParaRPr lang="en-US"/>
          </a:p>
        </p:txBody>
      </p:sp>
      <p:sp>
        <p:nvSpPr>
          <p:cNvPr id="4" name="Fußzeilenplatzhalter 3">
            <a:extLst>
              <a:ext uri="{FF2B5EF4-FFF2-40B4-BE49-F238E27FC236}">
                <a16:creationId xmlns:a16="http://schemas.microsoft.com/office/drawing/2014/main" xmlns="" id="{80AE7251-8D59-49A3-B21B-FA17274A7CE3}"/>
              </a:ext>
            </a:extLst>
          </p:cNvPr>
          <p:cNvSpPr>
            <a:spLocks noGrp="1"/>
          </p:cNvSpPr>
          <p:nvPr>
            <p:ph type="ftr" sz="quarter" idx="11"/>
          </p:nvPr>
        </p:nvSpPr>
        <p:spPr/>
        <p:txBody>
          <a:bodyPr/>
          <a:lstStyle/>
          <a:p>
            <a:r>
              <a:rPr lang="en-US"/>
              <a:t>Title of Presentation | DD.MM.YYYY</a:t>
            </a:r>
          </a:p>
        </p:txBody>
      </p:sp>
    </p:spTree>
    <p:extLst>
      <p:ext uri="{BB962C8B-B14F-4D97-AF65-F5344CB8AC3E}">
        <p14:creationId xmlns:p14="http://schemas.microsoft.com/office/powerpoint/2010/main" val="399882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6" name="Rechteck 55">
            <a:extLst>
              <a:ext uri="{FF2B5EF4-FFF2-40B4-BE49-F238E27FC236}">
                <a16:creationId xmlns:a16="http://schemas.microsoft.com/office/drawing/2014/main" xmlns="" id="{251E8E59-29AE-4CCD-BE18-3431CAC9BF47}"/>
              </a:ext>
            </a:extLst>
          </p:cNvPr>
          <p:cNvSpPr/>
          <p:nvPr userDrawn="1"/>
        </p:nvSpPr>
        <p:spPr bwMode="gray">
          <a:xfrm>
            <a:off x="0" y="0"/>
            <a:ext cx="12191999" cy="6858000"/>
          </a:xfrm>
          <a:prstGeom prst="rect">
            <a:avLst/>
          </a:prstGeom>
          <a:solidFill>
            <a:srgbClr val="EB3C96"/>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68" name="Freihandform: Form 67">
            <a:extLst>
              <a:ext uri="{FF2B5EF4-FFF2-40B4-BE49-F238E27FC236}">
                <a16:creationId xmlns:a16="http://schemas.microsoft.com/office/drawing/2014/main" xmlns="" id="{5BDD8D32-BDE3-4959-8EB5-4E55890A8E02}"/>
              </a:ext>
            </a:extLst>
          </p:cNvPr>
          <p:cNvSpPr/>
          <p:nvPr userDrawn="1"/>
        </p:nvSpPr>
        <p:spPr>
          <a:xfrm>
            <a:off x="9371098" y="0"/>
            <a:ext cx="2820902" cy="916322"/>
          </a:xfrm>
          <a:custGeom>
            <a:avLst/>
            <a:gdLst>
              <a:gd name="connsiteX0" fmla="*/ 0 w 2820902"/>
              <a:gd name="connsiteY0" fmla="*/ 0 h 916322"/>
              <a:gd name="connsiteX1" fmla="*/ 2820902 w 2820902"/>
              <a:gd name="connsiteY1" fmla="*/ 0 h 916322"/>
              <a:gd name="connsiteX2" fmla="*/ 2820902 w 2820902"/>
              <a:gd name="connsiteY2" fmla="*/ 916322 h 916322"/>
              <a:gd name="connsiteX3" fmla="*/ 561754 w 2820902"/>
              <a:gd name="connsiteY3" fmla="*/ 611337 h 916322"/>
              <a:gd name="connsiteX4" fmla="*/ 1803 w 2820902"/>
              <a:gd name="connsiteY4" fmla="*/ 29958 h 91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902" h="916322">
                <a:moveTo>
                  <a:pt x="0" y="0"/>
                </a:moveTo>
                <a:lnTo>
                  <a:pt x="2820902" y="0"/>
                </a:lnTo>
                <a:lnTo>
                  <a:pt x="2820902" y="916322"/>
                </a:lnTo>
                <a:lnTo>
                  <a:pt x="561754" y="611337"/>
                </a:lnTo>
                <a:cubicBezTo>
                  <a:pt x="117119" y="551316"/>
                  <a:pt x="19435" y="226873"/>
                  <a:pt x="1803" y="29958"/>
                </a:cubicBezTo>
                <a:close/>
              </a:path>
            </a:pathLst>
          </a:custGeom>
          <a:solidFill>
            <a:srgbClr val="503291"/>
          </a:solidFill>
          <a:ln w="9525" cap="flat">
            <a:noFill/>
            <a:prstDash val="solid"/>
            <a:miter/>
          </a:ln>
        </p:spPr>
        <p:txBody>
          <a:bodyPr rtlCol="0" anchor="ctr"/>
          <a:lstStyle/>
          <a:p>
            <a:endParaRPr lang="en-US"/>
          </a:p>
        </p:txBody>
      </p:sp>
      <p:sp>
        <p:nvSpPr>
          <p:cNvPr id="65" name="Freihandform: Form 64">
            <a:extLst>
              <a:ext uri="{FF2B5EF4-FFF2-40B4-BE49-F238E27FC236}">
                <a16:creationId xmlns:a16="http://schemas.microsoft.com/office/drawing/2014/main" xmlns="" id="{7F110E34-DF35-4C02-843D-136FFFA43FB6}"/>
              </a:ext>
            </a:extLst>
          </p:cNvPr>
          <p:cNvSpPr/>
          <p:nvPr/>
        </p:nvSpPr>
        <p:spPr>
          <a:xfrm>
            <a:off x="0" y="0"/>
            <a:ext cx="11291801" cy="6858000"/>
          </a:xfrm>
          <a:custGeom>
            <a:avLst/>
            <a:gdLst>
              <a:gd name="connsiteX0" fmla="*/ 0 w 11291801"/>
              <a:gd name="connsiteY0" fmla="*/ 0 h 6858000"/>
              <a:gd name="connsiteX1" fmla="*/ 5867242 w 11291801"/>
              <a:gd name="connsiteY1" fmla="*/ 0 h 6858000"/>
              <a:gd name="connsiteX2" fmla="*/ 10575361 w 11291801"/>
              <a:gd name="connsiteY2" fmla="*/ 1327450 h 6858000"/>
              <a:gd name="connsiteX3" fmla="*/ 11256975 w 11291801"/>
              <a:gd name="connsiteY3" fmla="*/ 2544590 h 6858000"/>
              <a:gd name="connsiteX4" fmla="*/ 10040809 w 11291801"/>
              <a:gd name="connsiteY4" fmla="*/ 6858000 h 6858000"/>
              <a:gd name="connsiteX5" fmla="*/ 4679310 w 11291801"/>
              <a:gd name="connsiteY5" fmla="*/ 6858000 h 6858000"/>
              <a:gd name="connsiteX6" fmla="*/ 0 w 11291801"/>
              <a:gd name="connsiteY6" fmla="*/ 5538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1801" h="6858000">
                <a:moveTo>
                  <a:pt x="0" y="0"/>
                </a:moveTo>
                <a:lnTo>
                  <a:pt x="5867242" y="0"/>
                </a:lnTo>
                <a:lnTo>
                  <a:pt x="10575361" y="1327450"/>
                </a:lnTo>
                <a:cubicBezTo>
                  <a:pt x="11524738" y="1595213"/>
                  <a:pt x="11256975" y="2544590"/>
                  <a:pt x="11256975" y="2544590"/>
                </a:cubicBezTo>
                <a:lnTo>
                  <a:pt x="10040809" y="6858000"/>
                </a:lnTo>
                <a:lnTo>
                  <a:pt x="4679310" y="6858000"/>
                </a:lnTo>
                <a:lnTo>
                  <a:pt x="0" y="5538673"/>
                </a:lnTo>
                <a:close/>
              </a:path>
            </a:pathLst>
          </a:custGeom>
          <a:solidFill>
            <a:srgbClr val="503291"/>
          </a:solidFill>
          <a:ln w="9525" cap="flat">
            <a:noFill/>
            <a:prstDash val="solid"/>
            <a:miter/>
          </a:ln>
        </p:spPr>
        <p:txBody>
          <a:bodyPr rtlCol="0" anchor="ctr"/>
          <a:lstStyle/>
          <a:p>
            <a:endParaRPr lang="en-US"/>
          </a:p>
        </p:txBody>
      </p:sp>
      <p:sp>
        <p:nvSpPr>
          <p:cNvPr id="70" name="Freihandform: Form 69">
            <a:extLst>
              <a:ext uri="{FF2B5EF4-FFF2-40B4-BE49-F238E27FC236}">
                <a16:creationId xmlns:a16="http://schemas.microsoft.com/office/drawing/2014/main" xmlns="" id="{25C4C6FE-34E8-4FF8-A5FA-19FB6A5A320F}"/>
              </a:ext>
            </a:extLst>
          </p:cNvPr>
          <p:cNvSpPr/>
          <p:nvPr/>
        </p:nvSpPr>
        <p:spPr>
          <a:xfrm>
            <a:off x="11590478" y="1561289"/>
            <a:ext cx="601522" cy="3171132"/>
          </a:xfrm>
          <a:custGeom>
            <a:avLst/>
            <a:gdLst>
              <a:gd name="connsiteX0" fmla="*/ 601522 w 601522"/>
              <a:gd name="connsiteY0" fmla="*/ 0 h 3171132"/>
              <a:gd name="connsiteX1" fmla="*/ 601522 w 601522"/>
              <a:gd name="connsiteY1" fmla="*/ 3171132 h 3171132"/>
              <a:gd name="connsiteX2" fmla="*/ 385348 w 601522"/>
              <a:gd name="connsiteY2" fmla="*/ 3146832 h 3171132"/>
              <a:gd name="connsiteX3" fmla="*/ 1636 w 601522"/>
              <a:gd name="connsiteY3" fmla="*/ 2665854 h 3171132"/>
              <a:gd name="connsiteX4" fmla="*/ 258814 w 601522"/>
              <a:gd name="connsiteY4" fmla="*/ 376411 h 3171132"/>
              <a:gd name="connsiteX5" fmla="*/ 600415 w 601522"/>
              <a:gd name="connsiteY5" fmla="*/ 129 h 317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522" h="3171132">
                <a:moveTo>
                  <a:pt x="601522" y="0"/>
                </a:moveTo>
                <a:lnTo>
                  <a:pt x="601522" y="3171132"/>
                </a:lnTo>
                <a:lnTo>
                  <a:pt x="385348" y="3146832"/>
                </a:lnTo>
                <a:cubicBezTo>
                  <a:pt x="-46934" y="3098259"/>
                  <a:pt x="1636" y="2665854"/>
                  <a:pt x="1636" y="2665854"/>
                </a:cubicBezTo>
                <a:lnTo>
                  <a:pt x="258814" y="376411"/>
                </a:lnTo>
                <a:cubicBezTo>
                  <a:pt x="289171" y="106236"/>
                  <a:pt x="469464" y="23893"/>
                  <a:pt x="600415" y="129"/>
                </a:cubicBezTo>
                <a:close/>
              </a:path>
            </a:pathLst>
          </a:custGeom>
          <a:solidFill>
            <a:srgbClr val="503291"/>
          </a:solidFill>
          <a:ln w="9525" cap="flat">
            <a:noFill/>
            <a:prstDash val="solid"/>
            <a:miter/>
          </a:ln>
        </p:spPr>
        <p:txBody>
          <a:bodyPr rtlCol="0" anchor="ctr"/>
          <a:lstStyle/>
          <a:p>
            <a:endParaRPr lang="en-US">
              <a:solidFill>
                <a:schemeClr val="accent1"/>
              </a:solidFill>
            </a:endParaRPr>
          </a:p>
        </p:txBody>
      </p:sp>
      <p:sp>
        <p:nvSpPr>
          <p:cNvPr id="58" name="Freihandform: Form 57">
            <a:extLst>
              <a:ext uri="{FF2B5EF4-FFF2-40B4-BE49-F238E27FC236}">
                <a16:creationId xmlns:a16="http://schemas.microsoft.com/office/drawing/2014/main" xmlns="" id="{21197233-897C-41D4-9C30-F6F736C304FC}"/>
              </a:ext>
            </a:extLst>
          </p:cNvPr>
          <p:cNvSpPr/>
          <p:nvPr userDrawn="1"/>
        </p:nvSpPr>
        <p:spPr bwMode="gray">
          <a:xfrm>
            <a:off x="0" y="0"/>
            <a:ext cx="12192000" cy="6858000"/>
          </a:xfrm>
          <a:custGeom>
            <a:avLst/>
            <a:gdLst>
              <a:gd name="connsiteX0" fmla="*/ 0 w 12192000"/>
              <a:gd name="connsiteY0" fmla="*/ 0 h 6858000"/>
              <a:gd name="connsiteX1" fmla="*/ 5033488 w 12192000"/>
              <a:gd name="connsiteY1" fmla="*/ 0 h 6858000"/>
              <a:gd name="connsiteX2" fmla="*/ 3724975 w 12192000"/>
              <a:gd name="connsiteY2" fmla="*/ 269476 h 6858000"/>
              <a:gd name="connsiteX3" fmla="*/ 3080894 w 12192000"/>
              <a:gd name="connsiteY3" fmla="*/ 1247045 h 6858000"/>
              <a:gd name="connsiteX4" fmla="*/ 3920436 w 12192000"/>
              <a:gd name="connsiteY4" fmla="*/ 5316609 h 6858000"/>
              <a:gd name="connsiteX5" fmla="*/ 4898005 w 12192000"/>
              <a:gd name="connsiteY5" fmla="*/ 5960691 h 6858000"/>
              <a:gd name="connsiteX6" fmla="*/ 12192000 w 12192000"/>
              <a:gd name="connsiteY6" fmla="*/ 4459702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0" y="0"/>
                </a:moveTo>
                <a:lnTo>
                  <a:pt x="5033488" y="0"/>
                </a:lnTo>
                <a:lnTo>
                  <a:pt x="3724975" y="269476"/>
                </a:lnTo>
                <a:cubicBezTo>
                  <a:pt x="2914150" y="436220"/>
                  <a:pt x="3080894" y="1247045"/>
                  <a:pt x="3080894" y="1247045"/>
                </a:cubicBezTo>
                <a:lnTo>
                  <a:pt x="3920436" y="5316609"/>
                </a:lnTo>
                <a:cubicBezTo>
                  <a:pt x="4087181" y="6127436"/>
                  <a:pt x="4898005" y="5960691"/>
                  <a:pt x="4898005" y="5960691"/>
                </a:cubicBezTo>
                <a:lnTo>
                  <a:pt x="12192000" y="4459702"/>
                </a:lnTo>
                <a:lnTo>
                  <a:pt x="12192000" y="6858000"/>
                </a:lnTo>
                <a:lnTo>
                  <a:pt x="0" y="6858000"/>
                </a:lnTo>
                <a:close/>
              </a:path>
            </a:pathLst>
          </a:custGeom>
          <a:solidFill>
            <a:srgbClr val="96D7D2"/>
          </a:solidFill>
          <a:ln w="9525" cap="flat" cmpd="sng" algn="ctr">
            <a:noFill/>
            <a:prstDash val="solid"/>
          </a:ln>
          <a:effectLst/>
        </p:spPr>
        <p:txBody>
          <a:bodyPr wrap="square" rtlCol="0" anchor="ctr" anchorCtr="0">
            <a:noAutofit/>
          </a:bodyPr>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39" name="Freihandform: Form 38">
            <a:extLst>
              <a:ext uri="{FF2B5EF4-FFF2-40B4-BE49-F238E27FC236}">
                <a16:creationId xmlns:a16="http://schemas.microsoft.com/office/drawing/2014/main" xmlns="" id="{CEAC3525-663E-4607-85AE-F5786E32F89B}"/>
              </a:ext>
            </a:extLst>
          </p:cNvPr>
          <p:cNvSpPr/>
          <p:nvPr userDrawn="1"/>
        </p:nvSpPr>
        <p:spPr bwMode="gray">
          <a:xfrm>
            <a:off x="1" y="4282473"/>
            <a:ext cx="3725692" cy="2581891"/>
          </a:xfrm>
          <a:custGeom>
            <a:avLst/>
            <a:gdLst>
              <a:gd name="connsiteX0" fmla="*/ 2629322 w 3725692"/>
              <a:gd name="connsiteY0" fmla="*/ 286 h 2581891"/>
              <a:gd name="connsiteX1" fmla="*/ 3384875 w 3725692"/>
              <a:gd name="connsiteY1" fmla="*/ 652496 h 2581891"/>
              <a:gd name="connsiteX2" fmla="*/ 3725692 w 3725692"/>
              <a:gd name="connsiteY2" fmla="*/ 2581891 h 2581891"/>
              <a:gd name="connsiteX3" fmla="*/ 0 w 3725692"/>
              <a:gd name="connsiteY3" fmla="*/ 2581891 h 2581891"/>
              <a:gd name="connsiteX4" fmla="*/ 0 w 3725692"/>
              <a:gd name="connsiteY4" fmla="*/ 448448 h 2581891"/>
              <a:gd name="connsiteX5" fmla="*/ 2469797 w 3725692"/>
              <a:gd name="connsiteY5" fmla="*/ 12172 h 2581891"/>
              <a:gd name="connsiteX6" fmla="*/ 2629322 w 3725692"/>
              <a:gd name="connsiteY6" fmla="*/ 286 h 25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25692" h="2581891">
                <a:moveTo>
                  <a:pt x="2629322" y="286"/>
                </a:moveTo>
                <a:cubicBezTo>
                  <a:pt x="2996517" y="10203"/>
                  <a:pt x="3318488" y="276672"/>
                  <a:pt x="3384875" y="652496"/>
                </a:cubicBezTo>
                <a:lnTo>
                  <a:pt x="3725692" y="2581891"/>
                </a:lnTo>
                <a:lnTo>
                  <a:pt x="0" y="2581891"/>
                </a:lnTo>
                <a:lnTo>
                  <a:pt x="0" y="448448"/>
                </a:lnTo>
                <a:lnTo>
                  <a:pt x="2469797" y="12172"/>
                </a:lnTo>
                <a:cubicBezTo>
                  <a:pt x="2523486" y="2688"/>
                  <a:pt x="2576866" y="-1131"/>
                  <a:pt x="2629322" y="286"/>
                </a:cubicBezTo>
                <a:close/>
              </a:path>
            </a:pathLst>
          </a:cu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7" name="Text Placeholder 12"/>
          <p:cNvSpPr>
            <a:spLocks noGrp="1"/>
          </p:cNvSpPr>
          <p:nvPr userDrawn="1">
            <p:ph type="body" sz="quarter" idx="10" hasCustomPrompt="1"/>
          </p:nvPr>
        </p:nvSpPr>
        <p:spPr bwMode="gray">
          <a:xfrm>
            <a:off x="4079776" y="3597205"/>
            <a:ext cx="6553198" cy="576262"/>
          </a:xfrm>
          <a:prstGeom prst="rect">
            <a:avLst/>
          </a:prstGeom>
        </p:spPr>
        <p:txBody>
          <a:bodyPr>
            <a:noAutofit/>
          </a:bodyPr>
          <a:lstStyle>
            <a:lvl1pPr marL="0" indent="0">
              <a:spcBef>
                <a:spcPts val="0"/>
              </a:spcBef>
              <a:spcAft>
                <a:spcPts val="0"/>
              </a:spcAft>
              <a:buFont typeface="Arial" panose="020B0604020202020204" pitchFamily="34" charset="0"/>
              <a:buNone/>
              <a:defRPr sz="1600" baseline="0">
                <a:solidFill>
                  <a:schemeClr val="accent1"/>
                </a:solidFill>
              </a:defRPr>
            </a:lvl1pPr>
            <a:lvl2pPr marL="0" indent="0">
              <a:spcBef>
                <a:spcPts val="0"/>
              </a:spcBef>
              <a:spcAft>
                <a:spcPts val="0"/>
              </a:spcAft>
              <a:buNone/>
              <a:defRPr sz="1600">
                <a:solidFill>
                  <a:schemeClr val="accent1"/>
                </a:solidFill>
              </a:defRPr>
            </a:lvl2pPr>
            <a:lvl3pPr marL="0" indent="0">
              <a:spcBef>
                <a:spcPts val="0"/>
              </a:spcBef>
              <a:spcAft>
                <a:spcPts val="0"/>
              </a:spcAft>
              <a:buNone/>
              <a:defRPr sz="1600">
                <a:solidFill>
                  <a:schemeClr val="accent1"/>
                </a:solidFill>
              </a:defRPr>
            </a:lvl3pPr>
            <a:lvl4pPr marL="0" indent="0">
              <a:spcBef>
                <a:spcPts val="0"/>
              </a:spcBef>
              <a:spcAft>
                <a:spcPts val="0"/>
              </a:spcAft>
              <a:buNone/>
              <a:defRPr sz="1600">
                <a:solidFill>
                  <a:schemeClr val="accent1"/>
                </a:solidFill>
              </a:defRPr>
            </a:lvl4pPr>
            <a:lvl5pPr marL="0" indent="0">
              <a:spcBef>
                <a:spcPts val="0"/>
              </a:spcBef>
              <a:spcAft>
                <a:spcPts val="0"/>
              </a:spcAft>
              <a:buNone/>
              <a:defRPr sz="1600">
                <a:solidFill>
                  <a:schemeClr val="accent1"/>
                </a:solidFill>
              </a:defRPr>
            </a:lvl5pPr>
            <a:lvl6pPr marL="0" indent="0">
              <a:spcBef>
                <a:spcPts val="0"/>
              </a:spcBef>
              <a:spcAft>
                <a:spcPts val="0"/>
              </a:spcAft>
              <a:buNone/>
              <a:defRPr sz="1600">
                <a:solidFill>
                  <a:schemeClr val="accent1"/>
                </a:solidFill>
              </a:defRPr>
            </a:lvl6pPr>
            <a:lvl7pPr marL="0" indent="0">
              <a:spcBef>
                <a:spcPts val="0"/>
              </a:spcBef>
              <a:spcAft>
                <a:spcPts val="0"/>
              </a:spcAft>
              <a:buNone/>
              <a:defRPr sz="1600">
                <a:solidFill>
                  <a:schemeClr val="accent1"/>
                </a:solidFill>
              </a:defRPr>
            </a:lvl7pPr>
            <a:lvl8pPr marL="0" indent="0">
              <a:spcBef>
                <a:spcPts val="0"/>
              </a:spcBef>
              <a:spcAft>
                <a:spcPts val="0"/>
              </a:spcAft>
              <a:buNone/>
              <a:defRPr sz="1600">
                <a:solidFill>
                  <a:schemeClr val="accent1"/>
                </a:solidFill>
              </a:defRPr>
            </a:lvl8pPr>
            <a:lvl9pPr marL="0" indent="0">
              <a:spcBef>
                <a:spcPts val="0"/>
              </a:spcBef>
              <a:spcAft>
                <a:spcPts val="0"/>
              </a:spcAft>
              <a:buNone/>
              <a:defRPr sz="1600">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userDrawn="1">
            <p:ph type="subTitle" idx="1" hasCustomPrompt="1"/>
          </p:nvPr>
        </p:nvSpPr>
        <p:spPr bwMode="gray">
          <a:xfrm>
            <a:off x="4080416" y="2877197"/>
            <a:ext cx="6552559" cy="576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pPr lvl="0"/>
            <a:r>
              <a:rPr lang="en-US" noProof="0"/>
              <a:t>Subtitle and other information of this presentation</a:t>
            </a:r>
            <a:endParaRPr lang="en-US"/>
          </a:p>
          <a:p>
            <a:pPr lvl="0"/>
            <a:endParaRPr lang="en-US" noProof="0"/>
          </a:p>
        </p:txBody>
      </p:sp>
      <p:sp>
        <p:nvSpPr>
          <p:cNvPr id="2" name="Title 1"/>
          <p:cNvSpPr>
            <a:spLocks noGrp="1"/>
          </p:cNvSpPr>
          <p:nvPr userDrawn="1">
            <p:ph type="ctrTitle" hasCustomPrompt="1"/>
          </p:nvPr>
        </p:nvSpPr>
        <p:spPr bwMode="gray">
          <a:xfrm>
            <a:off x="4080416" y="1484784"/>
            <a:ext cx="6552559" cy="1249282"/>
          </a:xfrm>
          <a:prstGeom prst="rect">
            <a:avLst/>
          </a:prstGeom>
          <a:noFill/>
        </p:spPr>
        <p:txBody>
          <a:bodyPr anchor="b"/>
          <a:lstStyle>
            <a:lvl1pPr algn="l">
              <a:lnSpc>
                <a:spcPct val="100000"/>
              </a:lnSpc>
              <a:defRPr sz="4000" b="0" cap="none" baseline="0">
                <a:solidFill>
                  <a:schemeClr val="accent1"/>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2" name="Logo Merck"/>
          <p:cNvGrpSpPr>
            <a:grpSpLocks noChangeAspect="1"/>
          </p:cNvGrpSpPr>
          <p:nvPr userDrawn="1"/>
        </p:nvGrpSpPr>
        <p:grpSpPr bwMode="gray">
          <a:xfrm>
            <a:off x="9522568" y="6130742"/>
            <a:ext cx="2248608" cy="354050"/>
            <a:chOff x="396364" y="7173520"/>
            <a:chExt cx="1871956" cy="294745"/>
          </a:xfrm>
          <a:solidFill>
            <a:srgbClr val="EB3C96"/>
          </a:solidFill>
        </p:grpSpPr>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491364601"/>
      </p:ext>
    </p:extLst>
  </p:cSld>
  <p:clrMapOvr>
    <a:masterClrMapping/>
  </p:clrMapOvr>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38" name="Rechteck 37">
            <a:extLst>
              <a:ext uri="{FF2B5EF4-FFF2-40B4-BE49-F238E27FC236}">
                <a16:creationId xmlns:a16="http://schemas.microsoft.com/office/drawing/2014/main" xmlns="" id="{72E51C3F-45BF-4228-9D36-14DF5EDD2289}"/>
              </a:ext>
            </a:extLst>
          </p:cNvPr>
          <p:cNvSpPr/>
          <p:nvPr userDrawn="1"/>
        </p:nvSpPr>
        <p:spPr bwMode="gray">
          <a:xfrm>
            <a:off x="0" y="0"/>
            <a:ext cx="12192000" cy="6858000"/>
          </a:xfrm>
          <a:prstGeom prst="rect">
            <a:avLst/>
          </a:prstGeom>
          <a:solidFill>
            <a:srgbClr val="FFDCB9"/>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7" name="Text Placeholder 12"/>
          <p:cNvSpPr>
            <a:spLocks noGrp="1"/>
          </p:cNvSpPr>
          <p:nvPr userDrawn="1">
            <p:ph type="body" sz="quarter" idx="10" hasCustomPrompt="1"/>
          </p:nvPr>
        </p:nvSpPr>
        <p:spPr bwMode="gray">
          <a:xfrm>
            <a:off x="6240959" y="3645024"/>
            <a:ext cx="5327649"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userDrawn="1">
            <p:ph type="subTitle" idx="1" hasCustomPrompt="1"/>
          </p:nvPr>
        </p:nvSpPr>
        <p:spPr bwMode="gray">
          <a:xfrm>
            <a:off x="6241201" y="2877362"/>
            <a:ext cx="5327407" cy="648000"/>
          </a:xfrm>
          <a:prstGeom prst="rect">
            <a:avLst/>
          </a:prstGeom>
        </p:spPr>
        <p:txBody>
          <a:bodyPr>
            <a:noAutofit/>
          </a:bodyPr>
          <a:lstStyle>
            <a:lvl1pPr marL="0" indent="0" algn="l">
              <a:spcBef>
                <a:spcPts val="0"/>
              </a:spcBef>
              <a:spcAft>
                <a:spcPts val="1200"/>
              </a:spcAft>
              <a:buNone/>
              <a:defRPr sz="1600" b="1" i="0" baseline="0">
                <a:solidFill>
                  <a:schemeClr val="accent1"/>
                </a:solidFill>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userDrawn="1">
            <p:ph type="ctrTitle" hasCustomPrompt="1"/>
          </p:nvPr>
        </p:nvSpPr>
        <p:spPr bwMode="gray">
          <a:xfrm>
            <a:off x="6241201" y="1484784"/>
            <a:ext cx="5327407" cy="1249282"/>
          </a:xfrm>
          <a:prstGeom prst="rect">
            <a:avLst/>
          </a:prstGeom>
          <a:noFill/>
        </p:spPr>
        <p:txBody>
          <a:bodyPr anchor="b"/>
          <a:lstStyle>
            <a:lvl1pPr algn="l">
              <a:lnSpc>
                <a:spcPct val="100000"/>
              </a:lnSpc>
              <a:defRPr sz="4000" b="0" cap="none" baseline="0">
                <a:solidFill>
                  <a:schemeClr val="accent1"/>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Bildplatzhalter 20">
            <a:extLst>
              <a:ext uri="{FF2B5EF4-FFF2-40B4-BE49-F238E27FC236}">
                <a16:creationId xmlns:a16="http://schemas.microsoft.com/office/drawing/2014/main" xmlns="" id="{6BE86239-86A3-4A3C-AE8F-E19468EEF865}"/>
              </a:ext>
            </a:extLst>
          </p:cNvPr>
          <p:cNvSpPr>
            <a:spLocks noGrp="1"/>
          </p:cNvSpPr>
          <p:nvPr>
            <p:ph type="pic" sz="quarter" idx="12" hasCustomPrompt="1"/>
          </p:nvPr>
        </p:nvSpPr>
        <p:spPr bwMode="gray">
          <a:xfrm>
            <a:off x="0" y="0"/>
            <a:ext cx="5391566" cy="6237312"/>
          </a:xfrm>
          <a:custGeom>
            <a:avLst/>
            <a:gdLst>
              <a:gd name="connsiteX0" fmla="*/ 0 w 5391566"/>
              <a:gd name="connsiteY0" fmla="*/ 0 h 6223694"/>
              <a:gd name="connsiteX1" fmla="*/ 4584749 w 5391566"/>
              <a:gd name="connsiteY1" fmla="*/ 0 h 6223694"/>
              <a:gd name="connsiteX2" fmla="*/ 5378368 w 5391566"/>
              <a:gd name="connsiteY2" fmla="*/ 4415805 h 6223694"/>
              <a:gd name="connsiteX3" fmla="*/ 4709881 w 5391566"/>
              <a:gd name="connsiteY3" fmla="*/ 5377223 h 6223694"/>
              <a:gd name="connsiteX4" fmla="*/ 0 w 5391566"/>
              <a:gd name="connsiteY4" fmla="*/ 6223694 h 6223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566" h="6223694">
                <a:moveTo>
                  <a:pt x="0" y="0"/>
                </a:moveTo>
                <a:lnTo>
                  <a:pt x="4584749" y="0"/>
                </a:lnTo>
                <a:lnTo>
                  <a:pt x="5378368" y="4415805"/>
                </a:lnTo>
                <a:cubicBezTo>
                  <a:pt x="5459259" y="4865891"/>
                  <a:pt x="5159967" y="5296332"/>
                  <a:pt x="4709881" y="5377223"/>
                </a:cubicBezTo>
                <a:lnTo>
                  <a:pt x="0" y="6223694"/>
                </a:lnTo>
                <a:close/>
              </a:path>
            </a:pathLst>
          </a:custGeom>
          <a:solidFill>
            <a:schemeClr val="bg2"/>
          </a:solidFill>
        </p:spPr>
        <p:txBody>
          <a:bodyPr wrap="square" tIns="720000" anchor="ctr">
            <a:noAutofit/>
          </a:bodyPr>
          <a:lstStyle>
            <a:lvl1pPr algn="ctr">
              <a:defRPr sz="1000">
                <a:solidFill>
                  <a:schemeClr val="accent1"/>
                </a:solidFill>
              </a:defRPr>
            </a:lvl1pPr>
          </a:lstStyle>
          <a:p>
            <a:r>
              <a:rPr lang="en-US" noProof="0"/>
              <a:t>Click icon to add picture</a:t>
            </a:r>
          </a:p>
        </p:txBody>
      </p:sp>
      <p:sp>
        <p:nvSpPr>
          <p:cNvPr id="30" name="Textplatzhalter 29">
            <a:extLst>
              <a:ext uri="{FF2B5EF4-FFF2-40B4-BE49-F238E27FC236}">
                <a16:creationId xmlns:a16="http://schemas.microsoft.com/office/drawing/2014/main" xmlns="" id="{F915B884-4742-4BAD-A795-D49A354E9478}"/>
              </a:ext>
            </a:extLst>
          </p:cNvPr>
          <p:cNvSpPr>
            <a:spLocks noGrp="1"/>
          </p:cNvSpPr>
          <p:nvPr>
            <p:ph type="body" sz="quarter" idx="13" hasCustomPrompt="1"/>
          </p:nvPr>
        </p:nvSpPr>
        <p:spPr>
          <a:xfrm>
            <a:off x="479376" y="5250944"/>
            <a:ext cx="2516400" cy="1274400"/>
          </a:xfrm>
          <a:blipFill dpi="0" rotWithShape="1">
            <a:blip r:embed="rId2"/>
            <a:srcRect/>
            <a:stretch>
              <a:fillRect/>
            </a:stretch>
          </a:blipFill>
        </p:spPr>
        <p:txBody>
          <a:bodyPr/>
          <a:lstStyle/>
          <a:p>
            <a:pPr lvl="0"/>
            <a:r>
              <a:rPr lang="de-DE"/>
              <a:t> </a:t>
            </a:r>
          </a:p>
        </p:txBody>
      </p:sp>
    </p:spTree>
  </p:cSld>
  <p:clrMapOvr>
    <a:masterClrMapping/>
  </p:clrMapOvr>
  <p:extLst>
    <p:ext uri="{DCECCB84-F9BA-43D5-87BE-67443E8EF086}">
      <p15:sldGuideLst xmlns:p15="http://schemas.microsoft.com/office/powerpoint/2012/main" xmlns="">
        <p15:guide id="1" orient="horz" pos="411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lain">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xmlns="" id="{4845FE99-9202-4AE1-9418-BFD12BC99C4F}"/>
              </a:ext>
            </a:extLst>
          </p:cNvPr>
          <p:cNvSpPr/>
          <p:nvPr userDrawn="1"/>
        </p:nvSpPr>
        <p:spPr bwMode="gray">
          <a:xfrm>
            <a:off x="1" y="0"/>
            <a:ext cx="12192000" cy="6858001"/>
          </a:xfrm>
          <a:prstGeom prst="rect">
            <a:avLst/>
          </a:prstGeom>
          <a:solidFill>
            <a:srgbClr val="FFDCB9"/>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3" name="Text Placeholder 12">
            <a:extLst>
              <a:ext uri="{FF2B5EF4-FFF2-40B4-BE49-F238E27FC236}">
                <a16:creationId xmlns:a16="http://schemas.microsoft.com/office/drawing/2014/main" xmlns="" id="{A8E4745C-7424-4744-95A2-7BBEC14E9564}"/>
              </a:ext>
            </a:extLst>
          </p:cNvPr>
          <p:cNvSpPr>
            <a:spLocks noGrp="1"/>
          </p:cNvSpPr>
          <p:nvPr>
            <p:ph type="body" sz="quarter" idx="10" hasCustomPrompt="1"/>
          </p:nvPr>
        </p:nvSpPr>
        <p:spPr bwMode="gray">
          <a:xfrm>
            <a:off x="5951538" y="3597205"/>
            <a:ext cx="5617069" cy="576262"/>
          </a:xfrm>
          <a:prstGeom prst="rect">
            <a:avLst/>
          </a:prstGeom>
        </p:spPr>
        <p:txBody>
          <a:bodyPr>
            <a:noAutofit/>
          </a:bodyPr>
          <a:lstStyle>
            <a:lvl1pPr marL="0" indent="0">
              <a:spcBef>
                <a:spcPts val="0"/>
              </a:spcBef>
              <a:spcAft>
                <a:spcPts val="0"/>
              </a:spcAft>
              <a:buFont typeface="Arial" panose="020B0604020202020204" pitchFamily="34" charset="0"/>
              <a:buNone/>
              <a:defRPr sz="1600" baseline="0">
                <a:solidFill>
                  <a:schemeClr val="accent1"/>
                </a:solidFill>
              </a:defRPr>
            </a:lvl1pPr>
            <a:lvl2pPr marL="0" indent="0">
              <a:spcBef>
                <a:spcPts val="0"/>
              </a:spcBef>
              <a:spcAft>
                <a:spcPts val="0"/>
              </a:spcAft>
              <a:buNone/>
              <a:defRPr sz="1600">
                <a:solidFill>
                  <a:schemeClr val="accent1"/>
                </a:solidFill>
              </a:defRPr>
            </a:lvl2pPr>
            <a:lvl3pPr marL="0" indent="0">
              <a:spcBef>
                <a:spcPts val="0"/>
              </a:spcBef>
              <a:spcAft>
                <a:spcPts val="0"/>
              </a:spcAft>
              <a:buNone/>
              <a:defRPr sz="1600">
                <a:solidFill>
                  <a:schemeClr val="accent1"/>
                </a:solidFill>
              </a:defRPr>
            </a:lvl3pPr>
            <a:lvl4pPr marL="0" indent="0">
              <a:spcBef>
                <a:spcPts val="0"/>
              </a:spcBef>
              <a:spcAft>
                <a:spcPts val="0"/>
              </a:spcAft>
              <a:buNone/>
              <a:defRPr sz="1600">
                <a:solidFill>
                  <a:schemeClr val="accent1"/>
                </a:solidFill>
              </a:defRPr>
            </a:lvl4pPr>
            <a:lvl5pPr marL="0" indent="0">
              <a:spcBef>
                <a:spcPts val="0"/>
              </a:spcBef>
              <a:spcAft>
                <a:spcPts val="0"/>
              </a:spcAft>
              <a:buNone/>
              <a:defRPr sz="1600">
                <a:solidFill>
                  <a:schemeClr val="accent1"/>
                </a:solidFill>
              </a:defRPr>
            </a:lvl5pPr>
            <a:lvl6pPr marL="0" indent="0">
              <a:spcBef>
                <a:spcPts val="0"/>
              </a:spcBef>
              <a:spcAft>
                <a:spcPts val="0"/>
              </a:spcAft>
              <a:buNone/>
              <a:defRPr sz="1600">
                <a:solidFill>
                  <a:schemeClr val="accent1"/>
                </a:solidFill>
              </a:defRPr>
            </a:lvl6pPr>
            <a:lvl7pPr marL="0" indent="0">
              <a:spcBef>
                <a:spcPts val="0"/>
              </a:spcBef>
              <a:spcAft>
                <a:spcPts val="0"/>
              </a:spcAft>
              <a:buNone/>
              <a:defRPr sz="1600">
                <a:solidFill>
                  <a:schemeClr val="accent1"/>
                </a:solidFill>
              </a:defRPr>
            </a:lvl7pPr>
            <a:lvl8pPr marL="0" indent="0">
              <a:spcBef>
                <a:spcPts val="0"/>
              </a:spcBef>
              <a:spcAft>
                <a:spcPts val="0"/>
              </a:spcAft>
              <a:buNone/>
              <a:defRPr sz="1600">
                <a:solidFill>
                  <a:schemeClr val="accent1"/>
                </a:solidFill>
              </a:defRPr>
            </a:lvl8pPr>
            <a:lvl9pPr marL="0" indent="0">
              <a:spcBef>
                <a:spcPts val="0"/>
              </a:spcBef>
              <a:spcAft>
                <a:spcPts val="0"/>
              </a:spcAft>
              <a:buNone/>
              <a:defRPr sz="1600">
                <a:solidFill>
                  <a:schemeClr val="accent1"/>
                </a:solidFill>
              </a:defRPr>
            </a:lvl9pPr>
          </a:lstStyle>
          <a:p>
            <a:r>
              <a:rPr lang="en-US" noProof="0"/>
              <a:t>Name</a:t>
            </a:r>
            <a:br>
              <a:rPr lang="en-US" noProof="0"/>
            </a:br>
            <a:r>
              <a:rPr lang="en-US" noProof="0"/>
              <a:t>Place, Date</a:t>
            </a:r>
          </a:p>
        </p:txBody>
      </p:sp>
      <p:sp>
        <p:nvSpPr>
          <p:cNvPr id="14" name="Subtitle 2">
            <a:extLst>
              <a:ext uri="{FF2B5EF4-FFF2-40B4-BE49-F238E27FC236}">
                <a16:creationId xmlns:a16="http://schemas.microsoft.com/office/drawing/2014/main" xmlns="" id="{E61BF4E9-64E1-4E8E-BE68-96228166E53F}"/>
              </a:ext>
            </a:extLst>
          </p:cNvPr>
          <p:cNvSpPr>
            <a:spLocks noGrp="1"/>
          </p:cNvSpPr>
          <p:nvPr>
            <p:ph type="subTitle" idx="1" hasCustomPrompt="1"/>
          </p:nvPr>
        </p:nvSpPr>
        <p:spPr bwMode="gray">
          <a:xfrm>
            <a:off x="5952081" y="2877197"/>
            <a:ext cx="5616521" cy="576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pPr lvl="0"/>
            <a:r>
              <a:rPr lang="en-US" noProof="0"/>
              <a:t>Subtitle and other information of this presentation</a:t>
            </a:r>
            <a:endParaRPr lang="en-US"/>
          </a:p>
          <a:p>
            <a:pPr lvl="0"/>
            <a:endParaRPr lang="en-US" noProof="0"/>
          </a:p>
        </p:txBody>
      </p:sp>
      <p:sp>
        <p:nvSpPr>
          <p:cNvPr id="15" name="Title 1">
            <a:extLst>
              <a:ext uri="{FF2B5EF4-FFF2-40B4-BE49-F238E27FC236}">
                <a16:creationId xmlns:a16="http://schemas.microsoft.com/office/drawing/2014/main" xmlns="" id="{992C4668-0E92-4A26-BFD2-87F3BE8E08F7}"/>
              </a:ext>
            </a:extLst>
          </p:cNvPr>
          <p:cNvSpPr>
            <a:spLocks noGrp="1"/>
          </p:cNvSpPr>
          <p:nvPr>
            <p:ph type="ctrTitle" hasCustomPrompt="1"/>
          </p:nvPr>
        </p:nvSpPr>
        <p:spPr bwMode="gray">
          <a:xfrm>
            <a:off x="5952081" y="1484784"/>
            <a:ext cx="5616521" cy="1249282"/>
          </a:xfrm>
          <a:prstGeom prst="rect">
            <a:avLst/>
          </a:prstGeom>
          <a:noFill/>
        </p:spPr>
        <p:txBody>
          <a:bodyPr anchor="b"/>
          <a:lstStyle>
            <a:lvl1pPr algn="l">
              <a:lnSpc>
                <a:spcPct val="100000"/>
              </a:lnSpc>
              <a:defRPr sz="4000" b="0" cap="none" baseline="0">
                <a:solidFill>
                  <a:schemeClr val="accent1"/>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6" name="Logo Merck">
            <a:extLst>
              <a:ext uri="{FF2B5EF4-FFF2-40B4-BE49-F238E27FC236}">
                <a16:creationId xmlns:a16="http://schemas.microsoft.com/office/drawing/2014/main" xmlns="" id="{3024E96D-7627-473F-8A03-198366307529}"/>
              </a:ext>
            </a:extLst>
          </p:cNvPr>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7" name="Freeform 5">
              <a:extLst>
                <a:ext uri="{FF2B5EF4-FFF2-40B4-BE49-F238E27FC236}">
                  <a16:creationId xmlns:a16="http://schemas.microsoft.com/office/drawing/2014/main" xmlns="" id="{B8FE8F6D-ECC1-408B-B9F7-3D225ED78C7B}"/>
                </a:ext>
              </a:extLst>
            </p:cNvPr>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6">
              <a:extLst>
                <a:ext uri="{FF2B5EF4-FFF2-40B4-BE49-F238E27FC236}">
                  <a16:creationId xmlns:a16="http://schemas.microsoft.com/office/drawing/2014/main" xmlns="" id="{8F1A83D3-8EA6-45F4-B880-0967E765589F}"/>
                </a:ext>
              </a:extLst>
            </p:cNvPr>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5" name="Grafik 4">
            <a:extLst>
              <a:ext uri="{FF2B5EF4-FFF2-40B4-BE49-F238E27FC236}">
                <a16:creationId xmlns:a16="http://schemas.microsoft.com/office/drawing/2014/main" xmlns="" id="{CC881072-F3D8-48C6-A57A-634757C09BB2}"/>
              </a:ext>
            </a:extLst>
          </p:cNvPr>
          <p:cNvPicPr>
            <a:picLocks noChangeAspect="1"/>
          </p:cNvPicPr>
          <p:nvPr userDrawn="1"/>
        </p:nvPicPr>
        <p:blipFill rotWithShape="1">
          <a:blip r:embed="rId2"/>
          <a:srcRect l="46171"/>
          <a:stretch/>
        </p:blipFill>
        <p:spPr>
          <a:xfrm>
            <a:off x="0" y="830757"/>
            <a:ext cx="6255256" cy="5811978"/>
          </a:xfrm>
          <a:prstGeom prst="rect">
            <a:avLst/>
          </a:prstGeom>
        </p:spPr>
      </p:pic>
    </p:spTree>
    <p:extLst>
      <p:ext uri="{BB962C8B-B14F-4D97-AF65-F5344CB8AC3E}">
        <p14:creationId xmlns:p14="http://schemas.microsoft.com/office/powerpoint/2010/main" val="1811323512"/>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Content Placeholder 13"/>
          <p:cNvSpPr>
            <a:spLocks noGrp="1"/>
          </p:cNvSpPr>
          <p:nvPr>
            <p:ph sz="quarter" idx="14" hasCustomPrompt="1"/>
          </p:nvPr>
        </p:nvSpPr>
        <p:spPr bwMode="gray">
          <a:xfrm>
            <a:off x="623888" y="1484313"/>
            <a:ext cx="10944227" cy="4608511"/>
          </a:xfrm>
        </p:spPr>
        <p:txBody>
          <a:bodyPr/>
          <a:lstStyle>
            <a:lvl1pPr marL="342900" indent="-342900">
              <a:buClr>
                <a:schemeClr val="bg2"/>
              </a:buClr>
              <a:buFont typeface="+mj-lt"/>
              <a:buAutoNum type="arabicPeriod"/>
              <a:defRPr/>
            </a:lvl1pPr>
            <a:lvl2pPr marL="534988" indent="-179388">
              <a:defRPr/>
            </a:lvl2pPr>
            <a:lvl3pPr marL="715963" indent="-179388">
              <a:defRPr/>
            </a:lvl3pPr>
            <a:lvl4pPr marL="896938" indent="-179388">
              <a:defRPr/>
            </a:lvl4pPr>
            <a:lvl5pPr marL="449263" indent="0">
              <a:buNone/>
              <a:defRPr/>
            </a:lvl5pPr>
          </a:lstStyle>
          <a:p>
            <a:pPr lvl="0"/>
            <a:r>
              <a:rPr lang="en-US"/>
              <a:t>Insert your agenda points here. Use the button “increase list level” to add </a:t>
            </a:r>
            <a:r>
              <a:rPr lang="en-US" err="1"/>
              <a:t>subitems</a:t>
            </a:r>
            <a:r>
              <a:rPr lang="en-US"/>
              <a:t>.</a:t>
            </a:r>
            <a:br>
              <a:rPr lang="en-US"/>
            </a:br>
            <a:r>
              <a:rPr lang="en-US"/>
              <a:t>You can find other agenda designs within the slide library.</a:t>
            </a:r>
          </a:p>
          <a:p>
            <a:pPr lvl="0"/>
            <a:r>
              <a:rPr lang="en-US"/>
              <a:t>Click to edit Master text styles</a:t>
            </a:r>
          </a:p>
          <a:p>
            <a:pPr lvl="1"/>
            <a:r>
              <a:rPr lang="en-US"/>
              <a:t>Second level</a:t>
            </a:r>
          </a:p>
          <a:p>
            <a:pPr lvl="2"/>
            <a:r>
              <a:rPr lang="en-US"/>
              <a:t>Third level</a:t>
            </a:r>
          </a:p>
          <a:p>
            <a:pPr lvl="3"/>
            <a:r>
              <a:rPr lang="en-US"/>
              <a:t>Fourth level</a:t>
            </a:r>
          </a:p>
          <a:p>
            <a:pPr lvl="3"/>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3" name="Title 2"/>
          <p:cNvSpPr>
            <a:spLocks noGrp="1"/>
          </p:cNvSpPr>
          <p:nvPr>
            <p:ph type="title" hasCustomPrompt="1"/>
          </p:nvPr>
        </p:nvSpPr>
        <p:spPr bwMode="gray">
          <a:xfrm>
            <a:off x="623888" y="730800"/>
            <a:ext cx="10944225" cy="325952"/>
          </a:xfrm>
        </p:spPr>
        <p:txBody>
          <a:bodyPr/>
          <a:lstStyle/>
          <a:p>
            <a:r>
              <a:rPr lang="en-US"/>
              <a:t>Insert slide title here (max. 2 lines | max. 1 line with Action Title)</a:t>
            </a:r>
          </a:p>
        </p:txBody>
      </p:sp>
      <p:sp>
        <p:nvSpPr>
          <p:cNvPr id="4" name="Fußzeilenplatzhalter 3">
            <a:extLst>
              <a:ext uri="{FF2B5EF4-FFF2-40B4-BE49-F238E27FC236}">
                <a16:creationId xmlns:a16="http://schemas.microsoft.com/office/drawing/2014/main" xmlns="" id="{5F934EA1-1883-4D38-9FDC-7B4EE39EA964}"/>
              </a:ext>
            </a:extLst>
          </p:cNvPr>
          <p:cNvSpPr>
            <a:spLocks noGrp="1"/>
          </p:cNvSpPr>
          <p:nvPr>
            <p:ph type="ftr" sz="quarter" idx="15"/>
          </p:nvPr>
        </p:nvSpPr>
        <p:spPr bwMode="gray"/>
        <p:txBody>
          <a:bodyPr/>
          <a:lstStyle/>
          <a:p>
            <a:r>
              <a:rPr lang="en-US"/>
              <a:t>Title of Presentation | DD.MM.YYYY</a:t>
            </a:r>
          </a:p>
        </p:txBody>
      </p:sp>
      <p:sp>
        <p:nvSpPr>
          <p:cNvPr id="6" name="Foliennummernplatzhalter 5">
            <a:extLst>
              <a:ext uri="{FF2B5EF4-FFF2-40B4-BE49-F238E27FC236}">
                <a16:creationId xmlns:a16="http://schemas.microsoft.com/office/drawing/2014/main" xmlns="" id="{A9116324-0C1D-439A-912E-27AE05A10F32}"/>
              </a:ext>
            </a:extLst>
          </p:cNvPr>
          <p:cNvSpPr>
            <a:spLocks noGrp="1"/>
          </p:cNvSpPr>
          <p:nvPr>
            <p:ph type="sldNum" sz="quarter" idx="16"/>
          </p:nvPr>
        </p:nvSpPr>
        <p:spPr bwMode="gray"/>
        <p:txBody>
          <a:bodyPr/>
          <a:lstStyle/>
          <a:p>
            <a:fld id="{FD5E7EB4-4CDF-47BB-AF16-07782904B863}" type="slidenum">
              <a:rPr lang="en-US"/>
              <a:pPr/>
              <a:t>‹nº›</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11" name="Content Placeholder 10"/>
          <p:cNvSpPr>
            <a:spLocks noGrp="1"/>
          </p:cNvSpPr>
          <p:nvPr>
            <p:ph sz="quarter" idx="14" hasCustomPrompt="1"/>
          </p:nvPr>
        </p:nvSpPr>
        <p:spPr bwMode="gray">
          <a:xfrm>
            <a:off x="623888" y="1484313"/>
            <a:ext cx="10944227" cy="4608511"/>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lvl1pPr>
            <a:lvl5pPr>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custDataLst>
              <p:tags r:id="rId1"/>
            </p:custDataLst>
          </p:nvPr>
        </p:nvSpPr>
        <p:spPr bwMode="gray">
          <a:xfrm>
            <a:off x="623888" y="730800"/>
            <a:ext cx="10944225" cy="325952"/>
          </a:xfrm>
        </p:spPr>
        <p:txBody>
          <a:bodyPr/>
          <a:lstStyle>
            <a:lvl1pPr>
              <a:defRPr/>
            </a:lvl1pPr>
          </a:lstStyle>
          <a:p>
            <a:r>
              <a:rPr lang="en-US"/>
              <a:t>Insert slide title here (max. 2 lines | max. 1 line with Action Title)</a:t>
            </a:r>
          </a:p>
        </p:txBody>
      </p:sp>
      <p:sp>
        <p:nvSpPr>
          <p:cNvPr id="2" name="Fußzeilenplatzhalter 1">
            <a:extLst>
              <a:ext uri="{FF2B5EF4-FFF2-40B4-BE49-F238E27FC236}">
                <a16:creationId xmlns:a16="http://schemas.microsoft.com/office/drawing/2014/main" xmlns="" id="{2AB8F34D-A5C0-4BC9-B0F3-11856D9ED02E}"/>
              </a:ext>
            </a:extLst>
          </p:cNvPr>
          <p:cNvSpPr>
            <a:spLocks noGrp="1"/>
          </p:cNvSpPr>
          <p:nvPr>
            <p:ph type="ftr" sz="quarter" idx="15"/>
          </p:nvPr>
        </p:nvSpPr>
        <p:spPr bwMode="gray"/>
        <p:txBody>
          <a:bodyPr/>
          <a:lstStyle/>
          <a:p>
            <a:r>
              <a:rPr lang="en-US"/>
              <a:t>Title of Presentation | DD.MM.YYYY</a:t>
            </a:r>
          </a:p>
        </p:txBody>
      </p:sp>
      <p:sp>
        <p:nvSpPr>
          <p:cNvPr id="3" name="Foliennummernplatzhalter 2">
            <a:extLst>
              <a:ext uri="{FF2B5EF4-FFF2-40B4-BE49-F238E27FC236}">
                <a16:creationId xmlns:a16="http://schemas.microsoft.com/office/drawing/2014/main" xmlns="" id="{C962AE53-FF41-4032-9C92-554890CB3881}"/>
              </a:ext>
            </a:extLst>
          </p:cNvPr>
          <p:cNvSpPr>
            <a:spLocks noGrp="1"/>
          </p:cNvSpPr>
          <p:nvPr>
            <p:ph type="sldNum" sz="quarter" idx="16"/>
          </p:nvPr>
        </p:nvSpPr>
        <p:spPr bwMode="gray"/>
        <p:txBody>
          <a:bodyPr/>
          <a:lstStyle/>
          <a:p>
            <a:fld id="{FD5E7EB4-4CDF-47BB-AF16-07782904B863}" type="slidenum">
              <a:rPr lang="en-US"/>
              <a:pPr/>
              <a:t>‹nº›</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4" name="Content Placeholder 13"/>
          <p:cNvSpPr>
            <a:spLocks noGrp="1"/>
          </p:cNvSpPr>
          <p:nvPr>
            <p:ph sz="quarter" idx="16" hasCustomPrompt="1"/>
          </p:nvPr>
        </p:nvSpPr>
        <p:spPr bwMode="gray">
          <a:xfrm>
            <a:off x="6240464"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hasCustomPrompt="1"/>
          </p:nvPr>
        </p:nvSpPr>
        <p:spPr bwMode="gray">
          <a:xfrm>
            <a:off x="623392"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2" name="Title 1"/>
          <p:cNvSpPr>
            <a:spLocks noGrp="1"/>
          </p:cNvSpPr>
          <p:nvPr>
            <p:ph type="title" hasCustomPrompt="1"/>
          </p:nvPr>
        </p:nvSpPr>
        <p:spPr bwMode="gray">
          <a:xfrm>
            <a:off x="623888" y="730800"/>
            <a:ext cx="10944225" cy="325952"/>
          </a:xfrm>
        </p:spPr>
        <p:txBody>
          <a:bodyPr/>
          <a:lstStyle/>
          <a:p>
            <a:r>
              <a:rPr lang="en-US"/>
              <a:t>Insert slide title here (max. 2 lines | max. 1 line with Action Title)</a:t>
            </a:r>
          </a:p>
        </p:txBody>
      </p:sp>
      <p:sp>
        <p:nvSpPr>
          <p:cNvPr id="3" name="Fußzeilenplatzhalter 2">
            <a:extLst>
              <a:ext uri="{FF2B5EF4-FFF2-40B4-BE49-F238E27FC236}">
                <a16:creationId xmlns:a16="http://schemas.microsoft.com/office/drawing/2014/main" xmlns="" id="{5DEF66B1-2B35-4F3D-8FA1-45C43C92981D}"/>
              </a:ext>
            </a:extLst>
          </p:cNvPr>
          <p:cNvSpPr>
            <a:spLocks noGrp="1"/>
          </p:cNvSpPr>
          <p:nvPr>
            <p:ph type="ftr" sz="quarter" idx="17"/>
          </p:nvPr>
        </p:nvSpPr>
        <p:spPr bwMode="gray"/>
        <p:txBody>
          <a:bodyPr/>
          <a:lstStyle/>
          <a:p>
            <a:r>
              <a:rPr lang="en-US"/>
              <a:t>Title of Presentation | DD.MM.YYYY</a:t>
            </a:r>
          </a:p>
        </p:txBody>
      </p:sp>
      <p:sp>
        <p:nvSpPr>
          <p:cNvPr id="4" name="Foliennummernplatzhalter 3">
            <a:extLst>
              <a:ext uri="{FF2B5EF4-FFF2-40B4-BE49-F238E27FC236}">
                <a16:creationId xmlns:a16="http://schemas.microsoft.com/office/drawing/2014/main" xmlns="" id="{6594110D-FB2C-4548-B1FA-4A7EB94F133E}"/>
              </a:ext>
            </a:extLst>
          </p:cNvPr>
          <p:cNvSpPr>
            <a:spLocks noGrp="1"/>
          </p:cNvSpPr>
          <p:nvPr>
            <p:ph type="sldNum" sz="quarter" idx="18"/>
          </p:nvPr>
        </p:nvSpPr>
        <p:spPr bwMode="gray"/>
        <p:txBody>
          <a:bodyPr/>
          <a:lstStyle/>
          <a:p>
            <a:fld id="{FD5E7EB4-4CDF-47BB-AF16-07782904B863}" type="slidenum">
              <a:rPr lang="en-US"/>
              <a:pPr/>
              <a:t>‹nº›</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5" name="Content Placeholder 14"/>
          <p:cNvSpPr>
            <a:spLocks noGrp="1"/>
          </p:cNvSpPr>
          <p:nvPr>
            <p:ph sz="quarter" idx="18" hasCustomPrompt="1"/>
          </p:nvPr>
        </p:nvSpPr>
        <p:spPr bwMode="gray">
          <a:xfrm>
            <a:off x="624845" y="1484314"/>
            <a:ext cx="345493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9" hasCustomPrompt="1"/>
          </p:nvPr>
        </p:nvSpPr>
        <p:spPr bwMode="gray">
          <a:xfrm>
            <a:off x="4368803" y="1484314"/>
            <a:ext cx="3455986"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20" hasCustomPrompt="1"/>
          </p:nvPr>
        </p:nvSpPr>
        <p:spPr bwMode="gray">
          <a:xfrm>
            <a:off x="8112000" y="1484313"/>
            <a:ext cx="345600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a:xfrm>
            <a:off x="623888" y="730801"/>
            <a:ext cx="10944225" cy="325952"/>
          </a:xfrm>
        </p:spPr>
        <p:txBody>
          <a:bodyPr/>
          <a:lstStyle/>
          <a:p>
            <a:r>
              <a:rPr lang="en-US"/>
              <a:t>Insert slide title here (max. 2 lines | max. 1 line with Action Title)</a:t>
            </a:r>
          </a:p>
        </p:txBody>
      </p:sp>
      <p:sp>
        <p:nvSpPr>
          <p:cNvPr id="2" name="Fußzeilenplatzhalter 1">
            <a:extLst>
              <a:ext uri="{FF2B5EF4-FFF2-40B4-BE49-F238E27FC236}">
                <a16:creationId xmlns:a16="http://schemas.microsoft.com/office/drawing/2014/main" xmlns="" id="{D1328EC7-157B-409E-AF0F-00B8B6EE2D12}"/>
              </a:ext>
            </a:extLst>
          </p:cNvPr>
          <p:cNvSpPr>
            <a:spLocks noGrp="1"/>
          </p:cNvSpPr>
          <p:nvPr>
            <p:ph type="ftr" sz="quarter" idx="21"/>
          </p:nvPr>
        </p:nvSpPr>
        <p:spPr bwMode="gray"/>
        <p:txBody>
          <a:bodyPr/>
          <a:lstStyle/>
          <a:p>
            <a:r>
              <a:rPr lang="en-US"/>
              <a:t>Title of Presentation | DD.MM.YYYY</a:t>
            </a:r>
          </a:p>
        </p:txBody>
      </p:sp>
      <p:sp>
        <p:nvSpPr>
          <p:cNvPr id="3" name="Foliennummernplatzhalter 2">
            <a:extLst>
              <a:ext uri="{FF2B5EF4-FFF2-40B4-BE49-F238E27FC236}">
                <a16:creationId xmlns:a16="http://schemas.microsoft.com/office/drawing/2014/main" xmlns="" id="{82B2B86B-BA50-4AE8-98E0-0C5519E10E56}"/>
              </a:ext>
            </a:extLst>
          </p:cNvPr>
          <p:cNvSpPr>
            <a:spLocks noGrp="1"/>
          </p:cNvSpPr>
          <p:nvPr>
            <p:ph type="sldNum" sz="quarter" idx="22"/>
          </p:nvPr>
        </p:nvSpPr>
        <p:spPr bwMode="gray"/>
        <p:txBody>
          <a:bodyPr/>
          <a:lstStyle/>
          <a:p>
            <a:fld id="{FD5E7EB4-4CDF-47BB-AF16-07782904B863}" type="slidenum">
              <a:rPr lang="en-US"/>
              <a:pPr/>
              <a:t>‹nº›</a:t>
            </a:fld>
            <a:endParaRPr lang="en-US"/>
          </a:p>
        </p:txBody>
      </p:sp>
    </p:spTree>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9"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5" name="Title 4"/>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
        <p:nvSpPr>
          <p:cNvPr id="2" name="Fußzeilenplatzhalter 1">
            <a:extLst>
              <a:ext uri="{FF2B5EF4-FFF2-40B4-BE49-F238E27FC236}">
                <a16:creationId xmlns:a16="http://schemas.microsoft.com/office/drawing/2014/main" xmlns="" id="{DC1A3A0B-4241-4AC5-A07E-A9AC7CC4A1B1}"/>
              </a:ext>
            </a:extLst>
          </p:cNvPr>
          <p:cNvSpPr>
            <a:spLocks noGrp="1"/>
          </p:cNvSpPr>
          <p:nvPr>
            <p:ph type="ftr" sz="quarter" idx="14"/>
          </p:nvPr>
        </p:nvSpPr>
        <p:spPr bwMode="gray"/>
        <p:txBody>
          <a:bodyPr/>
          <a:lstStyle/>
          <a:p>
            <a:r>
              <a:rPr lang="en-US"/>
              <a:t>Title of Presentation | DD.MM.YYYY</a:t>
            </a:r>
          </a:p>
        </p:txBody>
      </p:sp>
      <p:sp>
        <p:nvSpPr>
          <p:cNvPr id="3" name="Foliennummernplatzhalter 2">
            <a:extLst>
              <a:ext uri="{FF2B5EF4-FFF2-40B4-BE49-F238E27FC236}">
                <a16:creationId xmlns:a16="http://schemas.microsoft.com/office/drawing/2014/main" xmlns="" id="{96E51C11-1DC2-48EC-9664-E7966335E18F}"/>
              </a:ext>
            </a:extLst>
          </p:cNvPr>
          <p:cNvSpPr>
            <a:spLocks noGrp="1"/>
          </p:cNvSpPr>
          <p:nvPr>
            <p:ph type="sldNum" sz="quarter" idx="15"/>
          </p:nvPr>
        </p:nvSpPr>
        <p:spPr bwMode="gray"/>
        <p:txBody>
          <a:bodyPr/>
          <a:lstStyle/>
          <a:p>
            <a:fld id="{FD5E7EB4-4CDF-47BB-AF16-07782904B86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2" imgW="353" imgH="353" progId="TCLayout.ActiveDocument.1">
                  <p:embed/>
                </p:oleObj>
              </mc:Choice>
              <mc:Fallback>
                <p:oleObj name="think-cell Slide" r:id="rId22" imgW="353" imgH="353" progId="TCLayout.ActiveDocument.1">
                  <p:embed/>
                  <p:pic>
                    <p:nvPicPr>
                      <p:cNvPr id="2" name="Object 1" hidden="1"/>
                      <p:cNvPicPr/>
                      <p:nvPr/>
                    </p:nvPicPr>
                    <p:blipFill>
                      <a:blip r:embed="rId23"/>
                      <a:stretch>
                        <a:fillRect/>
                      </a:stretch>
                    </p:blipFill>
                    <p:spPr>
                      <a:xfrm>
                        <a:off x="1588" y="1588"/>
                        <a:ext cx="1587" cy="1587"/>
                      </a:xfrm>
                      <a:prstGeom prst="rect">
                        <a:avLst/>
                      </a:prstGeom>
                    </p:spPr>
                  </p:pic>
                </p:oleObj>
              </mc:Fallback>
            </mc:AlternateContent>
          </a:graphicData>
        </a:graphic>
      </p:graphicFrame>
      <p:cxnSp>
        <p:nvCxnSpPr>
          <p:cNvPr id="14" name="Gerade Verbindung 36"/>
          <p:cNvCxnSpPr/>
          <p:nvPr userDrawn="1"/>
        </p:nvCxnSpPr>
        <p:spPr bwMode="gray">
          <a:xfrm flipV="1">
            <a:off x="624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5" name="Gerade Verbindung 37"/>
          <p:cNvCxnSpPr/>
          <p:nvPr userDrawn="1"/>
        </p:nvCxnSpPr>
        <p:spPr bwMode="gray">
          <a:xfrm flipV="1">
            <a:off x="1272000" y="-171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6" name="Gerade Verbindung 36"/>
          <p:cNvCxnSpPr/>
          <p:nvPr userDrawn="1"/>
        </p:nvCxnSpPr>
        <p:spPr bwMode="gray">
          <a:xfrm flipV="1">
            <a:off x="1560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7" name="Gerade Verbindung 37"/>
          <p:cNvCxnSpPr/>
          <p:nvPr userDrawn="1"/>
        </p:nvCxnSpPr>
        <p:spPr bwMode="gray">
          <a:xfrm flipV="1">
            <a:off x="2208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8" name="Gerade Verbindung 36"/>
          <p:cNvCxnSpPr/>
          <p:nvPr userDrawn="1"/>
        </p:nvCxnSpPr>
        <p:spPr bwMode="gray">
          <a:xfrm flipV="1">
            <a:off x="2496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9" name="Gerade Verbindung 37"/>
          <p:cNvCxnSpPr/>
          <p:nvPr userDrawn="1"/>
        </p:nvCxnSpPr>
        <p:spPr bwMode="gray">
          <a:xfrm flipV="1">
            <a:off x="3144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0" name="Gerade Verbindung 36"/>
          <p:cNvCxnSpPr/>
          <p:nvPr userDrawn="1"/>
        </p:nvCxnSpPr>
        <p:spPr bwMode="gray">
          <a:xfrm flipV="1">
            <a:off x="3432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1" name="Gerade Verbindung 37"/>
          <p:cNvCxnSpPr/>
          <p:nvPr userDrawn="1"/>
        </p:nvCxnSpPr>
        <p:spPr bwMode="gray">
          <a:xfrm flipV="1">
            <a:off x="4080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2" name="Gerade Verbindung 36"/>
          <p:cNvCxnSpPr/>
          <p:nvPr userDrawn="1"/>
        </p:nvCxnSpPr>
        <p:spPr bwMode="gray">
          <a:xfrm flipV="1">
            <a:off x="4368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3" name="Gerade Verbindung 37"/>
          <p:cNvCxnSpPr/>
          <p:nvPr userDrawn="1"/>
        </p:nvCxnSpPr>
        <p:spPr bwMode="gray">
          <a:xfrm flipV="1">
            <a:off x="5016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4" name="Gerade Verbindung 36"/>
          <p:cNvCxnSpPr/>
          <p:nvPr userDrawn="1"/>
        </p:nvCxnSpPr>
        <p:spPr bwMode="gray">
          <a:xfrm flipV="1">
            <a:off x="5304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5" name="Gerade Verbindung 37"/>
          <p:cNvCxnSpPr/>
          <p:nvPr userDrawn="1"/>
        </p:nvCxnSpPr>
        <p:spPr bwMode="gray">
          <a:xfrm flipV="1">
            <a:off x="5952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6" name="Gerade Verbindung 36"/>
          <p:cNvCxnSpPr/>
          <p:nvPr userDrawn="1"/>
        </p:nvCxnSpPr>
        <p:spPr bwMode="gray">
          <a:xfrm flipV="1">
            <a:off x="6240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7" name="Gerade Verbindung 37"/>
          <p:cNvCxnSpPr/>
          <p:nvPr userDrawn="1"/>
        </p:nvCxnSpPr>
        <p:spPr bwMode="gray">
          <a:xfrm flipV="1">
            <a:off x="6888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8" name="Gerade Verbindung 36"/>
          <p:cNvCxnSpPr/>
          <p:nvPr userDrawn="1"/>
        </p:nvCxnSpPr>
        <p:spPr bwMode="gray">
          <a:xfrm flipV="1">
            <a:off x="7176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9" name="Gerade Verbindung 37"/>
          <p:cNvCxnSpPr/>
          <p:nvPr userDrawn="1"/>
        </p:nvCxnSpPr>
        <p:spPr bwMode="gray">
          <a:xfrm flipV="1">
            <a:off x="7824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0" name="Gerade Verbindung 36"/>
          <p:cNvCxnSpPr/>
          <p:nvPr userDrawn="1"/>
        </p:nvCxnSpPr>
        <p:spPr bwMode="gray">
          <a:xfrm flipV="1">
            <a:off x="8112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1" name="Gerade Verbindung 37"/>
          <p:cNvCxnSpPr/>
          <p:nvPr userDrawn="1"/>
        </p:nvCxnSpPr>
        <p:spPr bwMode="gray">
          <a:xfrm flipV="1">
            <a:off x="8760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2" name="Gerade Verbindung 36"/>
          <p:cNvCxnSpPr/>
          <p:nvPr userDrawn="1"/>
        </p:nvCxnSpPr>
        <p:spPr bwMode="gray">
          <a:xfrm flipV="1">
            <a:off x="9048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3" name="Gerade Verbindung 37"/>
          <p:cNvCxnSpPr/>
          <p:nvPr userDrawn="1"/>
        </p:nvCxnSpPr>
        <p:spPr bwMode="gray">
          <a:xfrm flipV="1">
            <a:off x="9696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4" name="Gerade Verbindung 36"/>
          <p:cNvCxnSpPr/>
          <p:nvPr userDrawn="1"/>
        </p:nvCxnSpPr>
        <p:spPr bwMode="gray">
          <a:xfrm flipV="1">
            <a:off x="9984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5" name="Gerade Verbindung 37"/>
          <p:cNvCxnSpPr/>
          <p:nvPr userDrawn="1"/>
        </p:nvCxnSpPr>
        <p:spPr bwMode="gray">
          <a:xfrm flipV="1">
            <a:off x="10632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6" name="Gerade Verbindung 36"/>
          <p:cNvCxnSpPr/>
          <p:nvPr userDrawn="1"/>
        </p:nvCxnSpPr>
        <p:spPr bwMode="gray">
          <a:xfrm flipV="1">
            <a:off x="10920000" y="-16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7" name="Gerade Verbindung 37"/>
          <p:cNvCxnSpPr/>
          <p:nvPr userDrawn="1"/>
        </p:nvCxnSpPr>
        <p:spPr bwMode="gray">
          <a:xfrm flipV="1">
            <a:off x="11568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8" name="Gerade Verbindung 36"/>
          <p:cNvCxnSpPr/>
          <p:nvPr userDrawn="1"/>
        </p:nvCxnSpPr>
        <p:spPr bwMode="gray">
          <a:xfrm flipV="1">
            <a:off x="624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9" name="Gerade Verbindung 37"/>
          <p:cNvCxnSpPr/>
          <p:nvPr userDrawn="1"/>
        </p:nvCxnSpPr>
        <p:spPr bwMode="gray">
          <a:xfrm flipV="1">
            <a:off x="1272000" y="6952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0" name="Gerade Verbindung 36"/>
          <p:cNvCxnSpPr/>
          <p:nvPr userDrawn="1"/>
        </p:nvCxnSpPr>
        <p:spPr bwMode="gray">
          <a:xfrm flipV="1">
            <a:off x="1560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1" name="Gerade Verbindung 37"/>
          <p:cNvCxnSpPr/>
          <p:nvPr userDrawn="1"/>
        </p:nvCxnSpPr>
        <p:spPr bwMode="gray">
          <a:xfrm flipV="1">
            <a:off x="2208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2" name="Gerade Verbindung 36"/>
          <p:cNvCxnSpPr/>
          <p:nvPr userDrawn="1"/>
        </p:nvCxnSpPr>
        <p:spPr bwMode="gray">
          <a:xfrm flipV="1">
            <a:off x="2496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3" name="Gerade Verbindung 37"/>
          <p:cNvCxnSpPr/>
          <p:nvPr userDrawn="1"/>
        </p:nvCxnSpPr>
        <p:spPr bwMode="gray">
          <a:xfrm flipV="1">
            <a:off x="3144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4" name="Gerade Verbindung 36"/>
          <p:cNvCxnSpPr/>
          <p:nvPr userDrawn="1"/>
        </p:nvCxnSpPr>
        <p:spPr bwMode="gray">
          <a:xfrm flipV="1">
            <a:off x="3432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5" name="Gerade Verbindung 37"/>
          <p:cNvCxnSpPr/>
          <p:nvPr userDrawn="1"/>
        </p:nvCxnSpPr>
        <p:spPr bwMode="gray">
          <a:xfrm flipV="1">
            <a:off x="4080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6" name="Gerade Verbindung 36"/>
          <p:cNvCxnSpPr/>
          <p:nvPr userDrawn="1"/>
        </p:nvCxnSpPr>
        <p:spPr bwMode="gray">
          <a:xfrm flipV="1">
            <a:off x="4368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7" name="Gerade Verbindung 37"/>
          <p:cNvCxnSpPr/>
          <p:nvPr userDrawn="1"/>
        </p:nvCxnSpPr>
        <p:spPr bwMode="gray">
          <a:xfrm flipV="1">
            <a:off x="5016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8" name="Gerade Verbindung 36"/>
          <p:cNvCxnSpPr/>
          <p:nvPr userDrawn="1"/>
        </p:nvCxnSpPr>
        <p:spPr bwMode="gray">
          <a:xfrm flipV="1">
            <a:off x="5304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9" name="Gerade Verbindung 37"/>
          <p:cNvCxnSpPr/>
          <p:nvPr userDrawn="1"/>
        </p:nvCxnSpPr>
        <p:spPr bwMode="gray">
          <a:xfrm flipV="1">
            <a:off x="5952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0" name="Gerade Verbindung 36"/>
          <p:cNvCxnSpPr/>
          <p:nvPr userDrawn="1"/>
        </p:nvCxnSpPr>
        <p:spPr bwMode="gray">
          <a:xfrm flipV="1">
            <a:off x="6240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1" name="Gerade Verbindung 37"/>
          <p:cNvCxnSpPr/>
          <p:nvPr userDrawn="1"/>
        </p:nvCxnSpPr>
        <p:spPr bwMode="gray">
          <a:xfrm flipV="1">
            <a:off x="6888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2" name="Gerade Verbindung 36"/>
          <p:cNvCxnSpPr/>
          <p:nvPr userDrawn="1"/>
        </p:nvCxnSpPr>
        <p:spPr bwMode="gray">
          <a:xfrm flipV="1">
            <a:off x="7176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3" name="Gerade Verbindung 37"/>
          <p:cNvCxnSpPr/>
          <p:nvPr userDrawn="1"/>
        </p:nvCxnSpPr>
        <p:spPr bwMode="gray">
          <a:xfrm flipV="1">
            <a:off x="7824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4" name="Gerade Verbindung 36"/>
          <p:cNvCxnSpPr/>
          <p:nvPr userDrawn="1"/>
        </p:nvCxnSpPr>
        <p:spPr bwMode="gray">
          <a:xfrm flipV="1">
            <a:off x="8112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5" name="Gerade Verbindung 37"/>
          <p:cNvCxnSpPr/>
          <p:nvPr userDrawn="1"/>
        </p:nvCxnSpPr>
        <p:spPr bwMode="gray">
          <a:xfrm flipV="1">
            <a:off x="8760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6" name="Gerade Verbindung 36"/>
          <p:cNvCxnSpPr/>
          <p:nvPr userDrawn="1"/>
        </p:nvCxnSpPr>
        <p:spPr bwMode="gray">
          <a:xfrm flipV="1">
            <a:off x="9048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7" name="Gerade Verbindung 37"/>
          <p:cNvCxnSpPr/>
          <p:nvPr userDrawn="1"/>
        </p:nvCxnSpPr>
        <p:spPr bwMode="gray">
          <a:xfrm flipV="1">
            <a:off x="9696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8" name="Gerade Verbindung 36"/>
          <p:cNvCxnSpPr/>
          <p:nvPr userDrawn="1"/>
        </p:nvCxnSpPr>
        <p:spPr bwMode="gray">
          <a:xfrm flipV="1">
            <a:off x="9984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9" name="Gerade Verbindung 37"/>
          <p:cNvCxnSpPr/>
          <p:nvPr userDrawn="1"/>
        </p:nvCxnSpPr>
        <p:spPr bwMode="gray">
          <a:xfrm flipV="1">
            <a:off x="10632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0" name="Gerade Verbindung 36"/>
          <p:cNvCxnSpPr/>
          <p:nvPr userDrawn="1"/>
        </p:nvCxnSpPr>
        <p:spPr bwMode="gray">
          <a:xfrm flipV="1">
            <a:off x="10920000" y="695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1" name="Gerade Verbindung 37"/>
          <p:cNvCxnSpPr/>
          <p:nvPr userDrawn="1"/>
        </p:nvCxnSpPr>
        <p:spPr bwMode="gray">
          <a:xfrm flipV="1">
            <a:off x="11568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rot="5400000" flipV="1">
            <a:off x="-192704" y="1437000"/>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rot="5400000" flipV="1">
            <a:off x="-192704" y="6045296"/>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4" name="Gerade Verbindung 64"/>
          <p:cNvCxnSpPr/>
          <p:nvPr userDrawn="1"/>
        </p:nvCxnSpPr>
        <p:spPr bwMode="gray">
          <a:xfrm rot="5400000" flipV="1">
            <a:off x="-192704" y="356664"/>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sp>
        <p:nvSpPr>
          <p:cNvPr id="65" name="empower - DO NOT DELETE!!!"/>
          <p:cNvSpPr/>
          <p:nvPr userDrawn="1">
            <p:custDataLst>
              <p:tags r:id="rId18"/>
            </p:custDataLst>
          </p:nvPr>
        </p:nvSpPr>
        <p:spPr bwMode="gray">
          <a:xfrm>
            <a:off x="-1270000" y="-1270000"/>
            <a:ext cx="0" cy="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Slide Number Placeholder 65"/>
          <p:cNvSpPr>
            <a:spLocks noGrp="1"/>
          </p:cNvSpPr>
          <p:nvPr>
            <p:ph type="sldNum" sz="quarter" idx="4"/>
          </p:nvPr>
        </p:nvSpPr>
        <p:spPr bwMode="gray">
          <a:xfrm>
            <a:off x="624001" y="6380999"/>
            <a:ext cx="648000" cy="216172"/>
          </a:xfrm>
          <a:prstGeom prst="rect">
            <a:avLst/>
          </a:prstGeom>
        </p:spPr>
        <p:txBody>
          <a:bodyPr vert="horz" lIns="0" tIns="0" rIns="0" bIns="36000" rtlCol="0" anchor="b" anchorCtr="0"/>
          <a:lstStyle>
            <a:lvl1pPr>
              <a:defRPr lang="de-DE" sz="8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FD5E7EB4-4CDF-47BB-AF16-07782904B863}" type="slidenum">
              <a:rPr lang="en-US"/>
              <a:pPr/>
              <a:t>‹nº›</a:t>
            </a:fld>
            <a:endParaRPr lang="en-US"/>
          </a:p>
        </p:txBody>
      </p:sp>
      <p:sp>
        <p:nvSpPr>
          <p:cNvPr id="67" name="Footer Placeholder 66"/>
          <p:cNvSpPr>
            <a:spLocks noGrp="1"/>
          </p:cNvSpPr>
          <p:nvPr>
            <p:ph type="ftr" sz="quarter" idx="3"/>
          </p:nvPr>
        </p:nvSpPr>
        <p:spPr bwMode="gray">
          <a:xfrm>
            <a:off x="1272000" y="6380999"/>
            <a:ext cx="8718972" cy="216172"/>
          </a:xfrm>
          <a:prstGeom prst="rect">
            <a:avLst/>
          </a:prstGeom>
        </p:spPr>
        <p:txBody>
          <a:bodyPr vert="horz" lIns="0" tIns="0" rIns="0" bIns="36000" rtlCol="0" anchor="b" anchorCtr="0"/>
          <a:lstStyle>
            <a:lvl1pPr>
              <a:defRPr lang="de-DE" sz="8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Title of Presentation | DD.MM.YYYY</a:t>
            </a:r>
          </a:p>
        </p:txBody>
      </p:sp>
      <p:sp>
        <p:nvSpPr>
          <p:cNvPr id="13" name="Text Placeholder 12"/>
          <p:cNvSpPr>
            <a:spLocks noGrp="1"/>
          </p:cNvSpPr>
          <p:nvPr>
            <p:ph type="body" idx="1"/>
          </p:nvPr>
        </p:nvSpPr>
        <p:spPr bwMode="gray">
          <a:xfrm>
            <a:off x="623888" y="1485000"/>
            <a:ext cx="10944227" cy="4607824"/>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itle Placeholder 3"/>
          <p:cNvSpPr>
            <a:spLocks noGrp="1"/>
          </p:cNvSpPr>
          <p:nvPr>
            <p:ph type="title"/>
          </p:nvPr>
        </p:nvSpPr>
        <p:spPr bwMode="gray">
          <a:xfrm>
            <a:off x="623888" y="404813"/>
            <a:ext cx="10944225" cy="651939"/>
          </a:xfrm>
          <a:prstGeom prst="rect">
            <a:avLst/>
          </a:prstGeom>
          <a:noFill/>
        </p:spPr>
        <p:txBody>
          <a:bodyPr vert="horz" lIns="0" tIns="0" rIns="0" bIns="18000" rtlCol="0" anchor="b" anchorCtr="0">
            <a:noAutofit/>
          </a:bodyPr>
          <a:lstStyle/>
          <a:p>
            <a:pPr lvl="0">
              <a:lnSpc>
                <a:spcPct val="100000"/>
              </a:lnSpc>
            </a:pPr>
            <a:r>
              <a:rPr lang="en-US" noProof="0"/>
              <a:t>Insert slide title here (max. 2 lines | max. 1 line with Action Title)</a:t>
            </a:r>
          </a:p>
        </p:txBody>
      </p:sp>
      <p:grpSp>
        <p:nvGrpSpPr>
          <p:cNvPr id="7" name="Logo Merck"/>
          <p:cNvGrpSpPr>
            <a:grpSpLocks noChangeAspect="1"/>
          </p:cNvGrpSpPr>
          <p:nvPr userDrawn="1">
            <p:custDataLst>
              <p:tags r:id="rId19"/>
            </p:custDataLst>
          </p:nvPr>
        </p:nvGrpSpPr>
        <p:grpSpPr bwMode="gray">
          <a:xfrm>
            <a:off x="10539522" y="6440320"/>
            <a:ext cx="1028592" cy="162000"/>
            <a:chOff x="-4548188" y="3063875"/>
            <a:chExt cx="2741613" cy="431800"/>
          </a:xfrm>
          <a:solidFill>
            <a:schemeClr val="bg2"/>
          </a:solidFill>
        </p:grpSpPr>
        <p:sp>
          <p:nvSpPr>
            <p:cNvPr id="8" name="Logo K"/>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ogo C"/>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ogo R"/>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ogo E"/>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ogo M"/>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empower - DO NOT DELETE!!!"/>
          <p:cNvSpPr/>
          <p:nvPr userDrawn="1">
            <p:custDataLst>
              <p:tags r:id="rId20"/>
            </p:custDataLst>
          </p:nvPr>
        </p:nvSpPr>
        <p:spPr bwMode="gray">
          <a:xfrm>
            <a:off x="-63500" y="-63500"/>
            <a:ext cx="0" cy="0"/>
          </a:xfrm>
          <a:prstGeom prst="ellipse">
            <a:avLst/>
          </a:prstGeom>
          <a:solidFill>
            <a:schemeClr val="accent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
        <p:nvSpPr>
          <p:cNvPr id="5" name="empower - DO NOT DELETE!!!" hidden="1"/>
          <p:cNvSpPr/>
          <p:nvPr userDrawn="1">
            <p:custDataLst>
              <p:tags r:id="rId21"/>
            </p:custDataLst>
          </p:nvPr>
        </p:nvSpPr>
        <p:spPr bwMode="gray">
          <a:xfrm>
            <a:off x="0" y="0"/>
            <a:ext cx="0" cy="0"/>
          </a:xfrm>
          <a:prstGeom prst="ellipse">
            <a:avLst/>
          </a:prstGeom>
          <a:solidFill>
            <a:schemeClr val="accent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err="1">
              <a:solidFill>
                <a:srgbClr val="FFFFFF"/>
              </a:solidFill>
              <a:latin typeface="Verdana"/>
            </a:endParaRPr>
          </a:p>
        </p:txBody>
      </p:sp>
    </p:spTree>
  </p:cSld>
  <p:clrMap bg1="lt1" tx1="dk1" bg2="lt2" tx2="dk2" accent1="accent1" accent2="accent2" accent3="accent3" accent4="accent4" accent5="accent5" accent6="accent6" hlink="hlink" folHlink="folHlink"/>
  <p:sldLayoutIdLst>
    <p:sldLayoutId id="2147483656" r:id="rId1"/>
    <p:sldLayoutId id="2147483692" r:id="rId2"/>
    <p:sldLayoutId id="2147483690" r:id="rId3"/>
    <p:sldLayoutId id="2147483694" r:id="rId4"/>
    <p:sldLayoutId id="2147483650" r:id="rId5"/>
    <p:sldLayoutId id="2147483666" r:id="rId6"/>
    <p:sldLayoutId id="2147483652" r:id="rId7"/>
    <p:sldLayoutId id="2147483669" r:id="rId8"/>
    <p:sldLayoutId id="2147483672" r:id="rId9"/>
    <p:sldLayoutId id="2147483695" r:id="rId10"/>
    <p:sldLayoutId id="2147483651" r:id="rId11"/>
    <p:sldLayoutId id="2147483693" r:id="rId12"/>
    <p:sldLayoutId id="2147483687" r:id="rId13"/>
    <p:sldLayoutId id="2147483696" r:id="rId14"/>
  </p:sldLayoutIdLst>
  <p:hf hdr="0" dt="0"/>
  <p:txStyles>
    <p:titleStyle>
      <a:lvl1pPr algn="l" defTabSz="914400" rtl="0" eaLnBrk="1" latinLnBrk="0" hangingPunct="1">
        <a:lnSpc>
          <a:spcPts val="2400"/>
        </a:lnSpc>
        <a:spcBef>
          <a:spcPct val="0"/>
        </a:spcBef>
        <a:buNone/>
        <a:defRPr lang="de-DE" sz="2200" b="1" kern="1200" baseline="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5000"/>
        </a:lnSpc>
        <a:spcBef>
          <a:spcPts val="600"/>
        </a:spcBef>
        <a:spcAft>
          <a:spcPts val="300"/>
        </a:spcAft>
        <a:buFont typeface="Arial" panose="020B0604020202020204" pitchFamily="34" charset="0"/>
        <a:buNone/>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p:bodyStyle>
    <p:otherStyle>
      <a:defPPr>
        <a:defRPr lang="fr-FR"/>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55" userDrawn="1">
          <p15:clr>
            <a:srgbClr val="F26B43"/>
          </p15:clr>
        </p15:guide>
        <p15:guide id="2" orient="horz" pos="935" userDrawn="1">
          <p15:clr>
            <a:srgbClr val="F26B43"/>
          </p15:clr>
        </p15:guide>
        <p15:guide id="3" orient="horz" pos="3838" userDrawn="1">
          <p15:clr>
            <a:srgbClr val="F26B43"/>
          </p15:clr>
        </p15:guide>
        <p15:guide id="4" pos="393" userDrawn="1">
          <p15:clr>
            <a:srgbClr val="F26B43"/>
          </p15:clr>
        </p15:guide>
        <p15:guide id="5" pos="728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6B2678D0-0288-4857-9581-FF01ACFE7014}"/>
              </a:ext>
            </a:extLst>
          </p:cNvPr>
          <p:cNvSpPr>
            <a:spLocks noGrp="1"/>
          </p:cNvSpPr>
          <p:nvPr>
            <p:ph type="body" sz="quarter" idx="10"/>
          </p:nvPr>
        </p:nvSpPr>
        <p:spPr/>
        <p:txBody>
          <a:bodyPr/>
          <a:lstStyle/>
          <a:p>
            <a:endParaRPr lang="en-US"/>
          </a:p>
        </p:txBody>
      </p:sp>
      <p:sp>
        <p:nvSpPr>
          <p:cNvPr id="3" name="Subtitle 2">
            <a:extLst>
              <a:ext uri="{FF2B5EF4-FFF2-40B4-BE49-F238E27FC236}">
                <a16:creationId xmlns:a16="http://schemas.microsoft.com/office/drawing/2014/main" xmlns="" id="{043592C7-5BF8-4E0A-8C75-B228EC621D6D}"/>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xmlns="" id="{AFD903CB-1783-47DA-855C-287B9E7015BD}"/>
              </a:ext>
            </a:extLst>
          </p:cNvPr>
          <p:cNvSpPr>
            <a:spLocks noGrp="1"/>
          </p:cNvSpPr>
          <p:nvPr>
            <p:ph type="ctrTitle"/>
          </p:nvPr>
        </p:nvSpPr>
        <p:spPr/>
        <p:txBody>
          <a:bodyPr/>
          <a:lstStyle/>
          <a:p>
            <a:r>
              <a:rPr lang="pt-BR" dirty="0">
                <a:solidFill>
                  <a:schemeClr val="bg1"/>
                </a:solidFill>
              </a:rPr>
              <a:t>BUSINESS CASE</a:t>
            </a:r>
            <a:endParaRPr lang="en-US" dirty="0">
              <a:solidFill>
                <a:schemeClr val="bg1"/>
              </a:solidFill>
            </a:endParaRPr>
          </a:p>
        </p:txBody>
      </p:sp>
      <p:pic>
        <p:nvPicPr>
          <p:cNvPr id="7" name="Imagem 6">
            <a:extLst>
              <a:ext uri="{FF2B5EF4-FFF2-40B4-BE49-F238E27FC236}">
                <a16:creationId xmlns:a16="http://schemas.microsoft.com/office/drawing/2014/main" xmlns="" id="{4CD0EDB2-B5EB-B7F2-F09E-DCD416B59894}"/>
              </a:ext>
            </a:extLst>
          </p:cNvPr>
          <p:cNvPicPr>
            <a:picLocks noChangeAspect="1"/>
          </p:cNvPicPr>
          <p:nvPr/>
        </p:nvPicPr>
        <p:blipFill>
          <a:blip r:embed="rId2"/>
          <a:stretch>
            <a:fillRect/>
          </a:stretch>
        </p:blipFill>
        <p:spPr>
          <a:xfrm>
            <a:off x="605567" y="5301208"/>
            <a:ext cx="2187210" cy="1087909"/>
          </a:xfrm>
          <a:prstGeom prst="rect">
            <a:avLst/>
          </a:prstGeom>
        </p:spPr>
      </p:pic>
    </p:spTree>
    <p:extLst>
      <p:ext uri="{BB962C8B-B14F-4D97-AF65-F5344CB8AC3E}">
        <p14:creationId xmlns:p14="http://schemas.microsoft.com/office/powerpoint/2010/main" val="8295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49">
            <a:extLst>
              <a:ext uri="{FF2B5EF4-FFF2-40B4-BE49-F238E27FC236}">
                <a16:creationId xmlns:a16="http://schemas.microsoft.com/office/drawing/2014/main" xmlns="" id="{8144082D-2F0E-3E2C-781A-5C197BB6DD9B}"/>
              </a:ext>
            </a:extLst>
          </p:cNvPr>
          <p:cNvSpPr txBox="1"/>
          <p:nvPr/>
        </p:nvSpPr>
        <p:spPr bwMode="gray">
          <a:xfrm>
            <a:off x="248193" y="1324137"/>
            <a:ext cx="11717384" cy="4865499"/>
          </a:xfrm>
          <a:prstGeom prst="rect">
            <a:avLst/>
          </a:prstGeom>
          <a:noFill/>
        </p:spPr>
        <p:txBody>
          <a:bodyPr wrap="square" lIns="0" tIns="0" rIns="0" bIns="0" rtlCol="0">
            <a:spAutoFit/>
          </a:bodyPr>
          <a:lstStyle>
            <a:defPPr>
              <a:defRPr lang="fr-FR"/>
            </a:defPPr>
            <a:lvl1pPr marR="0" fontAlgn="auto">
              <a:lnSpc>
                <a:spcPct val="100000"/>
              </a:lnSpc>
              <a:spcBef>
                <a:spcPts val="300"/>
              </a:spcBef>
              <a:spcAft>
                <a:spcPts val="300"/>
              </a:spcAft>
              <a:buClr>
                <a:srgbClr val="52328F"/>
              </a:buClr>
              <a:buSzTx/>
              <a:tabLst/>
              <a:defRPr kumimoji="0" sz="800" i="0" u="none" strike="noStrike" cap="none" spc="0" normalizeH="0" baseline="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400" dirty="0">
                <a:solidFill>
                  <a:srgbClr val="404040"/>
                </a:solidFill>
              </a:rPr>
              <a:t>In the life sciences market, there is always a crucial process that precedes the actual sale – the </a:t>
            </a:r>
            <a:r>
              <a:rPr lang="en-US" sz="1400" b="1" dirty="0">
                <a:solidFill>
                  <a:srgbClr val="404040"/>
                </a:solidFill>
              </a:rPr>
              <a:t>opportunity generation</a:t>
            </a:r>
            <a:r>
              <a:rPr lang="en-US" sz="1400" dirty="0">
                <a:solidFill>
                  <a:srgbClr val="404040"/>
                </a:solidFill>
              </a:rPr>
              <a:t> process. This involves identifying potential sales that could happen in the future, which are then tracked as "opportunities" in the sales pipeline. These opportunities allow businesses to anticipate potential revenue and make strategic decisions based on upcoming sales.</a:t>
            </a:r>
          </a:p>
          <a:p>
            <a:pPr>
              <a:lnSpc>
                <a:spcPct val="150000"/>
              </a:lnSpc>
            </a:pPr>
            <a:endParaRPr lang="en-US" sz="1400" dirty="0">
              <a:solidFill>
                <a:srgbClr val="404040"/>
              </a:solidFill>
            </a:endParaRPr>
          </a:p>
          <a:p>
            <a:pPr>
              <a:lnSpc>
                <a:spcPct val="150000"/>
              </a:lnSpc>
            </a:pPr>
            <a:r>
              <a:rPr lang="en-US" sz="1400" dirty="0">
                <a:solidFill>
                  <a:srgbClr val="404040"/>
                </a:solidFill>
              </a:rPr>
              <a:t>In this exercise, you are expected to analyze a base of opportunities and draw insights that will help in understanding the factors that drive sales success or challenges. The data provided represents a collection of opportunities, including both </a:t>
            </a:r>
            <a:r>
              <a:rPr lang="en-US" sz="1400" b="1" dirty="0">
                <a:solidFill>
                  <a:srgbClr val="404040"/>
                </a:solidFill>
              </a:rPr>
              <a:t>won (Closed Won)</a:t>
            </a:r>
            <a:r>
              <a:rPr lang="en-US" sz="1400" dirty="0">
                <a:solidFill>
                  <a:srgbClr val="404040"/>
                </a:solidFill>
              </a:rPr>
              <a:t> and </a:t>
            </a:r>
            <a:r>
              <a:rPr lang="en-US" sz="1400" b="1" dirty="0">
                <a:solidFill>
                  <a:srgbClr val="404040"/>
                </a:solidFill>
              </a:rPr>
              <a:t>lost (Closed Lost)</a:t>
            </a:r>
            <a:r>
              <a:rPr lang="en-US" sz="1400" dirty="0">
                <a:solidFill>
                  <a:srgbClr val="404040"/>
                </a:solidFill>
              </a:rPr>
              <a:t> opportunities, from a fictional business scenario.</a:t>
            </a:r>
          </a:p>
          <a:p>
            <a:pPr>
              <a:lnSpc>
                <a:spcPct val="150000"/>
              </a:lnSpc>
            </a:pPr>
            <a:r>
              <a:rPr lang="en-US" sz="1400" dirty="0">
                <a:solidFill>
                  <a:srgbClr val="404040"/>
                </a:solidFill>
              </a:rPr>
              <a:t>Please note that the data in this base is </a:t>
            </a:r>
            <a:r>
              <a:rPr lang="en-US" sz="1400" b="1" dirty="0">
                <a:solidFill>
                  <a:srgbClr val="404040"/>
                </a:solidFill>
              </a:rPr>
              <a:t>fictitious</a:t>
            </a:r>
            <a:r>
              <a:rPr lang="en-US" sz="1400" dirty="0">
                <a:solidFill>
                  <a:srgbClr val="404040"/>
                </a:solidFill>
              </a:rPr>
              <a:t> and is intended solely for the purpose of this exercise. Your analysis should focus on identifying patterns, key factors that influence outcomes, and any trends related to the opportunities in the database. The goal is to simulate a real-world business scenario, where data-driven insights can support better decision-making in sales strategy.</a:t>
            </a:r>
          </a:p>
          <a:p>
            <a:pPr>
              <a:lnSpc>
                <a:spcPct val="150000"/>
              </a:lnSpc>
            </a:pPr>
            <a:endParaRPr lang="en-US" sz="1400" dirty="0">
              <a:solidFill>
                <a:srgbClr val="404040"/>
              </a:solidFill>
            </a:endParaRPr>
          </a:p>
          <a:p>
            <a:pPr>
              <a:lnSpc>
                <a:spcPct val="150000"/>
              </a:lnSpc>
            </a:pPr>
            <a:r>
              <a:rPr lang="en-US" sz="1400" dirty="0">
                <a:solidFill>
                  <a:srgbClr val="404040"/>
                </a:solidFill>
              </a:rPr>
              <a:t>Good luck with your analysis!</a:t>
            </a:r>
          </a:p>
        </p:txBody>
      </p:sp>
      <p:sp>
        <p:nvSpPr>
          <p:cNvPr id="17" name="CaixaDeTexto 7">
            <a:extLst>
              <a:ext uri="{FF2B5EF4-FFF2-40B4-BE49-F238E27FC236}">
                <a16:creationId xmlns:a16="http://schemas.microsoft.com/office/drawing/2014/main" xmlns="" id="{56BE421C-3679-4051-48BB-0782942153D8}"/>
              </a:ext>
            </a:extLst>
          </p:cNvPr>
          <p:cNvSpPr txBox="1"/>
          <p:nvPr/>
        </p:nvSpPr>
        <p:spPr bwMode="gray">
          <a:xfrm>
            <a:off x="47328" y="233330"/>
            <a:ext cx="12058697" cy="400110"/>
          </a:xfrm>
          <a:prstGeom prst="rect">
            <a:avLst/>
          </a:prstGeom>
          <a:noFill/>
        </p:spPr>
        <p:txBody>
          <a:bodyPr wrap="square">
            <a:spAutoFit/>
          </a:bodyPr>
          <a:lstStyle/>
          <a:p>
            <a:pPr lvl="0" algn="ctr" defTabSz="757306">
              <a:defRPr/>
            </a:pPr>
            <a:r>
              <a:rPr lang="pt-BR" sz="2000" b="1" dirty="0">
                <a:solidFill>
                  <a:schemeClr val="accent1"/>
                </a:solidFill>
              </a:rPr>
              <a:t>BUSINESS CASE: OPORTUNITY ANALYSIS</a:t>
            </a:r>
            <a:endParaRPr lang="en-US" sz="2000" b="1" dirty="0">
              <a:solidFill>
                <a:schemeClr val="accent1"/>
              </a:solidFill>
            </a:endParaRPr>
          </a:p>
        </p:txBody>
      </p:sp>
      <p:cxnSp>
        <p:nvCxnSpPr>
          <p:cNvPr id="3" name="Straight Connector 2">
            <a:extLst>
              <a:ext uri="{FF2B5EF4-FFF2-40B4-BE49-F238E27FC236}">
                <a16:creationId xmlns:a16="http://schemas.microsoft.com/office/drawing/2014/main" xmlns="" id="{53CBE6DE-AC3D-07D4-2F4B-1DD5EDE62AFC}"/>
              </a:ext>
            </a:extLst>
          </p:cNvPr>
          <p:cNvCxnSpPr>
            <a:cxnSpLocks/>
          </p:cNvCxnSpPr>
          <p:nvPr/>
        </p:nvCxnSpPr>
        <p:spPr>
          <a:xfrm>
            <a:off x="120936" y="916274"/>
            <a:ext cx="11988000" cy="153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40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49">
            <a:extLst>
              <a:ext uri="{FF2B5EF4-FFF2-40B4-BE49-F238E27FC236}">
                <a16:creationId xmlns:a16="http://schemas.microsoft.com/office/drawing/2014/main" xmlns="" id="{8144082D-2F0E-3E2C-781A-5C197BB6DD9B}"/>
              </a:ext>
            </a:extLst>
          </p:cNvPr>
          <p:cNvSpPr txBox="1"/>
          <p:nvPr/>
        </p:nvSpPr>
        <p:spPr bwMode="gray">
          <a:xfrm>
            <a:off x="248193" y="1023689"/>
            <a:ext cx="11857832" cy="3702167"/>
          </a:xfrm>
          <a:prstGeom prst="rect">
            <a:avLst/>
          </a:prstGeom>
          <a:noFill/>
        </p:spPr>
        <p:txBody>
          <a:bodyPr wrap="square" lIns="0" tIns="0" rIns="0" bIns="0" rtlCol="0">
            <a:spAutoFit/>
          </a:bodyPr>
          <a:lstStyle>
            <a:defPPr>
              <a:defRPr lang="fr-FR"/>
            </a:defPPr>
            <a:lvl1pPr marR="0" fontAlgn="auto">
              <a:lnSpc>
                <a:spcPct val="100000"/>
              </a:lnSpc>
              <a:spcBef>
                <a:spcPts val="300"/>
              </a:spcBef>
              <a:spcAft>
                <a:spcPts val="300"/>
              </a:spcAft>
              <a:buClr>
                <a:srgbClr val="52328F"/>
              </a:buClr>
              <a:buSzTx/>
              <a:tabLst/>
              <a:defRPr kumimoji="0" sz="800" i="0" u="none" strike="noStrike" cap="none" spc="0" normalizeH="0" baseline="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200" b="1" dirty="0">
                <a:solidFill>
                  <a:srgbClr val="404040"/>
                </a:solidFill>
              </a:rPr>
              <a:t>Perform an analysis of the opportunities (Opp) won (Closed Won) versus lost (Closed Lost), closed in 2024 for the LATAM countries.</a:t>
            </a:r>
            <a:endParaRPr lang="en-US" sz="1200" dirty="0">
              <a:solidFill>
                <a:srgbClr val="404040"/>
              </a:solidFill>
            </a:endParaRPr>
          </a:p>
          <a:p>
            <a:pPr>
              <a:lnSpc>
                <a:spcPct val="150000"/>
              </a:lnSpc>
            </a:pPr>
            <a:r>
              <a:rPr lang="en-US" sz="1200" dirty="0">
                <a:solidFill>
                  <a:srgbClr val="404040"/>
                </a:solidFill>
              </a:rPr>
              <a:t>Consider analyzing by:</a:t>
            </a:r>
          </a:p>
          <a:p>
            <a:pPr>
              <a:lnSpc>
                <a:spcPct val="150000"/>
              </a:lnSpc>
              <a:buFont typeface="Arial" panose="020B0604020202020204" pitchFamily="34" charset="0"/>
              <a:buChar char="•"/>
            </a:pPr>
            <a:r>
              <a:rPr lang="en-US" sz="1200" dirty="0">
                <a:solidFill>
                  <a:srgbClr val="404040"/>
                </a:solidFill>
              </a:rPr>
              <a:t>Country</a:t>
            </a:r>
          </a:p>
          <a:p>
            <a:pPr>
              <a:lnSpc>
                <a:spcPct val="150000"/>
              </a:lnSpc>
              <a:buFont typeface="Arial" panose="020B0604020202020204" pitchFamily="34" charset="0"/>
              <a:buChar char="•"/>
            </a:pPr>
            <a:r>
              <a:rPr lang="en-US" sz="1200" dirty="0">
                <a:solidFill>
                  <a:srgbClr val="404040"/>
                </a:solidFill>
              </a:rPr>
              <a:t>Segment</a:t>
            </a:r>
          </a:p>
          <a:p>
            <a:pPr>
              <a:lnSpc>
                <a:spcPct val="150000"/>
              </a:lnSpc>
              <a:buFont typeface="Arial" panose="020B0604020202020204" pitchFamily="34" charset="0"/>
              <a:buChar char="•"/>
            </a:pPr>
            <a:r>
              <a:rPr lang="en-US" sz="1200" dirty="0">
                <a:solidFill>
                  <a:srgbClr val="404040"/>
                </a:solidFill>
              </a:rPr>
              <a:t>Customer Classification (Account Type)</a:t>
            </a:r>
          </a:p>
          <a:p>
            <a:pPr>
              <a:lnSpc>
                <a:spcPct val="150000"/>
              </a:lnSpc>
              <a:buFont typeface="Arial" panose="020B0604020202020204" pitchFamily="34" charset="0"/>
              <a:buChar char="•"/>
            </a:pPr>
            <a:r>
              <a:rPr lang="en-US" sz="1200" dirty="0">
                <a:solidFill>
                  <a:srgbClr val="404040"/>
                </a:solidFill>
              </a:rPr>
              <a:t>Product Portfolio (Products are grouped by: Business Name (DIV) -&gt; SBU -&gt; Product Code)</a:t>
            </a:r>
          </a:p>
          <a:p>
            <a:pPr>
              <a:lnSpc>
                <a:spcPct val="150000"/>
              </a:lnSpc>
            </a:pPr>
            <a:endParaRPr lang="en-US" sz="1200" b="1" dirty="0">
              <a:solidFill>
                <a:srgbClr val="404040"/>
              </a:solidFill>
            </a:endParaRPr>
          </a:p>
          <a:p>
            <a:pPr>
              <a:lnSpc>
                <a:spcPct val="150000"/>
              </a:lnSpc>
            </a:pPr>
            <a:r>
              <a:rPr lang="en-US" sz="1200" b="1" dirty="0">
                <a:solidFill>
                  <a:srgbClr val="404040"/>
                </a:solidFill>
              </a:rPr>
              <a:t>Take into account:</a:t>
            </a:r>
            <a:endParaRPr lang="en-US" sz="1200" dirty="0">
              <a:solidFill>
                <a:srgbClr val="404040"/>
              </a:solidFill>
            </a:endParaRPr>
          </a:p>
          <a:p>
            <a:pPr>
              <a:lnSpc>
                <a:spcPct val="150000"/>
              </a:lnSpc>
              <a:buFont typeface="Arial" panose="020B0604020202020204" pitchFamily="34" charset="0"/>
              <a:buChar char="•"/>
            </a:pPr>
            <a:r>
              <a:rPr lang="en-US" sz="1200" dirty="0">
                <a:solidFill>
                  <a:srgbClr val="404040"/>
                </a:solidFill>
              </a:rPr>
              <a:t>For the analysis, do not consider Owner Roles that contain "</a:t>
            </a:r>
            <a:r>
              <a:rPr lang="en-US" sz="1200" dirty="0" err="1">
                <a:solidFill>
                  <a:srgbClr val="404040"/>
                </a:solidFill>
              </a:rPr>
              <a:t>BioM</a:t>
            </a:r>
            <a:r>
              <a:rPr lang="en-US" sz="1200" dirty="0">
                <a:solidFill>
                  <a:srgbClr val="404040"/>
                </a:solidFill>
              </a:rPr>
              <a:t>" in the name.</a:t>
            </a:r>
          </a:p>
          <a:p>
            <a:pPr>
              <a:lnSpc>
                <a:spcPct val="150000"/>
              </a:lnSpc>
              <a:buFont typeface="Arial" panose="020B0604020202020204" pitchFamily="34" charset="0"/>
              <a:buChar char="•"/>
            </a:pPr>
            <a:r>
              <a:rPr lang="en-US" sz="1200" dirty="0">
                <a:solidFill>
                  <a:srgbClr val="404040"/>
                </a:solidFill>
              </a:rPr>
              <a:t>Product codes "XXXXCUSTOM_MERCK" do not refer to the same product; they are provisional codes for products in the process of being created in the database.</a:t>
            </a:r>
          </a:p>
        </p:txBody>
      </p:sp>
      <p:sp>
        <p:nvSpPr>
          <p:cNvPr id="17" name="CaixaDeTexto 7">
            <a:extLst>
              <a:ext uri="{FF2B5EF4-FFF2-40B4-BE49-F238E27FC236}">
                <a16:creationId xmlns:a16="http://schemas.microsoft.com/office/drawing/2014/main" xmlns="" id="{56BE421C-3679-4051-48BB-0782942153D8}"/>
              </a:ext>
            </a:extLst>
          </p:cNvPr>
          <p:cNvSpPr txBox="1"/>
          <p:nvPr/>
        </p:nvSpPr>
        <p:spPr bwMode="gray">
          <a:xfrm>
            <a:off x="47328" y="233330"/>
            <a:ext cx="12058697" cy="400110"/>
          </a:xfrm>
          <a:prstGeom prst="rect">
            <a:avLst/>
          </a:prstGeom>
          <a:noFill/>
        </p:spPr>
        <p:txBody>
          <a:bodyPr wrap="square">
            <a:spAutoFit/>
          </a:bodyPr>
          <a:lstStyle/>
          <a:p>
            <a:pPr lvl="0" algn="ctr" defTabSz="757306">
              <a:defRPr/>
            </a:pPr>
            <a:r>
              <a:rPr lang="pt-BR" sz="2000" b="1" dirty="0">
                <a:solidFill>
                  <a:schemeClr val="accent1"/>
                </a:solidFill>
              </a:rPr>
              <a:t>BUSINESS CASE: OPORTUNITY ANALYSIS</a:t>
            </a:r>
            <a:endParaRPr lang="en-US" sz="2000" b="1" dirty="0">
              <a:solidFill>
                <a:schemeClr val="accent1"/>
              </a:solidFill>
            </a:endParaRPr>
          </a:p>
        </p:txBody>
      </p:sp>
      <p:cxnSp>
        <p:nvCxnSpPr>
          <p:cNvPr id="3" name="Straight Connector 2">
            <a:extLst>
              <a:ext uri="{FF2B5EF4-FFF2-40B4-BE49-F238E27FC236}">
                <a16:creationId xmlns:a16="http://schemas.microsoft.com/office/drawing/2014/main" xmlns="" id="{53CBE6DE-AC3D-07D4-2F4B-1DD5EDE62AFC}"/>
              </a:ext>
            </a:extLst>
          </p:cNvPr>
          <p:cNvCxnSpPr>
            <a:cxnSpLocks/>
          </p:cNvCxnSpPr>
          <p:nvPr/>
        </p:nvCxnSpPr>
        <p:spPr>
          <a:xfrm>
            <a:off x="120936" y="916274"/>
            <a:ext cx="11988000" cy="153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9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49">
            <a:extLst>
              <a:ext uri="{FF2B5EF4-FFF2-40B4-BE49-F238E27FC236}">
                <a16:creationId xmlns:a16="http://schemas.microsoft.com/office/drawing/2014/main" xmlns="" id="{8144082D-2F0E-3E2C-781A-5C197BB6DD9B}"/>
              </a:ext>
            </a:extLst>
          </p:cNvPr>
          <p:cNvSpPr txBox="1"/>
          <p:nvPr/>
        </p:nvSpPr>
        <p:spPr bwMode="gray">
          <a:xfrm>
            <a:off x="248193" y="1023689"/>
            <a:ext cx="11857832" cy="4456220"/>
          </a:xfrm>
          <a:prstGeom prst="rect">
            <a:avLst/>
          </a:prstGeom>
          <a:noFill/>
        </p:spPr>
        <p:txBody>
          <a:bodyPr wrap="square" lIns="0" tIns="0" rIns="0" bIns="0" rtlCol="0">
            <a:spAutoFit/>
          </a:bodyPr>
          <a:lstStyle>
            <a:defPPr>
              <a:defRPr lang="fr-FR"/>
            </a:defPPr>
            <a:lvl1pPr marR="0" fontAlgn="auto">
              <a:lnSpc>
                <a:spcPct val="100000"/>
              </a:lnSpc>
              <a:spcBef>
                <a:spcPts val="300"/>
              </a:spcBef>
              <a:spcAft>
                <a:spcPts val="300"/>
              </a:spcAft>
              <a:buClr>
                <a:srgbClr val="52328F"/>
              </a:buClr>
              <a:buSzTx/>
              <a:tabLst/>
              <a:defRPr kumimoji="0" sz="800" i="0" u="none" strike="noStrike" cap="none" spc="0" normalizeH="0" baseline="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200" b="1" dirty="0">
                <a:solidFill>
                  <a:srgbClr val="404040"/>
                </a:solidFill>
              </a:rPr>
              <a:t>Questions to answer:</a:t>
            </a:r>
            <a:endParaRPr lang="en-US" sz="1200" dirty="0">
              <a:solidFill>
                <a:srgbClr val="404040"/>
              </a:solidFill>
            </a:endParaRPr>
          </a:p>
          <a:p>
            <a:pPr>
              <a:lnSpc>
                <a:spcPct val="150000"/>
              </a:lnSpc>
              <a:buFont typeface="Arial" panose="020B0604020202020204" pitchFamily="34" charset="0"/>
              <a:buChar char="•"/>
            </a:pPr>
            <a:r>
              <a:rPr lang="en-US" sz="1200" dirty="0">
                <a:solidFill>
                  <a:srgbClr val="404040"/>
                </a:solidFill>
              </a:rPr>
              <a:t>What are the main reasons for winning/</a:t>
            </a:r>
            <a:r>
              <a:rPr lang="en-US" sz="1200" dirty="0" err="1">
                <a:solidFill>
                  <a:srgbClr val="404040"/>
                </a:solidFill>
              </a:rPr>
              <a:t>lossing</a:t>
            </a:r>
            <a:r>
              <a:rPr lang="en-US" sz="1200" dirty="0">
                <a:solidFill>
                  <a:srgbClr val="404040"/>
                </a:solidFill>
              </a:rPr>
              <a:t> an opportunity?</a:t>
            </a:r>
          </a:p>
          <a:p>
            <a:pPr>
              <a:lnSpc>
                <a:spcPct val="150000"/>
              </a:lnSpc>
              <a:buFont typeface="Arial" panose="020B0604020202020204" pitchFamily="34" charset="0"/>
              <a:buChar char="•"/>
            </a:pPr>
            <a:r>
              <a:rPr lang="en-US" sz="1200" dirty="0">
                <a:solidFill>
                  <a:srgbClr val="404040"/>
                </a:solidFill>
              </a:rPr>
              <a:t>What is the profile of the won opportunities?</a:t>
            </a:r>
          </a:p>
          <a:p>
            <a:pPr>
              <a:lnSpc>
                <a:spcPct val="150000"/>
              </a:lnSpc>
              <a:buFont typeface="Arial" panose="020B0604020202020204" pitchFamily="34" charset="0"/>
              <a:buChar char="•"/>
            </a:pPr>
            <a:r>
              <a:rPr lang="en-US" sz="1200" dirty="0">
                <a:solidFill>
                  <a:srgbClr val="404040"/>
                </a:solidFill>
              </a:rPr>
              <a:t>What is the profile of the lost opportunities?</a:t>
            </a:r>
          </a:p>
          <a:p>
            <a:pPr>
              <a:lnSpc>
                <a:spcPct val="150000"/>
              </a:lnSpc>
              <a:buFont typeface="Arial" panose="020B0604020202020204" pitchFamily="34" charset="0"/>
              <a:buChar char="•"/>
            </a:pPr>
            <a:r>
              <a:rPr lang="en-US" sz="1200" dirty="0">
                <a:solidFill>
                  <a:srgbClr val="404040"/>
                </a:solidFill>
              </a:rPr>
              <a:t>What are the main differences between the two profiles?</a:t>
            </a:r>
          </a:p>
          <a:p>
            <a:pPr>
              <a:lnSpc>
                <a:spcPct val="150000"/>
              </a:lnSpc>
              <a:buFont typeface="Arial" panose="020B0604020202020204" pitchFamily="34" charset="0"/>
              <a:buChar char="•"/>
            </a:pPr>
            <a:r>
              <a:rPr lang="en-US" sz="1200" dirty="0">
                <a:solidFill>
                  <a:srgbClr val="404040"/>
                </a:solidFill>
              </a:rPr>
              <a:t>Which factors appear most frequently?</a:t>
            </a:r>
          </a:p>
          <a:p>
            <a:pPr>
              <a:lnSpc>
                <a:spcPct val="150000"/>
              </a:lnSpc>
              <a:buFont typeface="Arial" panose="020B0604020202020204" pitchFamily="34" charset="0"/>
              <a:buChar char="•"/>
            </a:pPr>
            <a:r>
              <a:rPr lang="en-US" sz="1200" dirty="0">
                <a:solidFill>
                  <a:srgbClr val="404040"/>
                </a:solidFill>
              </a:rPr>
              <a:t>On the average ticket per opportunity:</a:t>
            </a:r>
          </a:p>
          <a:p>
            <a:pPr marL="742950" lvl="1" indent="-285750">
              <a:lnSpc>
                <a:spcPct val="150000"/>
              </a:lnSpc>
              <a:buFont typeface="Arial" panose="020B0604020202020204" pitchFamily="34" charset="0"/>
              <a:buChar char="•"/>
            </a:pPr>
            <a:r>
              <a:rPr lang="en-US" sz="1200" dirty="0">
                <a:solidFill>
                  <a:srgbClr val="404040"/>
                </a:solidFill>
              </a:rPr>
              <a:t>Is there a value pattern in the lost opportunities?</a:t>
            </a:r>
          </a:p>
          <a:p>
            <a:pPr marL="742950" lvl="1" indent="-285750">
              <a:lnSpc>
                <a:spcPct val="150000"/>
              </a:lnSpc>
              <a:buFont typeface="Arial" panose="020B0604020202020204" pitchFamily="34" charset="0"/>
              <a:buChar char="•"/>
            </a:pPr>
            <a:r>
              <a:rPr lang="en-US" sz="1200" dirty="0">
                <a:solidFill>
                  <a:srgbClr val="404040"/>
                </a:solidFill>
              </a:rPr>
              <a:t>What is the average value of the won opportunities?</a:t>
            </a:r>
          </a:p>
          <a:p>
            <a:pPr marL="742950" lvl="1" indent="-285750">
              <a:lnSpc>
                <a:spcPct val="150000"/>
              </a:lnSpc>
              <a:buFont typeface="Arial" panose="020B0604020202020204" pitchFamily="34" charset="0"/>
              <a:buChar char="•"/>
            </a:pPr>
            <a:r>
              <a:rPr lang="en-US" sz="1200" dirty="0">
                <a:solidFill>
                  <a:srgbClr val="404040"/>
                </a:solidFill>
              </a:rPr>
              <a:t>Is the average value of the won opportunities higher or lower than that of the lost opportunities?</a:t>
            </a:r>
          </a:p>
          <a:p>
            <a:pPr>
              <a:lnSpc>
                <a:spcPct val="150000"/>
              </a:lnSpc>
              <a:buFont typeface="Arial" panose="020B0604020202020204" pitchFamily="34" charset="0"/>
              <a:buChar char="•"/>
            </a:pPr>
            <a:r>
              <a:rPr lang="en-US" sz="1200" dirty="0">
                <a:solidFill>
                  <a:srgbClr val="404040"/>
                </a:solidFill>
              </a:rPr>
              <a:t>On the average time taken to close the opportunity:</a:t>
            </a:r>
          </a:p>
          <a:p>
            <a:pPr marL="742950" lvl="1" indent="-285750">
              <a:lnSpc>
                <a:spcPct val="150000"/>
              </a:lnSpc>
              <a:buFont typeface="Arial" panose="020B0604020202020204" pitchFamily="34" charset="0"/>
              <a:buChar char="•"/>
            </a:pPr>
            <a:r>
              <a:rPr lang="en-US" sz="1200" dirty="0">
                <a:solidFill>
                  <a:srgbClr val="404040"/>
                </a:solidFill>
              </a:rPr>
              <a:t>What is the average time for won opportunities and lost opportunities?</a:t>
            </a:r>
          </a:p>
          <a:p>
            <a:pPr marL="742950" lvl="1" indent="-285750">
              <a:lnSpc>
                <a:spcPct val="150000"/>
              </a:lnSpc>
              <a:buFont typeface="Arial" panose="020B0604020202020204" pitchFamily="34" charset="0"/>
              <a:buChar char="•"/>
            </a:pPr>
            <a:r>
              <a:rPr lang="en-US" sz="1200" dirty="0">
                <a:solidFill>
                  <a:srgbClr val="404040"/>
                </a:solidFill>
              </a:rPr>
              <a:t>What is the difference between the times for won and lost opportunities?</a:t>
            </a:r>
          </a:p>
          <a:p>
            <a:pPr>
              <a:lnSpc>
                <a:spcPct val="150000"/>
              </a:lnSpc>
              <a:buFont typeface="Arial" panose="020B0604020202020204" pitchFamily="34" charset="0"/>
              <a:buChar char="•"/>
            </a:pPr>
            <a:r>
              <a:rPr lang="en-US" sz="1200" dirty="0">
                <a:solidFill>
                  <a:srgbClr val="404040"/>
                </a:solidFill>
              </a:rPr>
              <a:t>Is there a pattern of lost opportunities by product type?</a:t>
            </a:r>
          </a:p>
        </p:txBody>
      </p:sp>
      <p:sp>
        <p:nvSpPr>
          <p:cNvPr id="17" name="CaixaDeTexto 7">
            <a:extLst>
              <a:ext uri="{FF2B5EF4-FFF2-40B4-BE49-F238E27FC236}">
                <a16:creationId xmlns:a16="http://schemas.microsoft.com/office/drawing/2014/main" xmlns="" id="{56BE421C-3679-4051-48BB-0782942153D8}"/>
              </a:ext>
            </a:extLst>
          </p:cNvPr>
          <p:cNvSpPr txBox="1"/>
          <p:nvPr/>
        </p:nvSpPr>
        <p:spPr bwMode="gray">
          <a:xfrm>
            <a:off x="47328" y="233330"/>
            <a:ext cx="12058697" cy="400110"/>
          </a:xfrm>
          <a:prstGeom prst="rect">
            <a:avLst/>
          </a:prstGeom>
          <a:noFill/>
        </p:spPr>
        <p:txBody>
          <a:bodyPr wrap="square">
            <a:spAutoFit/>
          </a:bodyPr>
          <a:lstStyle/>
          <a:p>
            <a:pPr lvl="0" algn="ctr" defTabSz="757306">
              <a:defRPr/>
            </a:pPr>
            <a:r>
              <a:rPr lang="pt-BR" sz="2000" b="1" dirty="0">
                <a:solidFill>
                  <a:schemeClr val="accent1"/>
                </a:solidFill>
              </a:rPr>
              <a:t>BUSINESS CASE: OPORTUNITY ANALYSIS</a:t>
            </a:r>
            <a:endParaRPr lang="en-US" sz="2000" b="1" dirty="0">
              <a:solidFill>
                <a:schemeClr val="accent1"/>
              </a:solidFill>
            </a:endParaRPr>
          </a:p>
        </p:txBody>
      </p:sp>
      <p:cxnSp>
        <p:nvCxnSpPr>
          <p:cNvPr id="3" name="Straight Connector 2">
            <a:extLst>
              <a:ext uri="{FF2B5EF4-FFF2-40B4-BE49-F238E27FC236}">
                <a16:creationId xmlns:a16="http://schemas.microsoft.com/office/drawing/2014/main" xmlns="" id="{53CBE6DE-AC3D-07D4-2F4B-1DD5EDE62AFC}"/>
              </a:ext>
            </a:extLst>
          </p:cNvPr>
          <p:cNvCxnSpPr>
            <a:cxnSpLocks/>
          </p:cNvCxnSpPr>
          <p:nvPr/>
        </p:nvCxnSpPr>
        <p:spPr>
          <a:xfrm>
            <a:off x="120936" y="916274"/>
            <a:ext cx="11988000" cy="153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689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IO_MST_COLOR_1" val="0,0,0,Dunkel 1"/>
  <p:tag name="MIO_MST_COLOR_2" val="255,255,255,Hell 1"/>
  <p:tag name="MIO_MST_COLOR_3" val="235,60,150,Dunkel 2"/>
  <p:tag name="MIO_MST_COLOR_4" val="45,190,205,Hell 2"/>
  <p:tag name="MIO_MST_COLOR_5" val="80,50,145,Akzent 1"/>
  <p:tag name="MIO_MST_COLOR_6" val="15,105,175,Akzent 2"/>
  <p:tag name="MIO_MST_COLOR_7" val="165,205,80,Akzent 3"/>
  <p:tag name="MIO_MST_COLOR_8" val="255,200,50,Akzent 4"/>
  <p:tag name="MIO_MST_COLOR_9" val="235,60,150,Akzent 5"/>
  <p:tag name="MIO_MST_COLOR_10" val="20,155,95,Akzent 6"/>
  <p:tag name="MIO_MST_COLOR_11" val="80,50,145,"/>
  <p:tag name="MIO_MST_COLOR_12" val="80,50,145,"/>
  <p:tag name="MIO_PRESI_FIRST_SLIDENUMBER" val="1"/>
  <p:tag name="MIO_FALLBACK_LAYOUT" val="3"/>
  <p:tag name="MIO_SHOW_DATE" val="False"/>
  <p:tag name="MIO_SHOW_FOOTER" val="True"/>
  <p:tag name="MIO_SHOW_PAGENUMBER" val="True"/>
  <p:tag name="MIO_AVOID_BLANK_LAYOUT" val="False"/>
  <p:tag name="MIO_CD_LAYOUT_VALID_AREA" val="False"/>
  <p:tag name="MIO_NUMBER_OF_VALID_LAYOUTS" val="33"/>
  <p:tag name="MIO_HDS" val="True"/>
  <p:tag name="MIO_EK" val="2529"/>
  <p:tag name="MIO_EKGUID" val="4d6beffb-5246-420c-a6d6-d9569b8f0fc9"/>
  <p:tag name="MIO_UPDATE" val="True"/>
  <p:tag name="MIO_VERSION" val="17.02.2017 15:54:53"/>
  <p:tag name="MIO_DBID" val="218709A9-2117-4AF1-A1EA-309C9A305E58"/>
  <p:tag name="MIO_LASTDOWNLOADED" val="24.02.2017 16:22:02"/>
  <p:tag name="MIO_OBJECTNAME" val="Merck EN"/>
  <p:tag name="MIO_LASTEDITORNAME" val="Michaela Kapalla"/>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xml><?xml version="1.0" encoding="utf-8"?>
<p:tagLst xmlns:a="http://schemas.openxmlformats.org/drawingml/2006/main" xmlns:r="http://schemas.openxmlformats.org/officeDocument/2006/relationships" xmlns:p="http://schemas.openxmlformats.org/presentationml/2006/main">
  <p:tag name="MIO_FALLBACK_LAYOUT" val="3"/>
  <p:tag name="MIO_SHOW_DATE" val="False"/>
  <p:tag name="MIO_SHOW_FOOTER" val="True"/>
  <p:tag name="MIO_SHOW_PAGENUMBER" val="True"/>
  <p:tag name="MIO_AVOID_BLANK_LAYOUT" val="True"/>
  <p:tag name="MIO_CD_LAYOUT_VALID_AREA" val="False"/>
  <p:tag name="MIO_NUMBER_OF_VALID_LAYOUTS" val="33"/>
  <p:tag name="MIO_HDS" val="True"/>
  <p:tag name="MIO_EK" val="2529"/>
  <p:tag name="MIO_EKGUID" val="4d6beffb-5246-420c-a6d6-d9569b8f0fc9"/>
  <p:tag name="MIO_UPDATE" val="True"/>
  <p:tag name="MIO_VERSION" val="17.02.2017 15:53:25"/>
  <p:tag name="MIO_DBID" val="218709A9-2117-4AF1-A1EA-309C9A305E58"/>
  <p:tag name="MIO_LASTDOWNLOADED" val="17.02.2017 15:53:25"/>
  <p:tag name="MIO_OBJECTNAME" val="Merck EN"/>
  <p:tag name="MIO_LASTEDITORNAME" val="Michaela Kapalla"/>
  <p:tag name="MIO_CDID" val="102a9723-2449-4cb9-a00f-91adf1e6ccc0"/>
  <p:tag name="MIO_PRESI_FIRST_SLIDENUMBER" val="1"/>
</p:tagLst>
</file>

<file path=ppt/tags/tag6.xml><?xml version="1.0" encoding="utf-8"?>
<p:tagLst xmlns:a="http://schemas.openxmlformats.org/drawingml/2006/main" xmlns:r="http://schemas.openxmlformats.org/officeDocument/2006/relationships" xmlns:p="http://schemas.openxmlformats.org/presentationml/2006/main">
  <p:tag name="MIO_EK" val="2529"/>
  <p:tag name="MIO_HDS" val="True"/>
  <p:tag name="MIO_SKIPVERSION" val="01.01.0001 00:00:00"/>
  <p:tag name="MIO_EKGUID" val="d36cf619-eec6-4da8-a606-f6b3bf5f1d2f"/>
  <p:tag name="MIO_UPDATE" val="True"/>
  <p:tag name="MIO_DBID" val="218709A9-2117-4AF1-A1EA-309C9A305E58"/>
  <p:tag name="MIO_OBJECTNAME" val="Technical"/>
  <p:tag name="MIO_FALLBACK_LAYOUT" val="9"/>
  <p:tag name="MIO_SHOW_DATE" val="False"/>
  <p:tag name="MIO_SHOW_FOOTER" val="True"/>
  <p:tag name="MIO_SHOW_PAGENUMBER" val="True"/>
  <p:tag name="MIO_AVOID_BLANK_LAYOUT" val="True"/>
  <p:tag name="MIO_CD_LAYOUT_VALID_AREA" val="False"/>
  <p:tag name="MIO_NUMBER_OF_VALID_LAYOUTS" val="13"/>
  <p:tag name="MIO_VERSION" val="16.05.2022 14:54:31"/>
  <p:tag name="MIO_LASTDOWNLOADED" val="14.10.2024 17:11:51.120"/>
  <p:tag name="MIO_CDID" val="3c839a46-fc63-48ff-b751-7f689dbcff75"/>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Merck">
  <a:themeElements>
    <a:clrScheme name="Merck neu">
      <a:dk1>
        <a:srgbClr val="000000"/>
      </a:dk1>
      <a:lt1>
        <a:srgbClr val="FFFFFF"/>
      </a:lt1>
      <a:dk2>
        <a:srgbClr val="EB3C96"/>
      </a:dk2>
      <a:lt2>
        <a:srgbClr val="2DBECD"/>
      </a:lt2>
      <a:accent1>
        <a:srgbClr val="503291"/>
      </a:accent1>
      <a:accent2>
        <a:srgbClr val="0F69AF"/>
      </a:accent2>
      <a:accent3>
        <a:srgbClr val="A5CD50"/>
      </a:accent3>
      <a:accent4>
        <a:srgbClr val="FFC832"/>
      </a:accent4>
      <a:accent5>
        <a:srgbClr val="EB3C96"/>
      </a:accent5>
      <a:accent6>
        <a:srgbClr val="149B5F"/>
      </a:accent6>
      <a:hlink>
        <a:srgbClr val="503291"/>
      </a:hlink>
      <a:folHlink>
        <a:srgbClr val="503291"/>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9525" cap="flat" cmpd="sng" algn="ctr">
          <a:noFill/>
          <a:prstDash val="solid"/>
        </a:ln>
        <a:effectLst/>
      </a:spPr>
      <a:bodyPr rtlCol="0" anchor="ctr" anchorCtr="0"/>
      <a:lstStyle>
        <a:defPPr marL="0" indent="0" algn="ctr">
          <a:spcBef>
            <a:spcPts val="300"/>
          </a:spcBef>
          <a:spcAft>
            <a:spcPts val="300"/>
          </a:spcAft>
          <a:buClr>
            <a:schemeClr val="bg1"/>
          </a:buClr>
          <a:buSzPct val="100000"/>
          <a:buFont typeface="Arial" panose="020B0604020202020204" pitchFamily="34" charset="0"/>
          <a:buNone/>
          <a:defRPr sz="1600" kern="0" dirty="0" err="1">
            <a:solidFill>
              <a:srgbClr val="FFFFFF"/>
            </a:solidFill>
            <a:latin typeface="Verdana"/>
          </a:defRPr>
        </a:defPPr>
      </a:lst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R="0" algn="l" defTabSz="914400" rtl="0" eaLnBrk="1" fontAlgn="auto" latinLnBrk="0" hangingPunct="1">
          <a:lnSpc>
            <a:spcPct val="100000"/>
          </a:lnSpc>
          <a:spcBef>
            <a:spcPts val="300"/>
          </a:spcBef>
          <a:spcAft>
            <a:spcPts val="300"/>
          </a:spcAft>
          <a:buClr>
            <a:schemeClr val="accent1"/>
          </a:buClr>
          <a:buSzTx/>
          <a:tabLst/>
          <a:defRPr kumimoji="0" sz="16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custClrLst>
    <a:custClr name="Rich Purple">
      <a:srgbClr val="503291"/>
    </a:custClr>
    <a:custClr name="Vibrant Magenta">
      <a:srgbClr val="EB3C96"/>
    </a:custClr>
    <a:custClr name="Sensitive Pink">
      <a:srgbClr val="E1C3CD"/>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Rich Blue">
      <a:srgbClr val="0F69AF"/>
    </a:custClr>
    <a:custClr name="Vibrant Cyan">
      <a:srgbClr val="2DBECD"/>
    </a:custClr>
    <a:custClr name="Sensitive Blue">
      <a:srgbClr val="96D7D2"/>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Rich Green">
      <a:srgbClr val="149B5F"/>
    </a:custClr>
    <a:custClr name="Vibrant Green">
      <a:srgbClr val="A5CD50"/>
    </a:custClr>
    <a:custClr name="Sensitive Green">
      <a:srgbClr val="B4DC96"/>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Rich Red">
      <a:srgbClr val="E61E50"/>
    </a:custClr>
    <a:custClr name="Vibrant Yellow">
      <a:srgbClr val="FFC832"/>
    </a:custClr>
    <a:custClr name="Sensitive Yellow">
      <a:srgbClr val="FFDCB9"/>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xmlns="" name="Präsentation1" id="{DD236706-7231-40BA-A5D4-1E53CA029B19}" vid="{17F06EC3-247E-479F-A7D1-EF72BD43D3DA}"/>
    </a:ext>
  </a:extLst>
</a:theme>
</file>

<file path=ppt/theme/theme2.xml><?xml version="1.0" encoding="utf-8"?>
<a:theme xmlns:a="http://schemas.openxmlformats.org/drawingml/2006/main" name="Office Theme">
  <a:themeElements>
    <a:clrScheme name="Custom 1">
      <a:dk1>
        <a:srgbClr val="000000"/>
      </a:dk1>
      <a:lt1>
        <a:srgbClr val="FFFFFF"/>
      </a:lt1>
      <a:dk2>
        <a:srgbClr val="EB1E4F"/>
      </a:dk2>
      <a:lt2>
        <a:srgbClr val="28BECD"/>
      </a:lt2>
      <a:accent1>
        <a:srgbClr val="52328F"/>
      </a:accent1>
      <a:accent2>
        <a:srgbClr val="0068B0"/>
      </a:accent2>
      <a:accent3>
        <a:srgbClr val="A6CD4D"/>
      </a:accent3>
      <a:accent4>
        <a:srgbClr val="FFCA30"/>
      </a:accent4>
      <a:accent5>
        <a:srgbClr val="EB4296"/>
      </a:accent5>
      <a:accent6>
        <a:srgbClr val="00995C"/>
      </a:accent6>
      <a:hlink>
        <a:srgbClr val="52328F"/>
      </a:hlink>
      <a:folHlink>
        <a:srgbClr val="52328F"/>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193f35-79fd-4ee8-b654-d1471dc05eb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2CEFB6D0A66145B24F4669491698FA" ma:contentTypeVersion="12" ma:contentTypeDescription="Create a new document." ma:contentTypeScope="" ma:versionID="bd2d65cfa9b20e49d3a8579b21e3e3b8">
  <xsd:schema xmlns:xsd="http://www.w3.org/2001/XMLSchema" xmlns:xs="http://www.w3.org/2001/XMLSchema" xmlns:p="http://schemas.microsoft.com/office/2006/metadata/properties" xmlns:ns3="00193f35-79fd-4ee8-b654-d1471dc05eb8" targetNamespace="http://schemas.microsoft.com/office/2006/metadata/properties" ma:root="true" ma:fieldsID="ca60e0ffbfd4819ea71291d3dbcd3d58" ns3:_="">
    <xsd:import namespace="00193f35-79fd-4ee8-b654-d1471dc05eb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93f35-79fd-4ee8-b654-d1471dc05eb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DC8217-14EB-4CB2-A607-4F4B56161310}">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00193f35-79fd-4ee8-b654-d1471dc05eb8"/>
    <ds:schemaRef ds:uri="http://www.w3.org/XML/1998/namespace"/>
  </ds:schemaRefs>
</ds:datastoreItem>
</file>

<file path=customXml/itemProps2.xml><?xml version="1.0" encoding="utf-8"?>
<ds:datastoreItem xmlns:ds="http://schemas.openxmlformats.org/officeDocument/2006/customXml" ds:itemID="{32FB4A89-5824-4C09-9A84-8A35C9B7749C}">
  <ds:schemaRefs>
    <ds:schemaRef ds:uri="http://schemas.microsoft.com/sharepoint/v3/contenttype/forms"/>
  </ds:schemaRefs>
</ds:datastoreItem>
</file>

<file path=customXml/itemProps3.xml><?xml version="1.0" encoding="utf-8"?>
<ds:datastoreItem xmlns:ds="http://schemas.openxmlformats.org/officeDocument/2006/customXml" ds:itemID="{1CF2BF64-2E32-4A5F-A774-1078D14F1E98}">
  <ds:schemaRefs>
    <ds:schemaRef ds:uri="00193f35-79fd-4ee8-b654-d1471dc05e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Technical_new (1)</Template>
  <TotalTime>6</TotalTime>
  <Words>467</Words>
  <Application>Microsoft Office PowerPoint</Application>
  <PresentationFormat>Personalizar</PresentationFormat>
  <Paragraphs>37</Paragraphs>
  <Slides>4</Slides>
  <Notes>3</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vt:i4>
      </vt:variant>
    </vt:vector>
  </HeadingPairs>
  <TitlesOfParts>
    <vt:vector size="6" baseType="lpstr">
      <vt:lpstr>Merck</vt:lpstr>
      <vt:lpstr>think-cell Slide</vt:lpstr>
      <vt:lpstr>BUSINESS CASE</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Bellwinkel</dc:creator>
  <cp:lastModifiedBy>Larissa Camargo</cp:lastModifiedBy>
  <cp:revision>2</cp:revision>
  <dcterms:created xsi:type="dcterms:W3CDTF">2020-05-26T08:37:00Z</dcterms:created>
  <dcterms:modified xsi:type="dcterms:W3CDTF">2025-02-19T11:35:52Z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0x010100742CEFB6D0A66145B24F4669491698FA</vt:lpwstr>
  </property>
</Properties>
</file>