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6" r:id="rId4"/>
  </p:sldIdLst>
  <p:sldSz cx="2286000" cy="3049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4660"/>
  </p:normalViewPr>
  <p:slideViewPr>
    <p:cSldViewPr snapToGrid="0">
      <p:cViewPr>
        <p:scale>
          <a:sx n="140" d="100"/>
          <a:sy n="140" d="100"/>
        </p:scale>
        <p:origin x="184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499088"/>
            <a:ext cx="1943100" cy="1061708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601740"/>
            <a:ext cx="1714500" cy="736278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12/06/2018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26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12/06/2018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14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62362"/>
            <a:ext cx="492919" cy="25843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62362"/>
            <a:ext cx="1450181" cy="25843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12/06/2018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49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12/06/2018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2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760280"/>
            <a:ext cx="1971675" cy="1268544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2040825"/>
            <a:ext cx="1971675" cy="667097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12/06/2018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2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811811"/>
            <a:ext cx="971550" cy="1934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811811"/>
            <a:ext cx="971550" cy="1934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12/06/2018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1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62363"/>
            <a:ext cx="1971675" cy="5894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747573"/>
            <a:ext cx="967085" cy="366374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113947"/>
            <a:ext cx="967085" cy="16384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747573"/>
            <a:ext cx="971848" cy="366374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113947"/>
            <a:ext cx="971848" cy="16384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12/06/2018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65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12/06/2018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2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12/06/2018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8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306"/>
            <a:ext cx="737295" cy="711571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439085"/>
            <a:ext cx="1157288" cy="216718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876"/>
            <a:ext cx="737295" cy="1694922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12/06/2018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9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306"/>
            <a:ext cx="737295" cy="711571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439085"/>
            <a:ext cx="1157288" cy="2167184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876"/>
            <a:ext cx="737295" cy="1694922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12/06/2018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46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62363"/>
            <a:ext cx="1971675" cy="58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811811"/>
            <a:ext cx="1971675" cy="193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826517"/>
            <a:ext cx="514350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1CC56-5B95-4C0E-B798-BF88CD39189E}" type="datetimeFigureOut">
              <a:rPr lang="en-GB" smtClean="0"/>
              <a:t>12/06/2018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826517"/>
            <a:ext cx="771525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826517"/>
            <a:ext cx="514350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37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-23401" y="5576"/>
            <a:ext cx="1017925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2" u="sng" dirty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602" u="sng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39242" y="1502249"/>
            <a:ext cx="665430" cy="4116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ight Triangle 16"/>
          <p:cNvSpPr/>
          <p:nvPr/>
        </p:nvSpPr>
        <p:spPr>
          <a:xfrm rot="10800000">
            <a:off x="1812416" y="1502247"/>
            <a:ext cx="292492" cy="29581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838835" y="1433778"/>
            <a:ext cx="3458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Trench" panose="02000503000000020004" pitchFamily="2" charset="0"/>
              </a:rPr>
              <a:t>H2</a:t>
            </a:r>
            <a:endParaRPr lang="en-GB" sz="1050" dirty="0">
              <a:solidFill>
                <a:schemeClr val="bg1"/>
              </a:solidFill>
              <a:latin typeface="Trench" panose="02000503000000020004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0469" y="1009532"/>
            <a:ext cx="665430" cy="4116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ight Triangle 28"/>
          <p:cNvSpPr/>
          <p:nvPr/>
        </p:nvSpPr>
        <p:spPr>
          <a:xfrm rot="10800000">
            <a:off x="1803643" y="1009530"/>
            <a:ext cx="292492" cy="29581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822178" y="935124"/>
            <a:ext cx="371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Trench" panose="02000503000000020004" pitchFamily="2" charset="0"/>
              </a:rPr>
              <a:t>NO</a:t>
            </a:r>
            <a:endParaRPr lang="en-GB" sz="1050" dirty="0">
              <a:solidFill>
                <a:schemeClr val="bg1"/>
              </a:solidFill>
              <a:latin typeface="Trench" panose="02000503000000020004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39242" y="1994966"/>
            <a:ext cx="665430" cy="4116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ight Triangle 31"/>
          <p:cNvSpPr/>
          <p:nvPr/>
        </p:nvSpPr>
        <p:spPr>
          <a:xfrm rot="10800000">
            <a:off x="1812416" y="1994964"/>
            <a:ext cx="292492" cy="29581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829176" y="1932433"/>
            <a:ext cx="402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Trench" panose="02000503000000020004" pitchFamily="2" charset="0"/>
              </a:rPr>
              <a:t>CO</a:t>
            </a:r>
            <a:endParaRPr lang="en-GB" sz="1050" dirty="0">
              <a:solidFill>
                <a:schemeClr val="bg1"/>
              </a:solidFill>
              <a:latin typeface="Trench" panose="02000503000000020004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39242" y="2504315"/>
            <a:ext cx="665430" cy="4116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ight Triangle 39"/>
          <p:cNvSpPr/>
          <p:nvPr/>
        </p:nvSpPr>
        <p:spPr>
          <a:xfrm rot="10800000">
            <a:off x="1812416" y="2504313"/>
            <a:ext cx="292492" cy="29581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1" name="Group 40"/>
          <p:cNvGrpSpPr/>
          <p:nvPr/>
        </p:nvGrpSpPr>
        <p:grpSpPr>
          <a:xfrm>
            <a:off x="1828986" y="2430520"/>
            <a:ext cx="572616" cy="358289"/>
            <a:chOff x="1284995" y="1623933"/>
            <a:chExt cx="572616" cy="358289"/>
          </a:xfrm>
        </p:grpSpPr>
        <p:sp>
          <p:nvSpPr>
            <p:cNvPr id="42" name="TextBox 41"/>
            <p:cNvSpPr txBox="1"/>
            <p:nvPr/>
          </p:nvSpPr>
          <p:spPr>
            <a:xfrm>
              <a:off x="1284995" y="1623933"/>
              <a:ext cx="4799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Trench" panose="02000503000000020004" pitchFamily="2" charset="0"/>
                </a:rPr>
                <a:t>NH</a:t>
              </a:r>
              <a:endParaRPr lang="en-GB" sz="1050" dirty="0">
                <a:solidFill>
                  <a:schemeClr val="bg1"/>
                </a:solidFill>
                <a:latin typeface="Trench" panose="02000503000000020004" pitchFamily="2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77663" y="1728306"/>
              <a:ext cx="4799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Trench" panose="02000503000000020004" pitchFamily="2" charset="0"/>
                </a:rPr>
                <a:t>3</a:t>
              </a:r>
              <a:endParaRPr lang="en-GB" sz="1050" dirty="0">
                <a:solidFill>
                  <a:schemeClr val="bg1"/>
                </a:solidFill>
                <a:latin typeface="Trench" panose="02000503000000020004" pitchFamily="2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718432" y="1688262"/>
            <a:ext cx="473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Trench" panose="02000503000000020004" pitchFamily="2" charset="0"/>
              </a:rPr>
              <a:t>ppm</a:t>
            </a:r>
            <a:endParaRPr lang="en-GB" sz="1200" dirty="0">
              <a:solidFill>
                <a:schemeClr val="bg1"/>
              </a:solidFill>
              <a:latin typeface="Trench" panose="02000503000000020004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11064" y="1190781"/>
            <a:ext cx="473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Trench" panose="02000503000000020004" pitchFamily="2" charset="0"/>
              </a:rPr>
              <a:t>ppm</a:t>
            </a:r>
            <a:endParaRPr lang="en-GB" sz="1200" dirty="0">
              <a:solidFill>
                <a:schemeClr val="bg1"/>
              </a:solidFill>
              <a:latin typeface="Trench" panose="02000503000000020004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18432" y="2171955"/>
            <a:ext cx="473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Trench" panose="02000503000000020004" pitchFamily="2" charset="0"/>
              </a:rPr>
              <a:t>ppm</a:t>
            </a:r>
            <a:endParaRPr lang="en-GB" sz="1200" dirty="0">
              <a:solidFill>
                <a:schemeClr val="bg1"/>
              </a:solidFill>
              <a:latin typeface="Trench" panose="02000503000000020004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18196" y="2681671"/>
            <a:ext cx="473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Trench" panose="02000503000000020004" pitchFamily="2" charset="0"/>
              </a:rPr>
              <a:t>ppm</a:t>
            </a:r>
            <a:endParaRPr lang="en-GB" sz="1200" dirty="0">
              <a:solidFill>
                <a:schemeClr val="bg1"/>
              </a:solidFill>
              <a:latin typeface="Trench" panose="02000503000000020004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593" y="1012237"/>
            <a:ext cx="10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Pressure:</a:t>
            </a:r>
            <a:endParaRPr lang="en-GB" sz="12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93" y="1660015"/>
            <a:ext cx="10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Altitude:</a:t>
            </a:r>
            <a:endParaRPr lang="en-GB" sz="12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0491" y="1273942"/>
            <a:ext cx="1081835" cy="4116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4482" y="1910485"/>
            <a:ext cx="1089397" cy="4116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6" name="Right Triangle 55"/>
          <p:cNvSpPr/>
          <p:nvPr/>
        </p:nvSpPr>
        <p:spPr>
          <a:xfrm rot="10800000" flipV="1">
            <a:off x="911623" y="1910481"/>
            <a:ext cx="292256" cy="41165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07632" y="1273942"/>
            <a:ext cx="292256" cy="41164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52666" y="2078179"/>
            <a:ext cx="369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9499" y="33852"/>
            <a:ext cx="1222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Pressure and Altitude can be affected by weather conditions.</a:t>
            </a:r>
            <a:endParaRPr lang="en-GB" sz="100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8805" y="1318181"/>
            <a:ext cx="542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hPa/ mbar</a:t>
            </a:r>
            <a:endParaRPr lang="en-GB" sz="8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31" y="2296554"/>
            <a:ext cx="1122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Humidity:</a:t>
            </a:r>
            <a:endParaRPr lang="en-GB" sz="12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6620" y="2547024"/>
            <a:ext cx="1089397" cy="4116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Right Triangle 62"/>
          <p:cNvSpPr/>
          <p:nvPr/>
        </p:nvSpPr>
        <p:spPr>
          <a:xfrm rot="10800000" flipV="1">
            <a:off x="913761" y="2547020"/>
            <a:ext cx="292256" cy="41165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4804" y="2714718"/>
            <a:ext cx="369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782" y="358554"/>
            <a:ext cx="1298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Temperature:</a:t>
            </a:r>
            <a:endParaRPr lang="en-GB" sz="12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2929" y="609689"/>
            <a:ext cx="1089397" cy="4116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7" name="Right Triangle 66"/>
          <p:cNvSpPr/>
          <p:nvPr/>
        </p:nvSpPr>
        <p:spPr>
          <a:xfrm rot="10800000">
            <a:off x="900070" y="609685"/>
            <a:ext cx="292256" cy="4116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39912" y="588881"/>
            <a:ext cx="369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°C</a:t>
            </a:r>
            <a:endParaRPr lang="en-GB" sz="9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-23401" y="5576"/>
            <a:ext cx="1017925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2" u="sng" dirty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602" u="sng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614" y="953612"/>
            <a:ext cx="2056159" cy="424811"/>
          </a:xfrm>
          <a:prstGeom prst="roundRect">
            <a:avLst/>
          </a:prstGeom>
          <a:solidFill>
            <a:srgbClr val="0070C0">
              <a:alpha val="3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6772" y="1376641"/>
            <a:ext cx="2056159" cy="647679"/>
          </a:xfrm>
          <a:prstGeom prst="roundRect">
            <a:avLst/>
          </a:prstGeom>
          <a:solidFill>
            <a:srgbClr val="0070C0">
              <a:alpha val="3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6614" y="553126"/>
            <a:ext cx="2056159" cy="400487"/>
          </a:xfrm>
          <a:prstGeom prst="roundRect">
            <a:avLst/>
          </a:prstGeom>
          <a:solidFill>
            <a:srgbClr val="0070C0">
              <a:alpha val="3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133" y="2609706"/>
            <a:ext cx="2166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Wavelength Reference:</a:t>
            </a:r>
            <a:endParaRPr lang="en-GB" sz="70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8558" y="610945"/>
            <a:ext cx="991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UV Index:</a:t>
            </a:r>
            <a:endParaRPr lang="en-GB" sz="12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2268" y="622749"/>
            <a:ext cx="991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IR:</a:t>
            </a:r>
            <a:endParaRPr lang="en-GB" sz="12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772" y="914976"/>
            <a:ext cx="99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Visible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Light:</a:t>
            </a:r>
            <a:endParaRPr lang="en-GB" sz="12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3310" y="344451"/>
            <a:ext cx="2019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Relative light levels: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771" y="2793645"/>
            <a:ext cx="2133213" cy="124317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771" y="1492013"/>
            <a:ext cx="2629944" cy="525433"/>
            <a:chOff x="1169020" y="1326551"/>
            <a:chExt cx="2629944" cy="525433"/>
          </a:xfrm>
        </p:grpSpPr>
        <p:sp>
          <p:nvSpPr>
            <p:cNvPr id="66" name="TextBox 65"/>
            <p:cNvSpPr txBox="1"/>
            <p:nvPr/>
          </p:nvSpPr>
          <p:spPr>
            <a:xfrm>
              <a:off x="1169020" y="1326551"/>
              <a:ext cx="1905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chemeClr val="bg1"/>
                  </a:solidFill>
                  <a:latin typeface="Comfortaa Light" panose="00000400000000000000" pitchFamily="2" charset="0"/>
                </a:rPr>
                <a:t>Visible Light Wavelength:</a:t>
              </a:r>
              <a:endParaRPr lang="en-GB" sz="1200" dirty="0">
                <a:solidFill>
                  <a:schemeClr val="bg1"/>
                </a:solidFill>
                <a:latin typeface="Comfortaa Light" panose="00000400000000000000" pitchFamily="2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07673" y="1544207"/>
              <a:ext cx="9912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bg1"/>
                  </a:solidFill>
                  <a:latin typeface="Comfortaa Light" panose="00000400000000000000" pitchFamily="2" charset="0"/>
                </a:rPr>
                <a:t>nm</a:t>
              </a:r>
              <a:endParaRPr lang="en-GB" sz="1400" dirty="0">
                <a:solidFill>
                  <a:schemeClr val="bg1"/>
                </a:solidFill>
                <a:latin typeface="Comfortaa Light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6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768" y="1317257"/>
            <a:ext cx="96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Config</a:t>
            </a:r>
            <a:endParaRPr lang="en-GB" sz="14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6730" y="1783059"/>
            <a:ext cx="86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Status</a:t>
            </a:r>
            <a:endParaRPr lang="en-GB" sz="14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43629" y="2323709"/>
            <a:ext cx="921517" cy="297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35" dirty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335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6339" y="1665220"/>
            <a:ext cx="721583" cy="267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340" y="2213003"/>
            <a:ext cx="721583" cy="267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23401" y="5576"/>
            <a:ext cx="101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600" u="sng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58921" y="266130"/>
            <a:ext cx="719001" cy="2449773"/>
          </a:xfrm>
          <a:prstGeom prst="snip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/>
          <p:cNvCxnSpPr/>
          <p:nvPr/>
        </p:nvCxnSpPr>
        <p:spPr>
          <a:xfrm>
            <a:off x="56339" y="1227472"/>
            <a:ext cx="721583" cy="267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520" y="851455"/>
            <a:ext cx="96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Config</a:t>
            </a:r>
            <a:endParaRPr lang="en-GB" sz="14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6339" y="804953"/>
            <a:ext cx="721583" cy="267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339" y="438992"/>
            <a:ext cx="721583" cy="267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3" y="469420"/>
            <a:ext cx="96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Config</a:t>
            </a:r>
            <a:endParaRPr lang="en-GB" sz="14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28126</TotalTime>
  <Words>62</Words>
  <Application>Microsoft Office PowerPoint</Application>
  <PresentationFormat>Custom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Comfortaa Light</vt:lpstr>
      <vt:lpstr>Trench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Miles</dc:creator>
  <cp:lastModifiedBy>Daniel Miles</cp:lastModifiedBy>
  <cp:revision>132</cp:revision>
  <dcterms:created xsi:type="dcterms:W3CDTF">2018-05-18T19:41:49Z</dcterms:created>
  <dcterms:modified xsi:type="dcterms:W3CDTF">2018-06-16T21:25:43Z</dcterms:modified>
</cp:coreProperties>
</file>