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70" r:id="rId5"/>
    <p:sldId id="271" r:id="rId6"/>
    <p:sldId id="266" r:id="rId7"/>
    <p:sldId id="267" r:id="rId8"/>
    <p:sldId id="260" r:id="rId9"/>
    <p:sldId id="273" r:id="rId10"/>
    <p:sldId id="261" r:id="rId11"/>
    <p:sldId id="275" r:id="rId12"/>
    <p:sldId id="272" r:id="rId13"/>
    <p:sldId id="262" r:id="rId14"/>
    <p:sldId id="268" r:id="rId15"/>
    <p:sldId id="263" r:id="rId16"/>
    <p:sldId id="258" r:id="rId17"/>
    <p:sldId id="259" r:id="rId18"/>
    <p:sldId id="274" r:id="rId19"/>
  </p:sldIdLst>
  <p:sldSz cx="3049588" cy="228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4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374121"/>
            <a:ext cx="259215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1200679"/>
            <a:ext cx="2287191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3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24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121709"/>
            <a:ext cx="657567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121709"/>
            <a:ext cx="1934582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9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0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569913"/>
            <a:ext cx="263027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1529822"/>
            <a:ext cx="263027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60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608542"/>
            <a:ext cx="129607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608542"/>
            <a:ext cx="129607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5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21709"/>
            <a:ext cx="2630270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560388"/>
            <a:ext cx="129011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835025"/>
            <a:ext cx="1290118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560388"/>
            <a:ext cx="1296472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835025"/>
            <a:ext cx="1296472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46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65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52400"/>
            <a:ext cx="98357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329142"/>
            <a:ext cx="1543854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685800"/>
            <a:ext cx="98357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7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52400"/>
            <a:ext cx="98357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329142"/>
            <a:ext cx="1543854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685800"/>
            <a:ext cx="98357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48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121709"/>
            <a:ext cx="263027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608542"/>
            <a:ext cx="263027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2118784"/>
            <a:ext cx="686157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CC56-5B95-4C0E-B798-BF88CD39189E}" type="datetimeFigureOut">
              <a:rPr lang="en-GB" smtClean="0"/>
              <a:t>01/08/2018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2118784"/>
            <a:ext cx="1029236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2118784"/>
            <a:ext cx="686157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208F7-9FCD-4086-B8D8-AD815DE65B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6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Pentagon 49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ound Diagonal Corner Rectangle 13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82" y="235316"/>
            <a:ext cx="339504" cy="575037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2858" y="379885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37870" y="795237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8108" y="1126521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2318" y="355897"/>
            <a:ext cx="891229" cy="712676"/>
            <a:chOff x="812318" y="355897"/>
            <a:chExt cx="891229" cy="7126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75" y="355897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12318" y="822352"/>
              <a:ext cx="891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latin typeface="Comfortaa Light" panose="00000400000000000000" pitchFamily="2" charset="0"/>
                </a:rPr>
                <a:t>Brightness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7299" y="1244962"/>
            <a:ext cx="652352" cy="952260"/>
            <a:chOff x="931756" y="1249278"/>
            <a:chExt cx="652352" cy="9522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75" y="1249278"/>
              <a:ext cx="571500" cy="5715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931756" y="1801428"/>
              <a:ext cx="65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latin typeface="Comfortaa Light" panose="00000400000000000000" pitchFamily="2" charset="0"/>
                </a:rPr>
                <a:t>GPS Status</a:t>
              </a:r>
              <a:endParaRPr lang="en-GB" sz="1000" dirty="0">
                <a:latin typeface="Comfortaa Light" panose="00000400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6154" y="325705"/>
            <a:ext cx="891229" cy="941780"/>
            <a:chOff x="2158359" y="303182"/>
            <a:chExt cx="891229" cy="941780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217" y="303182"/>
              <a:ext cx="571500" cy="5715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158359" y="844852"/>
              <a:ext cx="891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latin typeface="Comfortaa Light" panose="00000400000000000000" pitchFamily="2" charset="0"/>
                </a:rPr>
                <a:t>Recorded Data</a:t>
              </a:r>
              <a:endParaRPr lang="en-GB" sz="1000" dirty="0">
                <a:latin typeface="Comfortaa Light" panose="000004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4603" y="1244962"/>
            <a:ext cx="733165" cy="925851"/>
            <a:chOff x="1930173" y="1310356"/>
            <a:chExt cx="733165" cy="9258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006" y="1310356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930173" y="1836097"/>
              <a:ext cx="733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latin typeface="Comfortaa Light" panose="00000400000000000000" pitchFamily="2" charset="0"/>
                </a:rPr>
                <a:t>Power Options</a:t>
              </a:r>
              <a:endParaRPr lang="en-GB" sz="1000" dirty="0">
                <a:latin typeface="Comfortaa Light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EMF/RF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506" y="633146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Comfortaa Light" panose="00000400000000000000" pitchFamily="2" charset="0"/>
              </a:rPr>
              <a:t>Sensors</a:t>
            </a:r>
            <a:endParaRPr lang="en-GB" sz="1000" dirty="0"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65404" y="1326964"/>
            <a:ext cx="2064419" cy="600913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765404" y="549160"/>
            <a:ext cx="2061417" cy="644610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Volt/Amp Meter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5016" y="717576"/>
            <a:ext cx="104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Voltage: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5016" y="1478995"/>
            <a:ext cx="129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Amperage: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4692" y="298923"/>
            <a:ext cx="2132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  <a:latin typeface="Comfortaa Light" panose="00000400000000000000" pitchFamily="2" charset="0"/>
              </a:rPr>
              <a:t>500V 200A Max AC or DC </a:t>
            </a:r>
            <a:endParaRPr lang="en-GB" sz="1200" dirty="0">
              <a:solidFill>
                <a:srgbClr val="FF00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2130" y="728047"/>
            <a:ext cx="264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V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62131" y="1489466"/>
            <a:ext cx="264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A</a:t>
            </a:r>
            <a:endParaRPr lang="en-GB" sz="1400" dirty="0"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824977" y="482551"/>
            <a:ext cx="2067855" cy="274762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21954" y="832544"/>
            <a:ext cx="2067855" cy="274762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821953" y="1182537"/>
            <a:ext cx="2067855" cy="274762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821953" y="1532530"/>
            <a:ext cx="2067855" cy="405782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Temperature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550" y="1196807"/>
            <a:ext cx="1275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Sensor Temp:</a:t>
            </a:r>
            <a:endParaRPr lang="en-GB" sz="1100" dirty="0">
              <a:latin typeface="Comfortaa Ligh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550" y="848492"/>
            <a:ext cx="1390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IR Target Temp:</a:t>
            </a:r>
            <a:endParaRPr lang="en-GB" sz="1100" dirty="0"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121" y="498919"/>
            <a:ext cx="1391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Ambient Temp:</a:t>
            </a:r>
            <a:endParaRPr lang="en-GB" sz="1100" dirty="0">
              <a:latin typeface="Comfortaa Light" panose="000004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5121" y="1553590"/>
            <a:ext cx="1391349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IR Emissions:</a:t>
            </a:r>
          </a:p>
          <a:p>
            <a:r>
              <a:rPr lang="en-GB" sz="105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(Relative)</a:t>
            </a:r>
            <a:endParaRPr lang="en-GB" sz="105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0554" y="506613"/>
            <a:ext cx="369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°C</a:t>
            </a:r>
            <a:endParaRPr lang="en-GB" sz="1100" dirty="0">
              <a:latin typeface="Comfortaa Light" panose="000004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0554" y="855559"/>
            <a:ext cx="369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°C</a:t>
            </a:r>
            <a:endParaRPr lang="en-GB" sz="1100" dirty="0">
              <a:latin typeface="Comfortaa Light" panose="000004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0554" y="1204501"/>
            <a:ext cx="369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°C</a:t>
            </a:r>
            <a:endParaRPr lang="en-GB" sz="1100" dirty="0"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Spatial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7" name="Half Frame 26"/>
          <p:cNvSpPr/>
          <p:nvPr/>
        </p:nvSpPr>
        <p:spPr>
          <a:xfrm>
            <a:off x="2172623" y="1541017"/>
            <a:ext cx="656376" cy="618234"/>
          </a:xfrm>
          <a:prstGeom prst="halfFrame">
            <a:avLst>
              <a:gd name="adj1" fmla="val 6004"/>
              <a:gd name="adj2" fmla="val 4762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flipV="1">
            <a:off x="2172623" y="344224"/>
            <a:ext cx="656376" cy="618234"/>
          </a:xfrm>
          <a:prstGeom prst="halfFrame">
            <a:avLst>
              <a:gd name="adj1" fmla="val 6004"/>
              <a:gd name="adj2" fmla="val 4762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Half Frame 29"/>
          <p:cNvSpPr/>
          <p:nvPr/>
        </p:nvSpPr>
        <p:spPr>
          <a:xfrm flipH="1">
            <a:off x="814752" y="1541017"/>
            <a:ext cx="656376" cy="618234"/>
          </a:xfrm>
          <a:prstGeom prst="halfFrame">
            <a:avLst>
              <a:gd name="adj1" fmla="val 6004"/>
              <a:gd name="adj2" fmla="val 4762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Half Frame 30"/>
          <p:cNvSpPr/>
          <p:nvPr/>
        </p:nvSpPr>
        <p:spPr>
          <a:xfrm flipH="1" flipV="1">
            <a:off x="814752" y="344224"/>
            <a:ext cx="656376" cy="618234"/>
          </a:xfrm>
          <a:prstGeom prst="halfFrame">
            <a:avLst>
              <a:gd name="adj1" fmla="val 6004"/>
              <a:gd name="adj2" fmla="val 4762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Quad Arrow 6"/>
          <p:cNvSpPr/>
          <p:nvPr/>
        </p:nvSpPr>
        <p:spPr>
          <a:xfrm>
            <a:off x="1593098" y="992217"/>
            <a:ext cx="448501" cy="463835"/>
          </a:xfrm>
          <a:prstGeom prst="quadArrow">
            <a:avLst>
              <a:gd name="adj1" fmla="val 26832"/>
              <a:gd name="adj2" fmla="val 12407"/>
              <a:gd name="adj3" fmla="val 17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1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792812" y="710003"/>
            <a:ext cx="2045683" cy="377278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792179" y="1084858"/>
            <a:ext cx="2046316" cy="306241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782336" y="1388432"/>
            <a:ext cx="2066001" cy="491912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792178" y="455345"/>
            <a:ext cx="2046317" cy="254658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Light Spectrum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17096" y="2066470"/>
            <a:ext cx="2186638" cy="11395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26991" y="1880345"/>
            <a:ext cx="2166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Wavelength Reference:</a:t>
            </a:r>
            <a:endParaRPr lang="en-GB" sz="7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0734" y="1388432"/>
            <a:ext cx="2629944" cy="471109"/>
            <a:chOff x="1169020" y="1380875"/>
            <a:chExt cx="2629944" cy="471109"/>
          </a:xfrm>
        </p:grpSpPr>
        <p:sp>
          <p:nvSpPr>
            <p:cNvPr id="18" name="TextBox 17"/>
            <p:cNvSpPr txBox="1"/>
            <p:nvPr/>
          </p:nvSpPr>
          <p:spPr>
            <a:xfrm>
              <a:off x="1169020" y="1380875"/>
              <a:ext cx="1905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omfortaa Light" panose="00000400000000000000" pitchFamily="2" charset="0"/>
                </a:rPr>
                <a:t>Visible Light Wavelength:</a:t>
              </a:r>
              <a:endParaRPr lang="en-GB" sz="1200" dirty="0">
                <a:latin typeface="Comfortaa Light" panose="000004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7673" y="1544207"/>
              <a:ext cx="991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Comfortaa Light" panose="00000400000000000000" pitchFamily="2" charset="0"/>
                </a:rPr>
                <a:t>nm</a:t>
              </a:r>
              <a:endParaRPr lang="en-GB" sz="1400" dirty="0">
                <a:latin typeface="Comfortaa Light" panose="00000400000000000000" pitchFamily="2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3370" y="1102525"/>
            <a:ext cx="991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UV: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7833" y="461594"/>
            <a:ext cx="36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mfortaa Light" panose="00000400000000000000" pitchFamily="2" charset="0"/>
              </a:rPr>
              <a:t>IR:</a:t>
            </a:r>
            <a:endParaRPr lang="en-GB" sz="1200" dirty="0">
              <a:latin typeface="Comfortaa Light" panose="000004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777" y="675175"/>
            <a:ext cx="99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mfortaa Light" panose="00000400000000000000" pitchFamily="2" charset="0"/>
              </a:rPr>
              <a:t>Visible</a:t>
            </a:r>
          </a:p>
          <a:p>
            <a:r>
              <a:rPr lang="en-GB" sz="1200" dirty="0" smtClean="0">
                <a:latin typeface="Comfortaa Light" panose="00000400000000000000" pitchFamily="2" charset="0"/>
              </a:rPr>
              <a:t>Light:</a:t>
            </a:r>
            <a:endParaRPr lang="en-GB" sz="1200" dirty="0">
              <a:latin typeface="Comfortaa Light" panose="000004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874" y="246669"/>
            <a:ext cx="201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latin typeface="Comfortaa Light" panose="00000400000000000000" pitchFamily="2" charset="0"/>
              </a:rPr>
              <a:t>Relative</a:t>
            </a:r>
            <a:r>
              <a:rPr lang="en-GB" sz="1000" dirty="0" smtClean="0">
                <a:latin typeface="Comfortaa Light" panose="00000400000000000000" pitchFamily="2" charset="0"/>
              </a:rPr>
              <a:t> light levels:</a:t>
            </a:r>
            <a:endParaRPr lang="en-GB" sz="1000" dirty="0"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Barometer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720" y="331586"/>
            <a:ext cx="102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Ambient Temp: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3720" y="1018750"/>
            <a:ext cx="10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Pressure: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21922" y="379230"/>
            <a:ext cx="1089397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ight Triangle 28"/>
          <p:cNvSpPr/>
          <p:nvPr/>
        </p:nvSpPr>
        <p:spPr>
          <a:xfrm rot="10800000">
            <a:off x="2519063" y="379226"/>
            <a:ext cx="292256" cy="40338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721922" y="1028756"/>
            <a:ext cx="1081835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558905" y="358422"/>
            <a:ext cx="369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°C</a:t>
            </a:r>
            <a:endParaRPr lang="en-GB" sz="9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9063" y="1028756"/>
            <a:ext cx="292256" cy="41164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2440380" y="1061421"/>
            <a:ext cx="54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hPa/ mbar</a:t>
            </a:r>
            <a:endParaRPr lang="en-GB" sz="8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6608" y="1211214"/>
            <a:ext cx="1400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1 bar = 10k mbar</a:t>
            </a:r>
            <a:endParaRPr lang="en-GB" sz="9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5284" y="1673945"/>
            <a:ext cx="104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Humidity: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08913" y="1683495"/>
            <a:ext cx="1089397" cy="346718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ight Triangle 51"/>
          <p:cNvSpPr/>
          <p:nvPr/>
        </p:nvSpPr>
        <p:spPr>
          <a:xfrm rot="10800000" flipV="1">
            <a:off x="2506054" y="1689931"/>
            <a:ext cx="292256" cy="34028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2552138" y="1820097"/>
            <a:ext cx="369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%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762402" y="1497984"/>
            <a:ext cx="2064419" cy="600913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Pentagon 52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Round Diagonal Corner Rectangle 4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1040714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40329" y="795477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9903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Status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402" y="322027"/>
            <a:ext cx="2061417" cy="644610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61662" y="368261"/>
            <a:ext cx="140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CPU</a:t>
            </a:r>
          </a:p>
          <a:p>
            <a:r>
              <a:rPr lang="en-GB" sz="1400" dirty="0" smtClean="0">
                <a:latin typeface="Comfortaa Light" panose="00000400000000000000" pitchFamily="2" charset="0"/>
              </a:rPr>
              <a:t>Temp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2402" y="968641"/>
            <a:ext cx="2061417" cy="530592"/>
          </a:xfrm>
          <a:prstGeom prst="round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57135" y="1534005"/>
            <a:ext cx="140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Remaining Storage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1662" y="967925"/>
            <a:ext cx="140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mfortaa Light" panose="00000400000000000000" pitchFamily="2" charset="0"/>
              </a:rPr>
              <a:t>Total</a:t>
            </a:r>
          </a:p>
          <a:p>
            <a:r>
              <a:rPr lang="en-GB" sz="1400" dirty="0" smtClean="0">
                <a:latin typeface="Comfortaa Light" panose="00000400000000000000" pitchFamily="2" charset="0"/>
              </a:rPr>
              <a:t>Storage</a:t>
            </a:r>
            <a:endParaRPr lang="en-GB" sz="1400" dirty="0">
              <a:latin typeface="Comfortaa Light" panose="000004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4547" y="506613"/>
            <a:ext cx="369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°C</a:t>
            </a:r>
            <a:endParaRPr lang="en-GB" sz="1100" dirty="0">
              <a:latin typeface="Comfortaa Light" panose="000004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1779" y="1107795"/>
            <a:ext cx="50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Mb</a:t>
            </a:r>
            <a:endParaRPr lang="en-GB" sz="1100" dirty="0">
              <a:latin typeface="Comfortaa Light" panose="000004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1617" y="1668260"/>
            <a:ext cx="50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mfortaa Light" panose="00000400000000000000" pitchFamily="2" charset="0"/>
              </a:rPr>
              <a:t>Mb</a:t>
            </a:r>
            <a:endParaRPr lang="en-GB" sz="1100" dirty="0"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 Same Side Corner Rectangle 16"/>
          <p:cNvSpPr/>
          <p:nvPr/>
        </p:nvSpPr>
        <p:spPr>
          <a:xfrm rot="16200000">
            <a:off x="193179" y="1464152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0329" y="795477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739" y="1642390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1506" y="633146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Comfortaa Light" panose="00000400000000000000" pitchFamily="2" charset="0"/>
              </a:rPr>
              <a:t>Sensors</a:t>
            </a:r>
            <a:endParaRPr lang="en-GB" sz="1000" dirty="0"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20914" y="1190531"/>
            <a:ext cx="400072" cy="783124"/>
          </a:xfrm>
          <a:prstGeom prst="round2DiagRect">
            <a:avLst>
              <a:gd name="adj1" fmla="val 0"/>
              <a:gd name="adj2" fmla="val 20792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96492" y="1658205"/>
            <a:ext cx="237547" cy="229187"/>
          </a:xfrm>
          <a:prstGeom prst="circularArrow">
            <a:avLst>
              <a:gd name="adj1" fmla="val 19269"/>
              <a:gd name="adj2" fmla="val 1312366"/>
              <a:gd name="adj3" fmla="val 20445062"/>
              <a:gd name="adj4" fmla="val 1152884"/>
              <a:gd name="adj5" fmla="val 1386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Circular Arrow 45"/>
          <p:cNvSpPr/>
          <p:nvPr/>
        </p:nvSpPr>
        <p:spPr>
          <a:xfrm>
            <a:off x="93686" y="1249663"/>
            <a:ext cx="237547" cy="229187"/>
          </a:xfrm>
          <a:prstGeom prst="circularArrow">
            <a:avLst>
              <a:gd name="adj1" fmla="val 19269"/>
              <a:gd name="adj2" fmla="val 1312366"/>
              <a:gd name="adj3" fmla="val 20445062"/>
              <a:gd name="adj4" fmla="val 1152884"/>
              <a:gd name="adj5" fmla="val 13861"/>
            </a:avLst>
          </a:prstGeom>
          <a:solidFill>
            <a:srgbClr val="FFC0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nip Diagonal Corner Rectangle 3"/>
          <p:cNvSpPr/>
          <p:nvPr/>
        </p:nvSpPr>
        <p:spPr>
          <a:xfrm>
            <a:off x="973263" y="1302788"/>
            <a:ext cx="45719" cy="12293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/>
          <p:cNvSpPr/>
          <p:nvPr/>
        </p:nvSpPr>
        <p:spPr>
          <a:xfrm>
            <a:off x="86038" y="122153"/>
            <a:ext cx="74478" cy="748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/>
          <p:cNvSpPr/>
          <p:nvPr/>
        </p:nvSpPr>
        <p:spPr>
          <a:xfrm>
            <a:off x="173075" y="121572"/>
            <a:ext cx="74478" cy="748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/>
          <p:cNvSpPr/>
          <p:nvPr/>
        </p:nvSpPr>
        <p:spPr>
          <a:xfrm>
            <a:off x="260112" y="121572"/>
            <a:ext cx="74478" cy="748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Connector 22"/>
          <p:cNvSpPr/>
          <p:nvPr/>
        </p:nvSpPr>
        <p:spPr>
          <a:xfrm>
            <a:off x="341493" y="121571"/>
            <a:ext cx="74478" cy="7488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/>
          <p:cNvSpPr/>
          <p:nvPr/>
        </p:nvSpPr>
        <p:spPr>
          <a:xfrm>
            <a:off x="422874" y="121571"/>
            <a:ext cx="74478" cy="7488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Connector 24"/>
          <p:cNvSpPr/>
          <p:nvPr/>
        </p:nvSpPr>
        <p:spPr>
          <a:xfrm>
            <a:off x="508793" y="124986"/>
            <a:ext cx="74478" cy="7488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193182" y="235316"/>
            <a:ext cx="339504" cy="575037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52858" y="379885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7870" y="795237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Brightness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693" y="399723"/>
            <a:ext cx="2203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Current Brightness:</a:t>
            </a:r>
            <a:endParaRPr lang="en-GB" sz="12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4693" y="1333268"/>
            <a:ext cx="2203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Default Brightness:</a:t>
            </a:r>
            <a:endParaRPr lang="en-GB" sz="120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193182" y="235316"/>
            <a:ext cx="339504" cy="575037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52858" y="379885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7870" y="795237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Saved Data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193182" y="235316"/>
            <a:ext cx="339504" cy="575037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52858" y="379885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7870" y="795237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GPS Status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193182" y="235316"/>
            <a:ext cx="339504" cy="575037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52858" y="379885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7870" y="795237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Power Options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Hexagon 1"/>
          <p:cNvSpPr/>
          <p:nvPr/>
        </p:nvSpPr>
        <p:spPr>
          <a:xfrm>
            <a:off x="849068" y="341996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Hexagon 17"/>
          <p:cNvSpPr/>
          <p:nvPr/>
        </p:nvSpPr>
        <p:spPr>
          <a:xfrm>
            <a:off x="1421256" y="656229"/>
            <a:ext cx="685448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Hexagon 18"/>
          <p:cNvSpPr/>
          <p:nvPr/>
        </p:nvSpPr>
        <p:spPr>
          <a:xfrm>
            <a:off x="1992738" y="341899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Hexagon 19"/>
          <p:cNvSpPr/>
          <p:nvPr/>
        </p:nvSpPr>
        <p:spPr>
          <a:xfrm>
            <a:off x="1985037" y="957069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Hexagon 20"/>
          <p:cNvSpPr/>
          <p:nvPr/>
        </p:nvSpPr>
        <p:spPr>
          <a:xfrm>
            <a:off x="1421255" y="1269970"/>
            <a:ext cx="685447" cy="58116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Hexagon 21"/>
          <p:cNvSpPr/>
          <p:nvPr/>
        </p:nvSpPr>
        <p:spPr>
          <a:xfrm>
            <a:off x="849068" y="961596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Hexagon 22"/>
          <p:cNvSpPr/>
          <p:nvPr/>
        </p:nvSpPr>
        <p:spPr>
          <a:xfrm>
            <a:off x="1992738" y="1570810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Hexagon 23"/>
          <p:cNvSpPr/>
          <p:nvPr/>
        </p:nvSpPr>
        <p:spPr>
          <a:xfrm>
            <a:off x="849068" y="1579006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0995" y="1125518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0360" y="341899"/>
            <a:ext cx="131276" cy="1812859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828664" y="368065"/>
            <a:ext cx="76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Baro-meter</a:t>
            </a:r>
            <a:endParaRPr lang="en-GB" sz="14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9780" y="475645"/>
            <a:ext cx="81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Temp</a:t>
            </a:r>
            <a:endParaRPr lang="en-GB" sz="14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53183" y="801614"/>
            <a:ext cx="81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Gases</a:t>
            </a:r>
            <a:endParaRPr lang="en-GB" sz="14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2990" y="1127836"/>
            <a:ext cx="813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Spatial</a:t>
            </a:r>
            <a:endParaRPr lang="en-GB" sz="11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1611517" y="1951936"/>
            <a:ext cx="285184" cy="211018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2793265" y="379230"/>
            <a:ext cx="86008" cy="891914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922079" y="1021443"/>
            <a:ext cx="81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EMF</a:t>
            </a:r>
          </a:p>
          <a:p>
            <a:pPr algn="ctr"/>
            <a:r>
              <a:rPr lang="en-GB" sz="14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&amp; RF</a:t>
            </a:r>
            <a:endParaRPr lang="en-GB" sz="14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25253" y="1578538"/>
            <a:ext cx="813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Light Analysis</a:t>
            </a:r>
            <a:endParaRPr lang="en-GB" sz="11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62093" y="1285141"/>
            <a:ext cx="81398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Volt</a:t>
            </a:r>
            <a:r>
              <a:rPr lang="en-GB" sz="10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 </a:t>
            </a:r>
            <a:r>
              <a:rPr lang="en-GB" sz="10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 Am</a:t>
            </a:r>
            <a:r>
              <a:rPr lang="en-GB" sz="105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p Meter</a:t>
            </a:r>
            <a:endParaRPr lang="en-GB" sz="105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8316" y="1747869"/>
            <a:ext cx="81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Compass</a:t>
            </a:r>
            <a:endParaRPr lang="en-GB" sz="10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Hexagon 1"/>
          <p:cNvSpPr/>
          <p:nvPr/>
        </p:nvSpPr>
        <p:spPr>
          <a:xfrm>
            <a:off x="849068" y="341996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Hexagon 17"/>
          <p:cNvSpPr/>
          <p:nvPr/>
        </p:nvSpPr>
        <p:spPr>
          <a:xfrm>
            <a:off x="1421256" y="656229"/>
            <a:ext cx="685448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Hexagon 18"/>
          <p:cNvSpPr/>
          <p:nvPr/>
        </p:nvSpPr>
        <p:spPr>
          <a:xfrm>
            <a:off x="1992738" y="341899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Hexagon 19"/>
          <p:cNvSpPr/>
          <p:nvPr/>
        </p:nvSpPr>
        <p:spPr>
          <a:xfrm>
            <a:off x="1985037" y="957069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Hexagon 20"/>
          <p:cNvSpPr/>
          <p:nvPr/>
        </p:nvSpPr>
        <p:spPr>
          <a:xfrm>
            <a:off x="1421255" y="1269970"/>
            <a:ext cx="685447" cy="58116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Hexagon 21"/>
          <p:cNvSpPr/>
          <p:nvPr/>
        </p:nvSpPr>
        <p:spPr>
          <a:xfrm>
            <a:off x="849068" y="961596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Hexagon 22"/>
          <p:cNvSpPr/>
          <p:nvPr/>
        </p:nvSpPr>
        <p:spPr>
          <a:xfrm>
            <a:off x="1992738" y="1570810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Hexagon 23"/>
          <p:cNvSpPr/>
          <p:nvPr/>
        </p:nvSpPr>
        <p:spPr>
          <a:xfrm>
            <a:off x="849068" y="1579006"/>
            <a:ext cx="688064" cy="583948"/>
          </a:xfrm>
          <a:prstGeom prst="hex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0995" y="1125518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Sensors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0360" y="341899"/>
            <a:ext cx="131276" cy="1812859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359886" y="712119"/>
            <a:ext cx="81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Metal Detector</a:t>
            </a:r>
            <a:endParaRPr lang="en-GB" sz="10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  <p:sp>
        <p:nvSpPr>
          <p:cNvPr id="37" name="Down Arrow 36"/>
          <p:cNvSpPr/>
          <p:nvPr/>
        </p:nvSpPr>
        <p:spPr>
          <a:xfrm flipV="1">
            <a:off x="1611517" y="352609"/>
            <a:ext cx="285184" cy="211018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2792994" y="1240178"/>
            <a:ext cx="86008" cy="891914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97537" y="436758"/>
            <a:ext cx="81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omfortaa Light" panose="00000400000000000000" pitchFamily="2" charset="0"/>
              </a:rPr>
              <a:t>Tach-ometer</a:t>
            </a:r>
            <a:endParaRPr lang="en-GB" sz="10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omforta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Gases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665" y="388671"/>
            <a:ext cx="665430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1265839" y="388669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304394" y="326191"/>
            <a:ext cx="3458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Trench" panose="02000503000000020004" pitchFamily="2" charset="0"/>
              </a:rPr>
              <a:t>H2</a:t>
            </a:r>
            <a:endParaRPr lang="en-GB" sz="105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41506" y="388671"/>
            <a:ext cx="665430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ight Triangle 47"/>
          <p:cNvSpPr/>
          <p:nvPr/>
        </p:nvSpPr>
        <p:spPr>
          <a:xfrm rot="10800000">
            <a:off x="2314680" y="388669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33215" y="314263"/>
            <a:ext cx="371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Trench" panose="02000503000000020004" pitchFamily="2" charset="0"/>
              </a:rPr>
              <a:t>NO</a:t>
            </a:r>
            <a:endParaRPr lang="en-GB" sz="105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2665" y="1074568"/>
            <a:ext cx="665430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ight Triangle 50"/>
          <p:cNvSpPr/>
          <p:nvPr/>
        </p:nvSpPr>
        <p:spPr>
          <a:xfrm rot="10800000">
            <a:off x="1265839" y="1074566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295342" y="1012088"/>
            <a:ext cx="402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Trench" panose="02000503000000020004" pitchFamily="2" charset="0"/>
              </a:rPr>
              <a:t>CO</a:t>
            </a:r>
            <a:endParaRPr lang="en-GB" sz="105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40412" y="1074568"/>
            <a:ext cx="665430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ight Triangle 26"/>
          <p:cNvSpPr/>
          <p:nvPr/>
        </p:nvSpPr>
        <p:spPr>
          <a:xfrm rot="10800000">
            <a:off x="2313586" y="1074566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1940412" y="1703265"/>
            <a:ext cx="665430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ight Triangle 30"/>
          <p:cNvSpPr/>
          <p:nvPr/>
        </p:nvSpPr>
        <p:spPr>
          <a:xfrm rot="10800000">
            <a:off x="2313586" y="1703263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892901" y="1703265"/>
            <a:ext cx="665430" cy="411647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ight Triangle 45"/>
          <p:cNvSpPr/>
          <p:nvPr/>
        </p:nvSpPr>
        <p:spPr>
          <a:xfrm rot="10800000">
            <a:off x="1266075" y="1703263"/>
            <a:ext cx="292492" cy="29581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337998" y="994600"/>
            <a:ext cx="572616" cy="358289"/>
            <a:chOff x="2317834" y="1012088"/>
            <a:chExt cx="572616" cy="358289"/>
          </a:xfrm>
        </p:grpSpPr>
        <p:sp>
          <p:nvSpPr>
            <p:cNvPr id="28" name="TextBox 27"/>
            <p:cNvSpPr txBox="1"/>
            <p:nvPr/>
          </p:nvSpPr>
          <p:spPr>
            <a:xfrm>
              <a:off x="2317834" y="1012088"/>
              <a:ext cx="479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Trench" panose="02000503000000020004" pitchFamily="2" charset="0"/>
                </a:rPr>
                <a:t>NH</a:t>
              </a:r>
              <a:endParaRPr lang="en-GB" sz="1050" dirty="0">
                <a:solidFill>
                  <a:schemeClr val="bg1"/>
                </a:solidFill>
                <a:latin typeface="Trench" panose="02000503000000020004" pitchFamily="2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10502" y="1116461"/>
              <a:ext cx="479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Trench" panose="02000503000000020004" pitchFamily="2" charset="0"/>
                </a:rPr>
                <a:t>3</a:t>
              </a:r>
              <a:endParaRPr lang="en-GB" sz="1050" dirty="0">
                <a:solidFill>
                  <a:schemeClr val="bg1"/>
                </a:solidFill>
                <a:latin typeface="Trench" panose="02000503000000020004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995" y="1623933"/>
            <a:ext cx="572616" cy="358289"/>
            <a:chOff x="1284995" y="1623933"/>
            <a:chExt cx="572616" cy="358289"/>
          </a:xfrm>
        </p:grpSpPr>
        <p:sp>
          <p:nvSpPr>
            <p:cNvPr id="55" name="TextBox 54"/>
            <p:cNvSpPr txBox="1"/>
            <p:nvPr/>
          </p:nvSpPr>
          <p:spPr>
            <a:xfrm>
              <a:off x="1284995" y="1623933"/>
              <a:ext cx="479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Trench" panose="02000503000000020004" pitchFamily="2" charset="0"/>
                </a:rPr>
                <a:t>CH</a:t>
              </a:r>
              <a:endParaRPr lang="en-GB" sz="1050" dirty="0">
                <a:solidFill>
                  <a:schemeClr val="bg1"/>
                </a:solidFill>
                <a:latin typeface="Trench" panose="02000503000000020004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77663" y="1728306"/>
              <a:ext cx="4799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Trench" panose="02000503000000020004" pitchFamily="2" charset="0"/>
                </a:rPr>
                <a:t>4</a:t>
              </a:r>
              <a:endParaRPr lang="en-GB" sz="1050" dirty="0">
                <a:solidFill>
                  <a:schemeClr val="bg1"/>
                </a:solidFill>
                <a:latin typeface="Trench" panose="02000503000000020004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95" y="1699499"/>
            <a:ext cx="174441" cy="17444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171855" y="574684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22101" y="569920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71855" y="1251557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25887" y="1260198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1855" y="1880621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21360" y="1893789"/>
            <a:ext cx="473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Trench" panose="02000503000000020004" pitchFamily="2" charset="0"/>
              </a:rPr>
              <a:t>ppm</a:t>
            </a:r>
            <a:endParaRPr lang="en-GB" sz="1200" dirty="0">
              <a:solidFill>
                <a:schemeClr val="bg1"/>
              </a:solidFill>
              <a:latin typeface="Trench" panose="02000503000000020004" pitchFamily="2" charset="0"/>
            </a:endParaRPr>
          </a:p>
        </p:txBody>
      </p:sp>
      <p:sp>
        <p:nvSpPr>
          <p:cNvPr id="53" name="Down Arrow 52"/>
          <p:cNvSpPr/>
          <p:nvPr/>
        </p:nvSpPr>
        <p:spPr>
          <a:xfrm rot="5400000" flipV="1">
            <a:off x="2684138" y="1149138"/>
            <a:ext cx="285184" cy="211018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>
            <a:off x="465128" y="36213"/>
            <a:ext cx="2517989" cy="2199993"/>
          </a:xfrm>
          <a:prstGeom prst="round2SameRect">
            <a:avLst>
              <a:gd name="adj1" fmla="val 5851"/>
              <a:gd name="adj2" fmla="val 4472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Pentagon 44"/>
          <p:cNvSpPr/>
          <p:nvPr/>
        </p:nvSpPr>
        <p:spPr>
          <a:xfrm>
            <a:off x="500488" y="271604"/>
            <a:ext cx="234204" cy="1964602"/>
          </a:xfrm>
          <a:prstGeom prst="homePlate">
            <a:avLst>
              <a:gd name="adj" fmla="val 2942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213" y="271604"/>
            <a:ext cx="548249" cy="1964602"/>
            <a:chOff x="36213" y="271604"/>
            <a:chExt cx="463407" cy="196460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 Diagonal Corner Rectangle 35"/>
            <p:cNvSpPr/>
            <p:nvPr/>
          </p:nvSpPr>
          <p:spPr>
            <a:xfrm>
              <a:off x="36213" y="271604"/>
              <a:ext cx="463407" cy="1964602"/>
            </a:xfrm>
            <a:prstGeom prst="round2DiagRect">
              <a:avLst>
                <a:gd name="adj1" fmla="val 0"/>
                <a:gd name="adj2" fmla="val 207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14" y="72427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918" y="1130099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915" y="1541017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15" y="1951936"/>
              <a:ext cx="457200" cy="200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 Same Side Corner Rectangle 15"/>
          <p:cNvSpPr/>
          <p:nvPr/>
        </p:nvSpPr>
        <p:spPr>
          <a:xfrm rot="16200000">
            <a:off x="193179" y="644233"/>
            <a:ext cx="339504" cy="575035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425" y="379230"/>
            <a:ext cx="58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Menu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89" y="800318"/>
            <a:ext cx="72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FF00"/>
                </a:solidFill>
                <a:latin typeface="Comfortaa Light" panose="00000400000000000000" pitchFamily="2" charset="0"/>
              </a:rPr>
              <a:t>Sensors</a:t>
            </a:r>
            <a:endParaRPr lang="en-GB" sz="1000" dirty="0">
              <a:solidFill>
                <a:srgbClr val="FFFF00"/>
              </a:solidFill>
              <a:latin typeface="Comfortaa Light" panose="000004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594" y="1125519"/>
            <a:ext cx="65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Device Stats</a:t>
            </a:r>
            <a:endParaRPr lang="en-GB" sz="105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40329" y="1640785"/>
            <a:ext cx="69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About</a:t>
            </a:r>
            <a:endParaRPr lang="en-GB" sz="10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36214" y="36214"/>
            <a:ext cx="2946903" cy="235390"/>
          </a:xfrm>
          <a:prstGeom prst="round2SameRect">
            <a:avLst>
              <a:gd name="adj1" fmla="val 41667"/>
              <a:gd name="adj2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77119" y="15409"/>
            <a:ext cx="24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Gases- Chart</a:t>
            </a:r>
            <a:endParaRPr lang="en-GB" sz="1200" spc="3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3" name="Down Arrow 52"/>
          <p:cNvSpPr/>
          <p:nvPr/>
        </p:nvSpPr>
        <p:spPr>
          <a:xfrm rot="16200000" flipH="1" flipV="1">
            <a:off x="742896" y="1148522"/>
            <a:ext cx="285184" cy="211018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1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25263</TotalTime>
  <Words>236</Words>
  <Application>Microsoft Office PowerPoint</Application>
  <PresentationFormat>Custom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Comfortaa Light</vt:lpstr>
      <vt:lpstr>Trench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Miles</dc:creator>
  <cp:lastModifiedBy>Daniel Miles</cp:lastModifiedBy>
  <cp:revision>124</cp:revision>
  <dcterms:created xsi:type="dcterms:W3CDTF">2018-05-18T19:41:49Z</dcterms:created>
  <dcterms:modified xsi:type="dcterms:W3CDTF">2018-08-01T23:14:48Z</dcterms:modified>
</cp:coreProperties>
</file>