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8"/>
    <p:restoredTop sz="94719"/>
  </p:normalViewPr>
  <p:slideViewPr>
    <p:cSldViewPr snapToGrid="0" snapToObjects="1">
      <p:cViewPr>
        <p:scale>
          <a:sx n="71" d="100"/>
          <a:sy n="71" d="100"/>
        </p:scale>
        <p:origin x="197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C8C8A-DABB-4E41-B8D4-6E4ED215E82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1F89-2D05-2D4C-82F8-139A77A5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58240"/>
            <a:ext cx="11176000" cy="4927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entering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not yet logged in 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tooltips can be switched off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big buttons for usual actions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6" y="-4919425"/>
            <a:ext cx="11010448" cy="1134484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mind the scores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move on to the next criteria ... keep an eye on the score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52 0.8273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completing an assessment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before submit ... check out the score ... and its derivation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00" y="647999"/>
            <a:ext cx="10093999" cy="57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946490"/>
            <a:ext cx="9973340" cy="5180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4878725"/>
            <a:ext cx="3671997" cy="62971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 reviewers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office assigns reviewers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97433" y="1190847"/>
            <a:ext cx="2700669" cy="19776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07665" y="4784651"/>
            <a:ext cx="6039294" cy="42530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01" y="647999"/>
            <a:ext cx="9132749" cy="578011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reviewer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first reviewer starts ... this reviewer is sysadmin ... that’s why the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withdraw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shows up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83059" y="833662"/>
            <a:ext cx="17941" cy="46527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43828" y="5476672"/>
            <a:ext cx="5357172" cy="291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02" y="647999"/>
            <a:ext cx="9500236" cy="57774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6186488" y="3168503"/>
            <a:ext cx="5211615" cy="28322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1" y="647999"/>
            <a:ext cx="11180729" cy="996722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commenting criteria-wise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see the criterion ... the evidence by the assessor ... write your comments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78 -0.00023 L -0.00078 -0.6168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reviewer: advice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finish the first part of the review by giving advice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999"/>
            <a:ext cx="12192000" cy="49202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452282" y="5253319"/>
            <a:ext cx="1201271" cy="6906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522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1" y="647998"/>
            <a:ext cx="11801475" cy="103606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reviewer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both reviews are separate docs ... separate owners ... peeking into each others text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1.48148E-6 L 0.00013 -0.6694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reviewer: decision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finish the review by making a decision ... overruling the advice (in this case)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999"/>
            <a:ext cx="12192000" cy="48697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12425" y="5036278"/>
            <a:ext cx="1201269" cy="82442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999"/>
            <a:ext cx="12192000" cy="53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public view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contributions are public ... can be filtered on all metadata ... view individual ones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5" y="779464"/>
            <a:ext cx="10776030" cy="55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(public)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no cost information when not logged in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680"/>
            <a:ext cx="12192000" cy="50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(office)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much more info when logged in as </a:t>
            </a:r>
            <a:r>
              <a:rPr lang="en-US" sz="4000" i="1" dirty="0" smtClean="0">
                <a:solidFill>
                  <a:schemeClr val="bg1">
                    <a:lumMod val="75000"/>
                  </a:schemeClr>
                </a:solidFill>
              </a:rPr>
              <a:t>office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31"/>
            <a:ext cx="12192000" cy="54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DARIAH login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DARIAH knows where you work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" y="647999"/>
            <a:ext cx="12192000" cy="2052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79" y="1096138"/>
            <a:ext cx="5393802" cy="4151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914663" y="902826"/>
            <a:ext cx="3472405" cy="29283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new contribution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647999"/>
            <a:ext cx="10984375" cy="57455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303363" y="2766350"/>
            <a:ext cx="3588151" cy="14352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29" y="604227"/>
            <a:ext cx="9712971" cy="5759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06" y="3495554"/>
            <a:ext cx="8854094" cy="19342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start with the big button ... enter rich text (markdown) ... and preview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52486" y="3761772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what you write is what you own ... but you can transfer to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editors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7" y="647999"/>
            <a:ext cx="10985500" cy="431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44010" y="4597290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51950" y="5146501"/>
            <a:ext cx="919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you, as creator, can assign additional editors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office can assign editors to legacy contributions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 also works for assessments, reviews, and nearly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088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0" y="647999"/>
            <a:ext cx="11365439" cy="96757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self-assessment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go to my items ... select </a:t>
            </a:r>
            <a:r>
              <a:rPr lang="en-US" sz="10700" dirty="0" err="1" smtClean="0">
                <a:solidFill>
                  <a:schemeClr val="bg1">
                    <a:lumMod val="75000"/>
                  </a:schemeClr>
                </a:solidFill>
              </a:rPr>
              <a:t>contrib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 click the big button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9867" y="4165600"/>
            <a:ext cx="1049866" cy="1490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48148E-6 L 0 -0.59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4" y="647998"/>
            <a:ext cx="10678161" cy="113345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 the criteria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the relevant criteria have been assembled ... based on contribution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4.16667E-6 -0.7812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3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277</Words>
  <Application>Microsoft Macintosh PowerPoint</Application>
  <PresentationFormat>Widescreen</PresentationFormat>
  <Paragraphs>43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entering</vt:lpstr>
      <vt:lpstr>public view</vt:lpstr>
      <vt:lpstr>statistics (public)</vt:lpstr>
      <vt:lpstr>statistics (office)</vt:lpstr>
      <vt:lpstr>DARIAH login</vt:lpstr>
      <vt:lpstr>new contribution</vt:lpstr>
      <vt:lpstr>ownership</vt:lpstr>
      <vt:lpstr>self-assessment</vt:lpstr>
      <vt:lpstr>assess the criteria</vt:lpstr>
      <vt:lpstr>mind the scores</vt:lpstr>
      <vt:lpstr>completing an assessment</vt:lpstr>
      <vt:lpstr>assign reviewers</vt:lpstr>
      <vt:lpstr>first reviewer</vt:lpstr>
      <vt:lpstr>commenting criteria-wise</vt:lpstr>
      <vt:lpstr>first reviewer: advice</vt:lpstr>
      <vt:lpstr>second reviewer</vt:lpstr>
      <vt:lpstr>second reviewer: decision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Roorda</dc:creator>
  <cp:lastModifiedBy>Dirk Roorda</cp:lastModifiedBy>
  <cp:revision>52</cp:revision>
  <dcterms:created xsi:type="dcterms:W3CDTF">2017-12-14T06:32:24Z</dcterms:created>
  <dcterms:modified xsi:type="dcterms:W3CDTF">2017-12-14T13:44:54Z</dcterms:modified>
</cp:coreProperties>
</file>