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5"/>
    <p:restoredTop sz="94700"/>
  </p:normalViewPr>
  <p:slideViewPr>
    <p:cSldViewPr snapToGrid="0" snapToObjects="1">
      <p:cViewPr>
        <p:scale>
          <a:sx n="75" d="100"/>
          <a:sy n="75" d="100"/>
        </p:scale>
        <p:origin x="181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58240"/>
            <a:ext cx="11176000" cy="4927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entering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not yet logged in 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tooltips can be switched off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big buttons for usual actions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public view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contributions are public ... can be filtered on all metadata ... view individual ones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5" y="779464"/>
            <a:ext cx="10776030" cy="55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statistics (public)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no cost information when not logged in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680"/>
            <a:ext cx="12192000" cy="50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statistics (office)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much more info when logged in as </a:t>
            </a:r>
            <a:r>
              <a:rPr lang="en-US" sz="4000" i="1" dirty="0" smtClean="0">
                <a:solidFill>
                  <a:schemeClr val="bg1">
                    <a:lumMod val="75000"/>
                  </a:schemeClr>
                </a:solidFill>
              </a:rPr>
              <a:t>office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31"/>
            <a:ext cx="12192000" cy="54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DARIAH login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DARIAH knows where you work ...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" y="647999"/>
            <a:ext cx="12192000" cy="2052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79" y="1096138"/>
            <a:ext cx="5393802" cy="4151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914663" y="902826"/>
            <a:ext cx="3472405" cy="29283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new contribution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" y="647999"/>
            <a:ext cx="10984375" cy="57455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303363" y="2766350"/>
            <a:ext cx="3588151" cy="14352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29" y="604227"/>
            <a:ext cx="9712971" cy="5759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06" y="3495554"/>
            <a:ext cx="8854094" cy="19342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start with the big button ... enter rich text (markdown) ... and preview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52486" y="3761772"/>
            <a:ext cx="1122744" cy="1098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what you write is what you own ... but you can transfer to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editors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...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7" y="647999"/>
            <a:ext cx="10985500" cy="431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44010" y="4597290"/>
            <a:ext cx="1122744" cy="1098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51950" y="5146501"/>
            <a:ext cx="9190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you, as creator, can assign additional editors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office can assign editors to legacy contributions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 also works for assessments, reviews, and nearly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088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0" y="647999"/>
            <a:ext cx="11365439" cy="96757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self-assessment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go to my items ... select </a:t>
            </a:r>
            <a:r>
              <a:rPr lang="en-US" sz="10700" dirty="0" err="1" smtClean="0">
                <a:solidFill>
                  <a:schemeClr val="bg1">
                    <a:lumMod val="75000"/>
                  </a:schemeClr>
                </a:solidFill>
              </a:rPr>
              <a:t>contrib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... click the big button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9867" y="4165600"/>
            <a:ext cx="1049866" cy="1490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48148E-6 L 0 -0.59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assess the criteria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not yet logged in 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tooltips can be switched off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big buttons for usual actions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160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entering</vt:lpstr>
      <vt:lpstr>public view</vt:lpstr>
      <vt:lpstr>statistics (public)</vt:lpstr>
      <vt:lpstr>statistics (office)</vt:lpstr>
      <vt:lpstr>DARIAH login</vt:lpstr>
      <vt:lpstr>new contribution</vt:lpstr>
      <vt:lpstr>ownership</vt:lpstr>
      <vt:lpstr>self-assessment</vt:lpstr>
      <vt:lpstr>assess the criteria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Roorda</dc:creator>
  <cp:lastModifiedBy>Dirk Roorda</cp:lastModifiedBy>
  <cp:revision>35</cp:revision>
  <dcterms:created xsi:type="dcterms:W3CDTF">2017-12-14T06:32:24Z</dcterms:created>
  <dcterms:modified xsi:type="dcterms:W3CDTF">2017-12-14T10:36:01Z</dcterms:modified>
</cp:coreProperties>
</file>