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73" r:id="rId3"/>
    <p:sldId id="265" r:id="rId4"/>
    <p:sldId id="267" r:id="rId5"/>
    <p:sldId id="268" r:id="rId6"/>
    <p:sldId id="270" r:id="rId7"/>
    <p:sldId id="262" r:id="rId8"/>
    <p:sldId id="263" r:id="rId9"/>
    <p:sldId id="264" r:id="rId10"/>
    <p:sldId id="269" r:id="rId11"/>
    <p:sldId id="25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FB32B-DA8B-FB50-A5A7-185270C9CA15}" v="106" dt="2019-12-09T14:29:43.617"/>
    <p1510:client id="{0C894155-BBE7-A351-847A-65F1BEDAD676}" v="28" dt="2019-12-10T18:55:14.618"/>
    <p1510:client id="{24D1EDBF-1F53-4DCD-8FA6-65D1E4241F27}" v="103" dt="2019-12-09T09:03:33.825"/>
    <p1510:client id="{264F74F9-F1E9-481F-A41E-D90D3E817691}" v="30" dt="2019-12-10T19:03:18.738"/>
    <p1510:client id="{2F1869C6-AD27-8698-06F2-892AE4AB0F29}" v="505" dt="2019-12-10T17:14:41.528"/>
    <p1510:client id="{356BF42E-3BD4-4AD0-B313-72742B8E5083}" v="78" dt="2019-12-09T17:20:54.156"/>
    <p1510:client id="{4E83A572-BE94-37C4-6B4F-B3EB754CE71B}" v="99" dt="2019-12-10T19:11:40.368"/>
    <p1510:client id="{5E0A9BD4-058D-B146-81D9-3F970D4DE5E4}" v="477" dt="2019-12-09T17:42:40.176"/>
    <p1510:client id="{5FD9CD99-C5D3-6A02-2886-484943E26A17}" v="34" dt="2019-12-10T18:50:47.739"/>
    <p1510:client id="{6F2E522C-3A5D-C89D-8736-A34DC3383834}" v="378" dt="2019-12-09T21:42:22.528"/>
    <p1510:client id="{9FA98588-8AE4-09F0-A02C-479F79396A4F}" v="76" dt="2019-12-10T10:50:37.470"/>
    <p1510:client id="{B4EF8CA4-202E-51FA-30ED-4980632F38DA}" v="198" dt="2019-12-09T17:42:23.776"/>
    <p1510:client id="{BEA0829C-6B93-5115-1697-373DD13001C4}" v="43" dt="2019-12-09T17:46:46.134"/>
    <p1510:client id="{CE3E6E2E-55FB-0A99-192D-8C53A371D8FE}" v="1" dt="2019-12-09T17:10:16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3D25C-9A18-444D-B220-FAD34CA14C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A52153-CD51-44DC-B26A-385F9022A7F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Introdução</a:t>
          </a:r>
          <a:endParaRPr lang="en-US"/>
        </a:p>
      </dgm:t>
    </dgm:pt>
    <dgm:pt modelId="{38A21F7E-483A-403B-8BEB-A410CE4EBE23}" type="parTrans" cxnId="{EF52B638-1C3E-41D4-B42C-3D42947742BD}">
      <dgm:prSet/>
      <dgm:spPr/>
      <dgm:t>
        <a:bodyPr/>
        <a:lstStyle/>
        <a:p>
          <a:endParaRPr lang="en-US"/>
        </a:p>
      </dgm:t>
    </dgm:pt>
    <dgm:pt modelId="{F9CF3EE7-CAD3-4DBE-ABE7-6A2C93C3A237}" type="sibTrans" cxnId="{EF52B638-1C3E-41D4-B42C-3D42947742BD}">
      <dgm:prSet/>
      <dgm:spPr/>
      <dgm:t>
        <a:bodyPr/>
        <a:lstStyle/>
        <a:p>
          <a:endParaRPr lang="en-US"/>
        </a:p>
      </dgm:t>
    </dgm:pt>
    <dgm:pt modelId="{C9C40099-BBB7-4EF4-BE52-4CF76B22514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Versão Sequencial</a:t>
          </a:r>
          <a:endParaRPr lang="en-US"/>
        </a:p>
      </dgm:t>
    </dgm:pt>
    <dgm:pt modelId="{4D00D7CB-B7BF-442B-A435-AAD93FFED732}" type="parTrans" cxnId="{5F7703F9-1E75-4BCF-8AF7-B84EBDE597A1}">
      <dgm:prSet/>
      <dgm:spPr/>
      <dgm:t>
        <a:bodyPr/>
        <a:lstStyle/>
        <a:p>
          <a:endParaRPr lang="en-US"/>
        </a:p>
      </dgm:t>
    </dgm:pt>
    <dgm:pt modelId="{C3BFEE8D-BCD6-4245-889D-1DF16459598E}" type="sibTrans" cxnId="{5F7703F9-1E75-4BCF-8AF7-B84EBDE597A1}">
      <dgm:prSet/>
      <dgm:spPr/>
      <dgm:t>
        <a:bodyPr/>
        <a:lstStyle/>
        <a:p>
          <a:endParaRPr lang="en-US"/>
        </a:p>
      </dgm:t>
    </dgm:pt>
    <dgm:pt modelId="{6D8E7DCE-5AA4-4031-931C-F0A10C6207C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Versão Paralela</a:t>
          </a:r>
          <a:endParaRPr lang="en-US"/>
        </a:p>
      </dgm:t>
    </dgm:pt>
    <dgm:pt modelId="{E7789F5A-A0E8-4AD4-9DF2-DD02DA018C4E}" type="parTrans" cxnId="{2F6A7729-AFE2-4872-8024-3F1EF12AD9D5}">
      <dgm:prSet/>
      <dgm:spPr/>
      <dgm:t>
        <a:bodyPr/>
        <a:lstStyle/>
        <a:p>
          <a:endParaRPr lang="en-US"/>
        </a:p>
      </dgm:t>
    </dgm:pt>
    <dgm:pt modelId="{C9D28E82-DE88-41E6-93AF-7ECD365A72DC}" type="sibTrans" cxnId="{2F6A7729-AFE2-4872-8024-3F1EF12AD9D5}">
      <dgm:prSet/>
      <dgm:spPr/>
      <dgm:t>
        <a:bodyPr/>
        <a:lstStyle/>
        <a:p>
          <a:endParaRPr lang="en-US"/>
        </a:p>
      </dgm:t>
    </dgm:pt>
    <dgm:pt modelId="{30C466FF-3DA7-4448-B548-9B0E78B885F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Análise de Resultados</a:t>
          </a:r>
          <a:endParaRPr lang="en-US"/>
        </a:p>
      </dgm:t>
    </dgm:pt>
    <dgm:pt modelId="{8418A98A-B621-420D-A85B-35C79627C9A4}" type="parTrans" cxnId="{1945B942-1743-429C-95FE-63B66CC0E2E5}">
      <dgm:prSet/>
      <dgm:spPr/>
      <dgm:t>
        <a:bodyPr/>
        <a:lstStyle/>
        <a:p>
          <a:endParaRPr lang="en-US"/>
        </a:p>
      </dgm:t>
    </dgm:pt>
    <dgm:pt modelId="{8A753F2F-74BA-44D2-B8EC-83F3DDA1F774}" type="sibTrans" cxnId="{1945B942-1743-429C-95FE-63B66CC0E2E5}">
      <dgm:prSet/>
      <dgm:spPr/>
      <dgm:t>
        <a:bodyPr/>
        <a:lstStyle/>
        <a:p>
          <a:endParaRPr lang="en-US"/>
        </a:p>
      </dgm:t>
    </dgm:pt>
    <dgm:pt modelId="{CC3902A3-96D9-488D-99C7-6DEDC1D0459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Conclusão</a:t>
          </a:r>
          <a:endParaRPr lang="en-US"/>
        </a:p>
      </dgm:t>
    </dgm:pt>
    <dgm:pt modelId="{BCE64FEC-7760-4633-A99A-B68BB8C7F998}" type="parTrans" cxnId="{8252BAFA-DA02-4459-819E-CAF3770001DA}">
      <dgm:prSet/>
      <dgm:spPr/>
      <dgm:t>
        <a:bodyPr/>
        <a:lstStyle/>
        <a:p>
          <a:endParaRPr lang="en-US"/>
        </a:p>
      </dgm:t>
    </dgm:pt>
    <dgm:pt modelId="{8615E799-541B-48BF-B624-8B602437674C}" type="sibTrans" cxnId="{8252BAFA-DA02-4459-819E-CAF3770001DA}">
      <dgm:prSet/>
      <dgm:spPr/>
      <dgm:t>
        <a:bodyPr/>
        <a:lstStyle/>
        <a:p>
          <a:endParaRPr lang="en-US"/>
        </a:p>
      </dgm:t>
    </dgm:pt>
    <dgm:pt modelId="{971372C2-751B-4EAE-A5C8-A3AFD1A676D3}" type="pres">
      <dgm:prSet presAssocID="{60B3D25C-9A18-444D-B220-FAD34CA14C65}" presName="root" presStyleCnt="0">
        <dgm:presLayoutVars>
          <dgm:dir/>
          <dgm:resizeHandles val="exact"/>
        </dgm:presLayoutVars>
      </dgm:prSet>
      <dgm:spPr/>
    </dgm:pt>
    <dgm:pt modelId="{E3FDD85D-4345-4ADC-A58A-C56373E7DFCE}" type="pres">
      <dgm:prSet presAssocID="{0DA52153-CD51-44DC-B26A-385F9022A7FE}" presName="compNode" presStyleCnt="0"/>
      <dgm:spPr/>
    </dgm:pt>
    <dgm:pt modelId="{AFCCB5AE-C0AB-4E1E-AAC0-F54C311C6BA4}" type="pres">
      <dgm:prSet presAssocID="{0DA52153-CD51-44DC-B26A-385F9022A7FE}" presName="bgRect" presStyleLbl="bgShp" presStyleIdx="0" presStyleCnt="5"/>
      <dgm:spPr/>
    </dgm:pt>
    <dgm:pt modelId="{8925057D-3C1B-4E26-9C6B-A74F5A0A23F9}" type="pres">
      <dgm:prSet presAssocID="{0DA52153-CD51-44DC-B26A-385F9022A7F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898430B-9626-42C8-9B75-DB6F4B547AE9}" type="pres">
      <dgm:prSet presAssocID="{0DA52153-CD51-44DC-B26A-385F9022A7FE}" presName="spaceRect" presStyleCnt="0"/>
      <dgm:spPr/>
    </dgm:pt>
    <dgm:pt modelId="{51542EF1-5629-4441-BBCC-7495F0F5777F}" type="pres">
      <dgm:prSet presAssocID="{0DA52153-CD51-44DC-B26A-385F9022A7FE}" presName="parTx" presStyleLbl="revTx" presStyleIdx="0" presStyleCnt="5">
        <dgm:presLayoutVars>
          <dgm:chMax val="0"/>
          <dgm:chPref val="0"/>
        </dgm:presLayoutVars>
      </dgm:prSet>
      <dgm:spPr/>
    </dgm:pt>
    <dgm:pt modelId="{DCEF8960-0150-44F4-A7A7-368633051EEB}" type="pres">
      <dgm:prSet presAssocID="{F9CF3EE7-CAD3-4DBE-ABE7-6A2C93C3A237}" presName="sibTrans" presStyleCnt="0"/>
      <dgm:spPr/>
    </dgm:pt>
    <dgm:pt modelId="{FE44A609-07A2-4415-A293-C9017A2BFC89}" type="pres">
      <dgm:prSet presAssocID="{C9C40099-BBB7-4EF4-BE52-4CF76B225141}" presName="compNode" presStyleCnt="0"/>
      <dgm:spPr/>
    </dgm:pt>
    <dgm:pt modelId="{8E82F358-9304-4C9A-9A86-3016321222F8}" type="pres">
      <dgm:prSet presAssocID="{C9C40099-BBB7-4EF4-BE52-4CF76B225141}" presName="bgRect" presStyleLbl="bgShp" presStyleIdx="1" presStyleCnt="5"/>
      <dgm:spPr/>
    </dgm:pt>
    <dgm:pt modelId="{A777B036-60C8-4614-9419-BD3DD9148A3E}" type="pres">
      <dgm:prSet presAssocID="{C9C40099-BBB7-4EF4-BE52-4CF76B2251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 de trabalho"/>
        </a:ext>
      </dgm:extLst>
    </dgm:pt>
    <dgm:pt modelId="{F6534443-29C9-4962-B910-0127BF6A909E}" type="pres">
      <dgm:prSet presAssocID="{C9C40099-BBB7-4EF4-BE52-4CF76B225141}" presName="spaceRect" presStyleCnt="0"/>
      <dgm:spPr/>
    </dgm:pt>
    <dgm:pt modelId="{E7D74490-2158-496F-BE8C-93B7124FE2C0}" type="pres">
      <dgm:prSet presAssocID="{C9C40099-BBB7-4EF4-BE52-4CF76B225141}" presName="parTx" presStyleLbl="revTx" presStyleIdx="1" presStyleCnt="5">
        <dgm:presLayoutVars>
          <dgm:chMax val="0"/>
          <dgm:chPref val="0"/>
        </dgm:presLayoutVars>
      </dgm:prSet>
      <dgm:spPr/>
    </dgm:pt>
    <dgm:pt modelId="{E274E20D-BF8A-4094-8582-CF6A0AEFA205}" type="pres">
      <dgm:prSet presAssocID="{C3BFEE8D-BCD6-4245-889D-1DF16459598E}" presName="sibTrans" presStyleCnt="0"/>
      <dgm:spPr/>
    </dgm:pt>
    <dgm:pt modelId="{8EE13616-411C-425C-85C4-50095A71106F}" type="pres">
      <dgm:prSet presAssocID="{6D8E7DCE-5AA4-4031-931C-F0A10C6207C1}" presName="compNode" presStyleCnt="0"/>
      <dgm:spPr/>
    </dgm:pt>
    <dgm:pt modelId="{AD1CD173-60B4-4763-9A05-6377167EE31D}" type="pres">
      <dgm:prSet presAssocID="{6D8E7DCE-5AA4-4031-931C-F0A10C6207C1}" presName="bgRect" presStyleLbl="bgShp" presStyleIdx="2" presStyleCnt="5"/>
      <dgm:spPr/>
    </dgm:pt>
    <dgm:pt modelId="{B8A8F397-500D-4C4A-AD33-19AC29E1F928}" type="pres">
      <dgm:prSet presAssocID="{6D8E7DCE-5AA4-4031-931C-F0A10C6207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subdivisão"/>
        </a:ext>
      </dgm:extLst>
    </dgm:pt>
    <dgm:pt modelId="{1D246816-D5A3-4C32-8272-906EAF253719}" type="pres">
      <dgm:prSet presAssocID="{6D8E7DCE-5AA4-4031-931C-F0A10C6207C1}" presName="spaceRect" presStyleCnt="0"/>
      <dgm:spPr/>
    </dgm:pt>
    <dgm:pt modelId="{FB37E3F7-ECE3-4C9C-84CC-CD7C82AF382E}" type="pres">
      <dgm:prSet presAssocID="{6D8E7DCE-5AA4-4031-931C-F0A10C6207C1}" presName="parTx" presStyleLbl="revTx" presStyleIdx="2" presStyleCnt="5">
        <dgm:presLayoutVars>
          <dgm:chMax val="0"/>
          <dgm:chPref val="0"/>
        </dgm:presLayoutVars>
      </dgm:prSet>
      <dgm:spPr/>
    </dgm:pt>
    <dgm:pt modelId="{11C0AD0C-A46F-4A99-AF6F-9EF0EDF233D4}" type="pres">
      <dgm:prSet presAssocID="{C9D28E82-DE88-41E6-93AF-7ECD365A72DC}" presName="sibTrans" presStyleCnt="0"/>
      <dgm:spPr/>
    </dgm:pt>
    <dgm:pt modelId="{FC37BF2B-126E-4BEB-8D05-6C08476B5D40}" type="pres">
      <dgm:prSet presAssocID="{30C466FF-3DA7-4448-B548-9B0E78B885F4}" presName="compNode" presStyleCnt="0"/>
      <dgm:spPr/>
    </dgm:pt>
    <dgm:pt modelId="{88E9DD50-F0FE-4B5A-9FA1-88B58FAB464D}" type="pres">
      <dgm:prSet presAssocID="{30C466FF-3DA7-4448-B548-9B0E78B885F4}" presName="bgRect" presStyleLbl="bgShp" presStyleIdx="3" presStyleCnt="5"/>
      <dgm:spPr/>
    </dgm:pt>
    <dgm:pt modelId="{9D622BCC-5D59-47B0-ADEC-546E105D0600}" type="pres">
      <dgm:prSet presAssocID="{30C466FF-3DA7-4448-B548-9B0E78B885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186FA1-24B7-4638-BA67-05AC013F775F}" type="pres">
      <dgm:prSet presAssocID="{30C466FF-3DA7-4448-B548-9B0E78B885F4}" presName="spaceRect" presStyleCnt="0"/>
      <dgm:spPr/>
    </dgm:pt>
    <dgm:pt modelId="{1393A517-356A-4EF8-A09B-7D043CDB047E}" type="pres">
      <dgm:prSet presAssocID="{30C466FF-3DA7-4448-B548-9B0E78B885F4}" presName="parTx" presStyleLbl="revTx" presStyleIdx="3" presStyleCnt="5">
        <dgm:presLayoutVars>
          <dgm:chMax val="0"/>
          <dgm:chPref val="0"/>
        </dgm:presLayoutVars>
      </dgm:prSet>
      <dgm:spPr/>
    </dgm:pt>
    <dgm:pt modelId="{7972EE32-FA60-4DCF-9D43-6541011F31F7}" type="pres">
      <dgm:prSet presAssocID="{8A753F2F-74BA-44D2-B8EC-83F3DDA1F774}" presName="sibTrans" presStyleCnt="0"/>
      <dgm:spPr/>
    </dgm:pt>
    <dgm:pt modelId="{55D6430C-4331-4790-98E3-2C2CCE3372A1}" type="pres">
      <dgm:prSet presAssocID="{CC3902A3-96D9-488D-99C7-6DEDC1D04590}" presName="compNode" presStyleCnt="0"/>
      <dgm:spPr/>
    </dgm:pt>
    <dgm:pt modelId="{198E8233-9B28-468F-80CE-03002BD91211}" type="pres">
      <dgm:prSet presAssocID="{CC3902A3-96D9-488D-99C7-6DEDC1D04590}" presName="bgRect" presStyleLbl="bgShp" presStyleIdx="4" presStyleCnt="5"/>
      <dgm:spPr/>
    </dgm:pt>
    <dgm:pt modelId="{450F4CDC-E734-4A47-A398-51C59028DE9C}" type="pres">
      <dgm:prSet presAssocID="{CC3902A3-96D9-488D-99C7-6DEDC1D045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3D64743-C70A-483C-AFA1-773A2438BC3E}" type="pres">
      <dgm:prSet presAssocID="{CC3902A3-96D9-488D-99C7-6DEDC1D04590}" presName="spaceRect" presStyleCnt="0"/>
      <dgm:spPr/>
    </dgm:pt>
    <dgm:pt modelId="{A898D3FE-4560-4E2D-B21A-A5580DF583CF}" type="pres">
      <dgm:prSet presAssocID="{CC3902A3-96D9-488D-99C7-6DEDC1D045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6A6302-4982-4659-97A9-F255096ED807}" type="presOf" srcId="{30C466FF-3DA7-4448-B548-9B0E78B885F4}" destId="{1393A517-356A-4EF8-A09B-7D043CDB047E}" srcOrd="0" destOrd="0" presId="urn:microsoft.com/office/officeart/2018/2/layout/IconVerticalSolidList"/>
    <dgm:cxn modelId="{2F6A7729-AFE2-4872-8024-3F1EF12AD9D5}" srcId="{60B3D25C-9A18-444D-B220-FAD34CA14C65}" destId="{6D8E7DCE-5AA4-4031-931C-F0A10C6207C1}" srcOrd="2" destOrd="0" parTransId="{E7789F5A-A0E8-4AD4-9DF2-DD02DA018C4E}" sibTransId="{C9D28E82-DE88-41E6-93AF-7ECD365A72DC}"/>
    <dgm:cxn modelId="{EF52B638-1C3E-41D4-B42C-3D42947742BD}" srcId="{60B3D25C-9A18-444D-B220-FAD34CA14C65}" destId="{0DA52153-CD51-44DC-B26A-385F9022A7FE}" srcOrd="0" destOrd="0" parTransId="{38A21F7E-483A-403B-8BEB-A410CE4EBE23}" sibTransId="{F9CF3EE7-CAD3-4DBE-ABE7-6A2C93C3A237}"/>
    <dgm:cxn modelId="{8B1B4439-7791-4157-A4B3-471C144F2C7E}" type="presOf" srcId="{C9C40099-BBB7-4EF4-BE52-4CF76B225141}" destId="{E7D74490-2158-496F-BE8C-93B7124FE2C0}" srcOrd="0" destOrd="0" presId="urn:microsoft.com/office/officeart/2018/2/layout/IconVerticalSolidList"/>
    <dgm:cxn modelId="{1945B942-1743-429C-95FE-63B66CC0E2E5}" srcId="{60B3D25C-9A18-444D-B220-FAD34CA14C65}" destId="{30C466FF-3DA7-4448-B548-9B0E78B885F4}" srcOrd="3" destOrd="0" parTransId="{8418A98A-B621-420D-A85B-35C79627C9A4}" sibTransId="{8A753F2F-74BA-44D2-B8EC-83F3DDA1F774}"/>
    <dgm:cxn modelId="{CBE7448C-2918-4E18-B869-12EE5C1B4C01}" type="presOf" srcId="{0DA52153-CD51-44DC-B26A-385F9022A7FE}" destId="{51542EF1-5629-4441-BBCC-7495F0F5777F}" srcOrd="0" destOrd="0" presId="urn:microsoft.com/office/officeart/2018/2/layout/IconVerticalSolidList"/>
    <dgm:cxn modelId="{889A6EA1-E674-477C-B9DD-64FBA43A1FBB}" type="presOf" srcId="{6D8E7DCE-5AA4-4031-931C-F0A10C6207C1}" destId="{FB37E3F7-ECE3-4C9C-84CC-CD7C82AF382E}" srcOrd="0" destOrd="0" presId="urn:microsoft.com/office/officeart/2018/2/layout/IconVerticalSolidList"/>
    <dgm:cxn modelId="{F09E2CA5-F023-4507-9673-49B66B404871}" type="presOf" srcId="{60B3D25C-9A18-444D-B220-FAD34CA14C65}" destId="{971372C2-751B-4EAE-A5C8-A3AFD1A676D3}" srcOrd="0" destOrd="0" presId="urn:microsoft.com/office/officeart/2018/2/layout/IconVerticalSolidList"/>
    <dgm:cxn modelId="{BABB36E4-C829-4422-B501-FE00B2F90A50}" type="presOf" srcId="{CC3902A3-96D9-488D-99C7-6DEDC1D04590}" destId="{A898D3FE-4560-4E2D-B21A-A5580DF583CF}" srcOrd="0" destOrd="0" presId="urn:microsoft.com/office/officeart/2018/2/layout/IconVerticalSolidList"/>
    <dgm:cxn modelId="{5F7703F9-1E75-4BCF-8AF7-B84EBDE597A1}" srcId="{60B3D25C-9A18-444D-B220-FAD34CA14C65}" destId="{C9C40099-BBB7-4EF4-BE52-4CF76B225141}" srcOrd="1" destOrd="0" parTransId="{4D00D7CB-B7BF-442B-A435-AAD93FFED732}" sibTransId="{C3BFEE8D-BCD6-4245-889D-1DF16459598E}"/>
    <dgm:cxn modelId="{8252BAFA-DA02-4459-819E-CAF3770001DA}" srcId="{60B3D25C-9A18-444D-B220-FAD34CA14C65}" destId="{CC3902A3-96D9-488D-99C7-6DEDC1D04590}" srcOrd="4" destOrd="0" parTransId="{BCE64FEC-7760-4633-A99A-B68BB8C7F998}" sibTransId="{8615E799-541B-48BF-B624-8B602437674C}"/>
    <dgm:cxn modelId="{6DF44AFB-9152-45E5-934C-62A7D74D1724}" type="presParOf" srcId="{971372C2-751B-4EAE-A5C8-A3AFD1A676D3}" destId="{E3FDD85D-4345-4ADC-A58A-C56373E7DFCE}" srcOrd="0" destOrd="0" presId="urn:microsoft.com/office/officeart/2018/2/layout/IconVerticalSolidList"/>
    <dgm:cxn modelId="{DE0B81EB-CA23-41EB-950C-E714A221C10F}" type="presParOf" srcId="{E3FDD85D-4345-4ADC-A58A-C56373E7DFCE}" destId="{AFCCB5AE-C0AB-4E1E-AAC0-F54C311C6BA4}" srcOrd="0" destOrd="0" presId="urn:microsoft.com/office/officeart/2018/2/layout/IconVerticalSolidList"/>
    <dgm:cxn modelId="{6064AFAC-C72B-4701-9189-923287AA4AFC}" type="presParOf" srcId="{E3FDD85D-4345-4ADC-A58A-C56373E7DFCE}" destId="{8925057D-3C1B-4E26-9C6B-A74F5A0A23F9}" srcOrd="1" destOrd="0" presId="urn:microsoft.com/office/officeart/2018/2/layout/IconVerticalSolidList"/>
    <dgm:cxn modelId="{9C4C9D54-7799-4932-9BA9-CDD28C0DF9D6}" type="presParOf" srcId="{E3FDD85D-4345-4ADC-A58A-C56373E7DFCE}" destId="{D898430B-9626-42C8-9B75-DB6F4B547AE9}" srcOrd="2" destOrd="0" presId="urn:microsoft.com/office/officeart/2018/2/layout/IconVerticalSolidList"/>
    <dgm:cxn modelId="{33B18872-332D-401D-9B35-1B7F47A17E38}" type="presParOf" srcId="{E3FDD85D-4345-4ADC-A58A-C56373E7DFCE}" destId="{51542EF1-5629-4441-BBCC-7495F0F5777F}" srcOrd="3" destOrd="0" presId="urn:microsoft.com/office/officeart/2018/2/layout/IconVerticalSolidList"/>
    <dgm:cxn modelId="{8A524DE6-9D39-4C78-9341-0BD4BE249054}" type="presParOf" srcId="{971372C2-751B-4EAE-A5C8-A3AFD1A676D3}" destId="{DCEF8960-0150-44F4-A7A7-368633051EEB}" srcOrd="1" destOrd="0" presId="urn:microsoft.com/office/officeart/2018/2/layout/IconVerticalSolidList"/>
    <dgm:cxn modelId="{DC54BD4B-6B4A-4969-A0D4-D8D2D67AB4CD}" type="presParOf" srcId="{971372C2-751B-4EAE-A5C8-A3AFD1A676D3}" destId="{FE44A609-07A2-4415-A293-C9017A2BFC89}" srcOrd="2" destOrd="0" presId="urn:microsoft.com/office/officeart/2018/2/layout/IconVerticalSolidList"/>
    <dgm:cxn modelId="{28239458-83C8-4A4B-9BBF-6CA03D4AC888}" type="presParOf" srcId="{FE44A609-07A2-4415-A293-C9017A2BFC89}" destId="{8E82F358-9304-4C9A-9A86-3016321222F8}" srcOrd="0" destOrd="0" presId="urn:microsoft.com/office/officeart/2018/2/layout/IconVerticalSolidList"/>
    <dgm:cxn modelId="{4D97ED9B-11A1-4742-96BE-BF59227BD893}" type="presParOf" srcId="{FE44A609-07A2-4415-A293-C9017A2BFC89}" destId="{A777B036-60C8-4614-9419-BD3DD9148A3E}" srcOrd="1" destOrd="0" presId="urn:microsoft.com/office/officeart/2018/2/layout/IconVerticalSolidList"/>
    <dgm:cxn modelId="{0B10718B-0FDC-4FC2-A409-25409E9BA524}" type="presParOf" srcId="{FE44A609-07A2-4415-A293-C9017A2BFC89}" destId="{F6534443-29C9-4962-B910-0127BF6A909E}" srcOrd="2" destOrd="0" presId="urn:microsoft.com/office/officeart/2018/2/layout/IconVerticalSolidList"/>
    <dgm:cxn modelId="{181D7E05-8C2A-4AB6-A89E-218F66C3FF67}" type="presParOf" srcId="{FE44A609-07A2-4415-A293-C9017A2BFC89}" destId="{E7D74490-2158-496F-BE8C-93B7124FE2C0}" srcOrd="3" destOrd="0" presId="urn:microsoft.com/office/officeart/2018/2/layout/IconVerticalSolidList"/>
    <dgm:cxn modelId="{00BA722E-A5A1-402B-A97B-EDAF758E60FD}" type="presParOf" srcId="{971372C2-751B-4EAE-A5C8-A3AFD1A676D3}" destId="{E274E20D-BF8A-4094-8582-CF6A0AEFA205}" srcOrd="3" destOrd="0" presId="urn:microsoft.com/office/officeart/2018/2/layout/IconVerticalSolidList"/>
    <dgm:cxn modelId="{067B8806-5AA7-4320-A174-77B0A148007C}" type="presParOf" srcId="{971372C2-751B-4EAE-A5C8-A3AFD1A676D3}" destId="{8EE13616-411C-425C-85C4-50095A71106F}" srcOrd="4" destOrd="0" presId="urn:microsoft.com/office/officeart/2018/2/layout/IconVerticalSolidList"/>
    <dgm:cxn modelId="{560AA4F1-4600-4AAF-979B-BC6A483D193D}" type="presParOf" srcId="{8EE13616-411C-425C-85C4-50095A71106F}" destId="{AD1CD173-60B4-4763-9A05-6377167EE31D}" srcOrd="0" destOrd="0" presId="urn:microsoft.com/office/officeart/2018/2/layout/IconVerticalSolidList"/>
    <dgm:cxn modelId="{3674C2E5-AE94-447C-BBB6-9913E34513FB}" type="presParOf" srcId="{8EE13616-411C-425C-85C4-50095A71106F}" destId="{B8A8F397-500D-4C4A-AD33-19AC29E1F928}" srcOrd="1" destOrd="0" presId="urn:microsoft.com/office/officeart/2018/2/layout/IconVerticalSolidList"/>
    <dgm:cxn modelId="{CE0CB315-6C52-4561-8358-6420D8457316}" type="presParOf" srcId="{8EE13616-411C-425C-85C4-50095A71106F}" destId="{1D246816-D5A3-4C32-8272-906EAF253719}" srcOrd="2" destOrd="0" presId="urn:microsoft.com/office/officeart/2018/2/layout/IconVerticalSolidList"/>
    <dgm:cxn modelId="{55692B02-5118-46A6-8A26-E7818EF9E755}" type="presParOf" srcId="{8EE13616-411C-425C-85C4-50095A71106F}" destId="{FB37E3F7-ECE3-4C9C-84CC-CD7C82AF382E}" srcOrd="3" destOrd="0" presId="urn:microsoft.com/office/officeart/2018/2/layout/IconVerticalSolidList"/>
    <dgm:cxn modelId="{AEBC04D5-198E-45B8-88D8-DD98E5DDC10A}" type="presParOf" srcId="{971372C2-751B-4EAE-A5C8-A3AFD1A676D3}" destId="{11C0AD0C-A46F-4A99-AF6F-9EF0EDF233D4}" srcOrd="5" destOrd="0" presId="urn:microsoft.com/office/officeart/2018/2/layout/IconVerticalSolidList"/>
    <dgm:cxn modelId="{F88C875E-B682-40FF-95F2-DAE668009C52}" type="presParOf" srcId="{971372C2-751B-4EAE-A5C8-A3AFD1A676D3}" destId="{FC37BF2B-126E-4BEB-8D05-6C08476B5D40}" srcOrd="6" destOrd="0" presId="urn:microsoft.com/office/officeart/2018/2/layout/IconVerticalSolidList"/>
    <dgm:cxn modelId="{E2601652-B3A9-431A-AF50-E64075CEFC3D}" type="presParOf" srcId="{FC37BF2B-126E-4BEB-8D05-6C08476B5D40}" destId="{88E9DD50-F0FE-4B5A-9FA1-88B58FAB464D}" srcOrd="0" destOrd="0" presId="urn:microsoft.com/office/officeart/2018/2/layout/IconVerticalSolidList"/>
    <dgm:cxn modelId="{B85D42FF-BE5E-4D4C-B7CF-196FCC5EF8D2}" type="presParOf" srcId="{FC37BF2B-126E-4BEB-8D05-6C08476B5D40}" destId="{9D622BCC-5D59-47B0-ADEC-546E105D0600}" srcOrd="1" destOrd="0" presId="urn:microsoft.com/office/officeart/2018/2/layout/IconVerticalSolidList"/>
    <dgm:cxn modelId="{7AB833C0-D829-42A0-A8CC-5401F77C8BA7}" type="presParOf" srcId="{FC37BF2B-126E-4BEB-8D05-6C08476B5D40}" destId="{ED186FA1-24B7-4638-BA67-05AC013F775F}" srcOrd="2" destOrd="0" presId="urn:microsoft.com/office/officeart/2018/2/layout/IconVerticalSolidList"/>
    <dgm:cxn modelId="{6C95873C-F51A-48F5-A91C-227226B6103C}" type="presParOf" srcId="{FC37BF2B-126E-4BEB-8D05-6C08476B5D40}" destId="{1393A517-356A-4EF8-A09B-7D043CDB047E}" srcOrd="3" destOrd="0" presId="urn:microsoft.com/office/officeart/2018/2/layout/IconVerticalSolidList"/>
    <dgm:cxn modelId="{6175EA76-4464-4300-9F9A-3CE178A70C86}" type="presParOf" srcId="{971372C2-751B-4EAE-A5C8-A3AFD1A676D3}" destId="{7972EE32-FA60-4DCF-9D43-6541011F31F7}" srcOrd="7" destOrd="0" presId="urn:microsoft.com/office/officeart/2018/2/layout/IconVerticalSolidList"/>
    <dgm:cxn modelId="{015F3212-D046-4AF7-AF8B-F0CD376BF1CF}" type="presParOf" srcId="{971372C2-751B-4EAE-A5C8-A3AFD1A676D3}" destId="{55D6430C-4331-4790-98E3-2C2CCE3372A1}" srcOrd="8" destOrd="0" presId="urn:microsoft.com/office/officeart/2018/2/layout/IconVerticalSolidList"/>
    <dgm:cxn modelId="{994AF84E-DFF0-461E-AFB7-23D14E5AA292}" type="presParOf" srcId="{55D6430C-4331-4790-98E3-2C2CCE3372A1}" destId="{198E8233-9B28-468F-80CE-03002BD91211}" srcOrd="0" destOrd="0" presId="urn:microsoft.com/office/officeart/2018/2/layout/IconVerticalSolidList"/>
    <dgm:cxn modelId="{E0B65C13-1B66-47C7-A12E-69616AFDBBBA}" type="presParOf" srcId="{55D6430C-4331-4790-98E3-2C2CCE3372A1}" destId="{450F4CDC-E734-4A47-A398-51C59028DE9C}" srcOrd="1" destOrd="0" presId="urn:microsoft.com/office/officeart/2018/2/layout/IconVerticalSolidList"/>
    <dgm:cxn modelId="{6C2631FC-E22B-40D2-80CB-BCE6228D33B2}" type="presParOf" srcId="{55D6430C-4331-4790-98E3-2C2CCE3372A1}" destId="{13D64743-C70A-483C-AFA1-773A2438BC3E}" srcOrd="2" destOrd="0" presId="urn:microsoft.com/office/officeart/2018/2/layout/IconVerticalSolidList"/>
    <dgm:cxn modelId="{38C748CE-2B6A-44F0-8BC5-756C5E9E8C51}" type="presParOf" srcId="{55D6430C-4331-4790-98E3-2C2CCE3372A1}" destId="{A898D3FE-4560-4E2D-B21A-A5580DF583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CB5AE-C0AB-4E1E-AAC0-F54C311C6BA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5057D-3C1B-4E26-9C6B-A74F5A0A23F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42EF1-5629-4441-BBCC-7495F0F5777F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Introdução</a:t>
          </a:r>
          <a:endParaRPr lang="en-US" sz="1900" kern="1200"/>
        </a:p>
      </dsp:txBody>
      <dsp:txXfrm>
        <a:off x="1131174" y="4597"/>
        <a:ext cx="5382429" cy="979371"/>
      </dsp:txXfrm>
    </dsp:sp>
    <dsp:sp modelId="{8E82F358-9304-4C9A-9A86-3016321222F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7B036-60C8-4614-9419-BD3DD9148A3E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74490-2158-496F-BE8C-93B7124FE2C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Versão Sequencial</a:t>
          </a:r>
          <a:endParaRPr lang="en-US" sz="1900" kern="1200"/>
        </a:p>
      </dsp:txBody>
      <dsp:txXfrm>
        <a:off x="1131174" y="1228812"/>
        <a:ext cx="5382429" cy="979371"/>
      </dsp:txXfrm>
    </dsp:sp>
    <dsp:sp modelId="{AD1CD173-60B4-4763-9A05-6377167EE31D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8F397-500D-4C4A-AD33-19AC29E1F92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7E3F7-ECE3-4C9C-84CC-CD7C82AF382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Versão Paralela</a:t>
          </a:r>
          <a:endParaRPr lang="en-US" sz="1900" kern="1200"/>
        </a:p>
      </dsp:txBody>
      <dsp:txXfrm>
        <a:off x="1131174" y="2453027"/>
        <a:ext cx="5382429" cy="979371"/>
      </dsp:txXfrm>
    </dsp:sp>
    <dsp:sp modelId="{88E9DD50-F0FE-4B5A-9FA1-88B58FAB464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22BCC-5D59-47B0-ADEC-546E105D060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3A517-356A-4EF8-A09B-7D043CDB047E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Análise de Resultados</a:t>
          </a:r>
          <a:endParaRPr lang="en-US" sz="1900" kern="1200"/>
        </a:p>
      </dsp:txBody>
      <dsp:txXfrm>
        <a:off x="1131174" y="3677241"/>
        <a:ext cx="5382429" cy="979371"/>
      </dsp:txXfrm>
    </dsp:sp>
    <dsp:sp modelId="{198E8233-9B28-468F-80CE-03002BD91211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F4CDC-E734-4A47-A398-51C59028DE9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8D3FE-4560-4E2D-B21A-A5580DF583C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Conclusão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0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8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pt-PT" sz="5200">
                <a:cs typeface="Calibri Light"/>
              </a:rPr>
              <a:t>Transformada da Distância</a:t>
            </a:r>
            <a:br>
              <a:rPr lang="pt-PT" sz="5200">
                <a:cs typeface="Calibri Light"/>
              </a:rPr>
            </a:br>
            <a:r>
              <a:rPr lang="pt-PT" sz="3200">
                <a:cs typeface="Calibri Light"/>
              </a:rPr>
              <a:t>Exercício Nº 6</a:t>
            </a:r>
            <a:endParaRPr lang="pt-PT" sz="32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5031" y="957287"/>
            <a:ext cx="2760795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PT">
                <a:cs typeface="Calibri"/>
              </a:rPr>
              <a:t>Computação Paralela</a:t>
            </a:r>
          </a:p>
          <a:p>
            <a:pPr algn="r"/>
            <a:r>
              <a:rPr lang="pt-PT">
                <a:cs typeface="Calibri"/>
              </a:rPr>
              <a:t>4º/1º ano MIEI/MEI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30711F-3160-4BF9-A7D3-0E323F35AABE}"/>
              </a:ext>
            </a:extLst>
          </p:cNvPr>
          <p:cNvSpPr txBox="1"/>
          <p:nvPr/>
        </p:nvSpPr>
        <p:spPr>
          <a:xfrm>
            <a:off x="975582" y="508037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600">
                <a:cs typeface="Dubai"/>
              </a:rPr>
              <a:t>Daniel Costa (A81302)</a:t>
            </a:r>
            <a:endParaRPr lang="pt-PT" sz="1600"/>
          </a:p>
          <a:p>
            <a:pPr algn="r"/>
            <a:r>
              <a:rPr lang="pt-PT" sz="1600">
                <a:cs typeface="Dubai"/>
              </a:rPr>
              <a:t>João Marques (A81826)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err="1">
                <a:solidFill>
                  <a:srgbClr val="FFFFFF"/>
                </a:solidFill>
              </a:rPr>
              <a:t>Conclusão</a:t>
            </a:r>
            <a:endParaRPr lang="en-US" sz="4800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E9F664-E97B-4D9A-AD15-0C78BD85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000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escuro, preto, fotografia, olhar&#10;&#10;Descrição gerada com confiança muito alta">
            <a:extLst>
              <a:ext uri="{FF2B5EF4-FFF2-40B4-BE49-F238E27FC236}">
                <a16:creationId xmlns:a16="http://schemas.microsoft.com/office/drawing/2014/main" id="{E6771AD2-200F-47E4-9307-56C324A4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34" y="448024"/>
            <a:ext cx="4060261" cy="59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8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pt-PT" sz="5200">
                <a:cs typeface="Calibri Light"/>
              </a:rPr>
              <a:t>Transformada da Distância</a:t>
            </a:r>
            <a:br>
              <a:rPr lang="pt-PT" sz="5200">
                <a:cs typeface="Calibri Light"/>
              </a:rPr>
            </a:br>
            <a:r>
              <a:rPr lang="pt-PT" sz="3200">
                <a:cs typeface="Calibri Light"/>
              </a:rPr>
              <a:t>Exercício Nº 6</a:t>
            </a:r>
            <a:endParaRPr lang="pt-PT" sz="32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5031" y="957287"/>
            <a:ext cx="2760795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PT">
                <a:cs typeface="Calibri"/>
              </a:rPr>
              <a:t>Computação Paralela</a:t>
            </a:r>
          </a:p>
          <a:p>
            <a:pPr algn="r"/>
            <a:r>
              <a:rPr lang="pt-PT">
                <a:cs typeface="Calibri"/>
              </a:rPr>
              <a:t>4º/1º ano MIEI/MEI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30711F-3160-4BF9-A7D3-0E323F35AABE}"/>
              </a:ext>
            </a:extLst>
          </p:cNvPr>
          <p:cNvSpPr txBox="1"/>
          <p:nvPr/>
        </p:nvSpPr>
        <p:spPr>
          <a:xfrm>
            <a:off x="975582" y="508037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600">
                <a:cs typeface="Dubai"/>
              </a:rPr>
              <a:t>Daniel Costa (A81302)</a:t>
            </a:r>
            <a:endParaRPr lang="pt-PT" sz="1600"/>
          </a:p>
          <a:p>
            <a:pPr algn="r"/>
            <a:r>
              <a:rPr lang="pt-PT" sz="1600">
                <a:cs typeface="Dubai"/>
              </a:rPr>
              <a:t>João Marques (A81826)</a:t>
            </a:r>
          </a:p>
        </p:txBody>
      </p:sp>
    </p:spTree>
    <p:extLst>
      <p:ext uri="{BB962C8B-B14F-4D97-AF65-F5344CB8AC3E}">
        <p14:creationId xmlns:p14="http://schemas.microsoft.com/office/powerpoint/2010/main" val="364108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err="1">
                <a:solidFill>
                  <a:srgbClr val="FFFFFF"/>
                </a:solidFill>
                <a:cs typeface="Calibri Light"/>
              </a:rPr>
              <a:t>Índice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6B1417CD-3CAB-493B-9913-9A05B1C5D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8239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88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Introdução</a:t>
            </a:r>
            <a:endParaRPr lang="pt-PT"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8" descr="Uma imagem com preto, escuro, olhar, fotografia&#10;&#10;Descrição gerada com confiança muito alta">
            <a:extLst>
              <a:ext uri="{FF2B5EF4-FFF2-40B4-BE49-F238E27FC236}">
                <a16:creationId xmlns:a16="http://schemas.microsoft.com/office/drawing/2014/main" id="{74E0C5CF-C9B5-4018-8578-612D149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40" y="1129396"/>
            <a:ext cx="2860166" cy="4161502"/>
          </a:xfrm>
          <a:prstGeom prst="rect">
            <a:avLst/>
          </a:prstGeom>
        </p:spPr>
      </p:pic>
      <p:pic>
        <p:nvPicPr>
          <p:cNvPr id="13" name="Imagem 4" descr="Uma imagem com escuro, preto, fotografia, olhar&#10;&#10;Descrição gerada com confiança muito alta">
            <a:extLst>
              <a:ext uri="{FF2B5EF4-FFF2-40B4-BE49-F238E27FC236}">
                <a16:creationId xmlns:a16="http://schemas.microsoft.com/office/drawing/2014/main" id="{DDE54109-1BF7-4B13-9A69-312AA0F4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60" y="1123759"/>
            <a:ext cx="2852563" cy="416744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230324-8F26-45C9-A110-109173E73385}"/>
              </a:ext>
            </a:extLst>
          </p:cNvPr>
          <p:cNvSpPr txBox="1"/>
          <p:nvPr/>
        </p:nvSpPr>
        <p:spPr>
          <a:xfrm>
            <a:off x="5431501" y="54504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>
                <a:cs typeface="Calibri"/>
              </a:rPr>
              <a:t>Imagem original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3E8EBD-3733-40DC-B5F8-8FD570F6F046}"/>
              </a:ext>
            </a:extLst>
          </p:cNvPr>
          <p:cNvSpPr txBox="1"/>
          <p:nvPr/>
        </p:nvSpPr>
        <p:spPr>
          <a:xfrm>
            <a:off x="8873170" y="54504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>
                <a:cs typeface="Calibri"/>
              </a:rPr>
              <a:t>Imagem processada</a:t>
            </a:r>
          </a:p>
        </p:txBody>
      </p:sp>
    </p:spTree>
    <p:extLst>
      <p:ext uri="{BB962C8B-B14F-4D97-AF65-F5344CB8AC3E}">
        <p14:creationId xmlns:p14="http://schemas.microsoft.com/office/powerpoint/2010/main" val="39409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Versão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err="1">
                <a:solidFill>
                  <a:srgbClr val="FFFFFF"/>
                </a:solidFill>
              </a:rPr>
              <a:t>Sequencial</a:t>
            </a:r>
            <a:endParaRPr lang="en-US" sz="4800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4DD736-EB93-45FE-AE04-97BFB0420887}"/>
              </a:ext>
            </a:extLst>
          </p:cNvPr>
          <p:cNvSpPr txBox="1"/>
          <p:nvPr/>
        </p:nvSpPr>
        <p:spPr>
          <a:xfrm>
            <a:off x="5077177" y="2494843"/>
            <a:ext cx="6567311" cy="13460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pt-PT" sz="2400">
                <a:ea typeface="+mn-lt"/>
                <a:cs typeface="+mn-lt"/>
              </a:rPr>
              <a:t>Simplista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pt-PT" sz="2400" err="1">
                <a:ea typeface="+mn-lt"/>
                <a:cs typeface="+mn-lt"/>
              </a:rPr>
              <a:t>Tiling</a:t>
            </a:r>
            <a:endParaRPr lang="en-US" sz="2400" err="1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pt-PT" sz="2400" err="1">
                <a:ea typeface="+mn-lt"/>
                <a:cs typeface="+mn-lt"/>
              </a:rPr>
              <a:t>Tiling</a:t>
            </a:r>
            <a:r>
              <a:rPr lang="pt-PT" sz="2400">
                <a:ea typeface="+mn-lt"/>
                <a:cs typeface="+mn-lt"/>
              </a:rPr>
              <a:t> Otimizado</a:t>
            </a:r>
            <a:endParaRPr lang="pt-PT" sz="2400"/>
          </a:p>
        </p:txBody>
      </p:sp>
      <p:pic>
        <p:nvPicPr>
          <p:cNvPr id="21" name="Imagem 22">
            <a:extLst>
              <a:ext uri="{FF2B5EF4-FFF2-40B4-BE49-F238E27FC236}">
                <a16:creationId xmlns:a16="http://schemas.microsoft.com/office/drawing/2014/main" id="{6B8A20B6-CBCA-440F-A7FB-F6032643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250" y="324083"/>
            <a:ext cx="4041422" cy="2276827"/>
          </a:xfrm>
          <a:prstGeom prst="rect">
            <a:avLst/>
          </a:prstGeom>
        </p:spPr>
      </p:pic>
      <p:pic>
        <p:nvPicPr>
          <p:cNvPr id="25" name="Imagem 25">
            <a:extLst>
              <a:ext uri="{FF2B5EF4-FFF2-40B4-BE49-F238E27FC236}">
                <a16:creationId xmlns:a16="http://schemas.microsoft.com/office/drawing/2014/main" id="{4CDF158D-589A-44A0-9DC9-2BE4242D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47" y="3799409"/>
            <a:ext cx="4055533" cy="230504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52D3B35-30AB-45F7-B4BA-FE17E99930A5}"/>
              </a:ext>
            </a:extLst>
          </p:cNvPr>
          <p:cNvSpPr txBox="1"/>
          <p:nvPr/>
        </p:nvSpPr>
        <p:spPr>
          <a:xfrm>
            <a:off x="8310168" y="26000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>
                <a:cs typeface="Calibri"/>
              </a:rPr>
              <a:t>Imagem original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CF4B931-19CF-4C90-9511-EF89FD157E0F}"/>
              </a:ext>
            </a:extLst>
          </p:cNvPr>
          <p:cNvSpPr txBox="1"/>
          <p:nvPr/>
        </p:nvSpPr>
        <p:spPr>
          <a:xfrm>
            <a:off x="8308726" y="61418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>
                <a:cs typeface="Calibri"/>
              </a:rPr>
              <a:t>Imagem processada</a:t>
            </a:r>
          </a:p>
        </p:txBody>
      </p:sp>
      <p:pic>
        <p:nvPicPr>
          <p:cNvPr id="67" name="Imagem 67">
            <a:extLst>
              <a:ext uri="{FF2B5EF4-FFF2-40B4-BE49-F238E27FC236}">
                <a16:creationId xmlns:a16="http://schemas.microsoft.com/office/drawing/2014/main" id="{17BEB0C9-9DE2-4FA7-9FCB-71EBBF8A5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004" y="317740"/>
            <a:ext cx="4065916" cy="2283125"/>
          </a:xfrm>
          <a:prstGeom prst="rect">
            <a:avLst/>
          </a:prstGeom>
        </p:spPr>
      </p:pic>
      <p:pic>
        <p:nvPicPr>
          <p:cNvPr id="70" name="Imagem 67">
            <a:extLst>
              <a:ext uri="{FF2B5EF4-FFF2-40B4-BE49-F238E27FC236}">
                <a16:creationId xmlns:a16="http://schemas.microsoft.com/office/drawing/2014/main" id="{28266DDB-B4CA-4C45-9601-43E565D7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768" y="3806777"/>
            <a:ext cx="4065916" cy="22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Versão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err="1">
                <a:solidFill>
                  <a:srgbClr val="FFFFFF"/>
                </a:solidFill>
              </a:rPr>
              <a:t>Paralela</a:t>
            </a:r>
            <a:endParaRPr lang="en-US" sz="4800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4DD736-EB93-45FE-AE04-97BFB0420887}"/>
              </a:ext>
            </a:extLst>
          </p:cNvPr>
          <p:cNvSpPr txBox="1"/>
          <p:nvPr/>
        </p:nvSpPr>
        <p:spPr>
          <a:xfrm>
            <a:off x="5019450" y="1559661"/>
            <a:ext cx="6567311" cy="3200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pt-PT" sz="2400">
                <a:ea typeface="+mn-lt"/>
                <a:cs typeface="+mn-lt"/>
              </a:rPr>
              <a:t>Simplista </a:t>
            </a:r>
            <a:r>
              <a:rPr lang="pt-PT" sz="2400" err="1">
                <a:ea typeface="+mn-lt"/>
                <a:cs typeface="+mn-lt"/>
              </a:rPr>
              <a:t>Parallel</a:t>
            </a:r>
            <a:r>
              <a:rPr lang="pt-PT" sz="2400">
                <a:ea typeface="+mn-lt"/>
                <a:cs typeface="+mn-lt"/>
              </a:rPr>
              <a:t> For</a:t>
            </a:r>
            <a:endParaRPr lang="en-US" sz="240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pt-PT" sz="2400">
                <a:ea typeface="+mn-lt"/>
                <a:cs typeface="+mn-lt"/>
              </a:rPr>
              <a:t>#</a:t>
            </a:r>
            <a:r>
              <a:rPr lang="pt-PT" sz="2400" err="1">
                <a:ea typeface="+mn-lt"/>
                <a:cs typeface="+mn-lt"/>
              </a:rPr>
              <a:t>pragma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omp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parallel</a:t>
            </a:r>
            <a:r>
              <a:rPr lang="pt-PT" sz="2400">
                <a:ea typeface="+mn-lt"/>
                <a:cs typeface="+mn-lt"/>
              </a:rPr>
              <a:t> for </a:t>
            </a:r>
            <a:r>
              <a:rPr lang="pt-PT" sz="2400" err="1">
                <a:ea typeface="+mn-lt"/>
                <a:cs typeface="+mn-lt"/>
              </a:rPr>
              <a:t>schedule</a:t>
            </a:r>
            <a:r>
              <a:rPr lang="pt-PT" sz="2400">
                <a:ea typeface="+mn-lt"/>
                <a:cs typeface="+mn-lt"/>
              </a:rPr>
              <a:t>(…)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pt-PT" sz="2400" err="1">
                <a:ea typeface="+mn-lt"/>
                <a:cs typeface="+mn-lt"/>
              </a:rPr>
              <a:t>Tiling</a:t>
            </a:r>
            <a:endParaRPr lang="pt-PT" sz="240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pt-PT" sz="2400">
                <a:ea typeface="+mn-lt"/>
                <a:cs typeface="+mn-lt"/>
              </a:rPr>
              <a:t>#</a:t>
            </a:r>
            <a:r>
              <a:rPr lang="pt-PT" sz="2400" err="1">
                <a:ea typeface="+mn-lt"/>
                <a:cs typeface="+mn-lt"/>
              </a:rPr>
              <a:t>pragma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omp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parallel</a:t>
            </a:r>
            <a:r>
              <a:rPr lang="pt-PT" sz="2400">
                <a:ea typeface="+mn-lt"/>
                <a:cs typeface="+mn-lt"/>
              </a:rPr>
              <a:t> for </a:t>
            </a:r>
            <a:r>
              <a:rPr lang="pt-PT" sz="2400" err="1">
                <a:ea typeface="+mn-lt"/>
                <a:cs typeface="+mn-lt"/>
              </a:rPr>
              <a:t>schedule</a:t>
            </a:r>
            <a:r>
              <a:rPr lang="pt-PT" sz="2400">
                <a:ea typeface="+mn-lt"/>
                <a:cs typeface="+mn-lt"/>
              </a:rPr>
              <a:t>(…) </a:t>
            </a:r>
            <a:r>
              <a:rPr lang="pt-PT" sz="2400" err="1">
                <a:ea typeface="+mn-lt"/>
                <a:cs typeface="+mn-lt"/>
              </a:rPr>
              <a:t>nowait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reduction</a:t>
            </a:r>
            <a:r>
              <a:rPr lang="pt-PT" sz="2400">
                <a:ea typeface="+mn-lt"/>
                <a:cs typeface="+mn-lt"/>
              </a:rPr>
              <a:t>(||:</a:t>
            </a:r>
            <a:r>
              <a:rPr lang="pt-PT" sz="2400" err="1">
                <a:ea typeface="+mn-lt"/>
                <a:cs typeface="+mn-lt"/>
              </a:rPr>
              <a:t>whitePixel</a:t>
            </a:r>
            <a:r>
              <a:rPr lang="pt-PT" sz="2400">
                <a:ea typeface="+mn-lt"/>
                <a:cs typeface="+mn-lt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pt-PT" sz="2400" err="1">
                <a:ea typeface="+mn-lt"/>
                <a:cs typeface="+mn-lt"/>
              </a:rPr>
              <a:t>Tiling</a:t>
            </a:r>
            <a:r>
              <a:rPr lang="pt-PT" sz="2400">
                <a:ea typeface="+mn-lt"/>
                <a:cs typeface="+mn-lt"/>
              </a:rPr>
              <a:t> Otimizado</a:t>
            </a:r>
            <a:endParaRPr lang="en-US" sz="240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pt-PT" sz="2400">
                <a:ea typeface="+mn-lt"/>
                <a:cs typeface="+mn-lt"/>
              </a:rPr>
              <a:t>#</a:t>
            </a:r>
            <a:r>
              <a:rPr lang="pt-PT" sz="2400" err="1">
                <a:ea typeface="+mn-lt"/>
                <a:cs typeface="+mn-lt"/>
              </a:rPr>
              <a:t>pragma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omp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parallel</a:t>
            </a:r>
            <a:r>
              <a:rPr lang="pt-PT" sz="2400">
                <a:ea typeface="+mn-lt"/>
                <a:cs typeface="+mn-lt"/>
              </a:rPr>
              <a:t> for </a:t>
            </a:r>
            <a:r>
              <a:rPr lang="pt-PT" sz="2400" err="1">
                <a:ea typeface="+mn-lt"/>
                <a:cs typeface="+mn-lt"/>
              </a:rPr>
              <a:t>schedule</a:t>
            </a:r>
            <a:r>
              <a:rPr lang="pt-PT" sz="2400">
                <a:ea typeface="+mn-lt"/>
                <a:cs typeface="+mn-lt"/>
              </a:rPr>
              <a:t>(…) </a:t>
            </a:r>
            <a:r>
              <a:rPr lang="pt-PT" sz="2400" err="1">
                <a:ea typeface="+mn-lt"/>
                <a:cs typeface="+mn-lt"/>
              </a:rPr>
              <a:t>nowait</a:t>
            </a:r>
            <a:r>
              <a:rPr lang="pt-PT" sz="2400">
                <a:ea typeface="+mn-lt"/>
                <a:cs typeface="+mn-lt"/>
              </a:rPr>
              <a:t> </a:t>
            </a:r>
            <a:r>
              <a:rPr lang="pt-PT" sz="2400" err="1">
                <a:ea typeface="+mn-lt"/>
                <a:cs typeface="+mn-lt"/>
              </a:rPr>
              <a:t>reduction</a:t>
            </a:r>
            <a:r>
              <a:rPr lang="pt-PT" sz="2400">
                <a:ea typeface="+mn-lt"/>
                <a:cs typeface="+mn-lt"/>
              </a:rPr>
              <a:t>(||:</a:t>
            </a:r>
            <a:r>
              <a:rPr lang="pt-PT" sz="2400" err="1">
                <a:ea typeface="+mn-lt"/>
                <a:cs typeface="+mn-lt"/>
              </a:rPr>
              <a:t>whitePixel</a:t>
            </a:r>
            <a:r>
              <a:rPr lang="pt-PT" sz="2400">
                <a:ea typeface="+mn-lt"/>
                <a:cs typeface="+mn-lt"/>
              </a:rPr>
              <a:t>)</a:t>
            </a:r>
            <a:endParaRPr lang="pt-P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18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E9F664-E97B-4D9A-AD15-0C78BD85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err="1">
                <a:solidFill>
                  <a:srgbClr val="FFFFFF"/>
                </a:solidFill>
              </a:rPr>
              <a:t>Sequencial</a:t>
            </a:r>
            <a:endParaRPr lang="en-US" sz="2000" kern="1200" err="1">
              <a:solidFill>
                <a:srgbClr val="FFFFFF"/>
              </a:solidFill>
              <a:latin typeface="+mn-lt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D3A50D5-DB2C-4288-96AC-097EEC0C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466907"/>
            <a:ext cx="6553545" cy="39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E9F664-E97B-4D9A-AD15-0C78BD85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err="1">
                <a:solidFill>
                  <a:srgbClr val="FFFFFF"/>
                </a:solidFill>
              </a:rPr>
              <a:t>Paralelo</a:t>
            </a:r>
            <a:r>
              <a:rPr lang="en-US" sz="2000">
                <a:solidFill>
                  <a:srgbClr val="FFFFFF"/>
                </a:solidFill>
              </a:rPr>
              <a:t> - </a:t>
            </a:r>
            <a:r>
              <a:rPr lang="en-US" sz="2000" err="1">
                <a:solidFill>
                  <a:srgbClr val="FFFFFF"/>
                </a:solidFill>
              </a:rPr>
              <a:t>Simplista</a:t>
            </a:r>
            <a:endParaRPr lang="en-US" sz="2000" kern="1200" err="1">
              <a:solidFill>
                <a:srgbClr val="FFFFFF"/>
              </a:solidFill>
              <a:latin typeface="+mn-lt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CD3A50D5-DB2C-4288-96AC-097EEC0C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198808"/>
            <a:ext cx="6553545" cy="44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5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E9F664-E97B-4D9A-AD15-0C78BD85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err="1">
                <a:solidFill>
                  <a:srgbClr val="FFFFFF"/>
                </a:solidFill>
              </a:rPr>
              <a:t>Paralelo</a:t>
            </a:r>
            <a:r>
              <a:rPr lang="en-US" sz="2000">
                <a:solidFill>
                  <a:srgbClr val="FFFFFF"/>
                </a:solidFill>
              </a:rPr>
              <a:t> - Tiling</a:t>
            </a:r>
            <a:endParaRPr lang="en-US" sz="2000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FEF0DA48-1CF0-43B4-B1BF-684E3C30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238616"/>
            <a:ext cx="6553545" cy="43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AACE0-6759-4BF9-895D-FBEFC8F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Análise de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E9F664-E97B-4D9A-AD15-0C78BD85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err="1">
                <a:solidFill>
                  <a:srgbClr val="FFFFFF"/>
                </a:solidFill>
              </a:rPr>
              <a:t>Paralelo</a:t>
            </a:r>
            <a:r>
              <a:rPr lang="en-US" sz="2000">
                <a:solidFill>
                  <a:srgbClr val="FFFFFF"/>
                </a:solidFill>
              </a:rPr>
              <a:t> - Tiling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Otimizado</a:t>
            </a:r>
            <a:endParaRPr lang="en-US" sz="2000" kern="1200" err="1">
              <a:solidFill>
                <a:srgbClr val="FFFFFF"/>
              </a:solidFill>
              <a:latin typeface="+mn-lt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946297EC-BC29-4791-B1C1-7C9E570C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242050"/>
            <a:ext cx="6553545" cy="43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Office Theme</vt:lpstr>
      <vt:lpstr>Transformada da Distância Exercício Nº 6</vt:lpstr>
      <vt:lpstr>Índice</vt:lpstr>
      <vt:lpstr>Introdução</vt:lpstr>
      <vt:lpstr>Versão Sequencial</vt:lpstr>
      <vt:lpstr>Versão Paralela</vt:lpstr>
      <vt:lpstr>Análise de resultados</vt:lpstr>
      <vt:lpstr>Análise de resultados</vt:lpstr>
      <vt:lpstr>Análise de resultados</vt:lpstr>
      <vt:lpstr>Análise de resultados</vt:lpstr>
      <vt:lpstr>Conclusão</vt:lpstr>
      <vt:lpstr>Transformada da Distância Exercício Nº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2019-12-09T09:01:50Z</dcterms:created>
  <dcterms:modified xsi:type="dcterms:W3CDTF">2019-12-11T00:34:50Z</dcterms:modified>
</cp:coreProperties>
</file>