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7"/>
  </p:notesMasterIdLst>
  <p:sldIdLst>
    <p:sldId id="256" r:id="rId2"/>
    <p:sldId id="261" r:id="rId3"/>
    <p:sldId id="258" r:id="rId4"/>
    <p:sldId id="259" r:id="rId5"/>
    <p:sldId id="260" r:id="rId6"/>
  </p:sldIdLst>
  <p:sldSz cx="5327650" cy="7559675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C7E7"/>
    <a:srgbClr val="2F2F2F"/>
    <a:srgbClr val="343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31" autoAdjust="0"/>
    <p:restoredTop sz="94660"/>
  </p:normalViewPr>
  <p:slideViewPr>
    <p:cSldViewPr snapToGrid="0">
      <p:cViewPr>
        <p:scale>
          <a:sx n="100" d="100"/>
          <a:sy n="100" d="100"/>
        </p:scale>
        <p:origin x="3202" y="2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s Droids" userId="44cb267a3bd80095" providerId="LiveId" clId="{1A6C042B-E19F-492F-9AD2-18FEFF952178}"/>
    <pc:docChg chg="undo custSel addSld modSld">
      <pc:chgData name="Dans Droids" userId="44cb267a3bd80095" providerId="LiveId" clId="{1A6C042B-E19F-492F-9AD2-18FEFF952178}" dt="2023-05-16T21:32:35.480" v="485" actId="21"/>
      <pc:docMkLst>
        <pc:docMk/>
      </pc:docMkLst>
      <pc:sldChg chg="modSp mod">
        <pc:chgData name="Dans Droids" userId="44cb267a3bd80095" providerId="LiveId" clId="{1A6C042B-E19F-492F-9AD2-18FEFF952178}" dt="2023-05-16T18:40:50.184" v="313" actId="20577"/>
        <pc:sldMkLst>
          <pc:docMk/>
          <pc:sldMk cId="2758665938" sldId="258"/>
        </pc:sldMkLst>
        <pc:spChg chg="mod">
          <ac:chgData name="Dans Droids" userId="44cb267a3bd80095" providerId="LiveId" clId="{1A6C042B-E19F-492F-9AD2-18FEFF952178}" dt="2023-05-16T18:40:08.884" v="294" actId="1076"/>
          <ac:spMkLst>
            <pc:docMk/>
            <pc:sldMk cId="2758665938" sldId="258"/>
            <ac:spMk id="2" creationId="{44AD6F26-3F60-404B-95FE-051B5B34D848}"/>
          </ac:spMkLst>
        </pc:spChg>
        <pc:spChg chg="mod">
          <ac:chgData name="Dans Droids" userId="44cb267a3bd80095" providerId="LiveId" clId="{1A6C042B-E19F-492F-9AD2-18FEFF952178}" dt="2023-05-16T18:40:18.648" v="297" actId="688"/>
          <ac:spMkLst>
            <pc:docMk/>
            <pc:sldMk cId="2758665938" sldId="258"/>
            <ac:spMk id="3" creationId="{7642E0F5-5ABE-44B5-98F0-7A1494F9B859}"/>
          </ac:spMkLst>
        </pc:spChg>
        <pc:spChg chg="mod">
          <ac:chgData name="Dans Droids" userId="44cb267a3bd80095" providerId="LiveId" clId="{1A6C042B-E19F-492F-9AD2-18FEFF952178}" dt="2023-05-16T18:40:50.184" v="313" actId="20577"/>
          <ac:spMkLst>
            <pc:docMk/>
            <pc:sldMk cId="2758665938" sldId="258"/>
            <ac:spMk id="13" creationId="{370703E0-E504-4375-BF42-49AF88244795}"/>
          </ac:spMkLst>
        </pc:spChg>
        <pc:spChg chg="mod">
          <ac:chgData name="Dans Droids" userId="44cb267a3bd80095" providerId="LiveId" clId="{1A6C042B-E19F-492F-9AD2-18FEFF952178}" dt="2023-05-16T18:40:44.857" v="309" actId="20577"/>
          <ac:spMkLst>
            <pc:docMk/>
            <pc:sldMk cId="2758665938" sldId="258"/>
            <ac:spMk id="14" creationId="{74206CFE-3EBE-4B8A-8D00-F78A79834430}"/>
          </ac:spMkLst>
        </pc:spChg>
      </pc:sldChg>
      <pc:sldChg chg="addSp delSp modSp mod">
        <pc:chgData name="Dans Droids" userId="44cb267a3bd80095" providerId="LiveId" clId="{1A6C042B-E19F-492F-9AD2-18FEFF952178}" dt="2023-05-16T20:35:52.005" v="484" actId="20577"/>
        <pc:sldMkLst>
          <pc:docMk/>
          <pc:sldMk cId="3974890727" sldId="259"/>
        </pc:sldMkLst>
        <pc:spChg chg="mod">
          <ac:chgData name="Dans Droids" userId="44cb267a3bd80095" providerId="LiveId" clId="{1A6C042B-E19F-492F-9AD2-18FEFF952178}" dt="2023-05-16T18:38:15.986" v="217" actId="20577"/>
          <ac:spMkLst>
            <pc:docMk/>
            <pc:sldMk cId="3974890727" sldId="259"/>
            <ac:spMk id="13" creationId="{370703E0-E504-4375-BF42-49AF88244795}"/>
          </ac:spMkLst>
        </pc:spChg>
        <pc:graphicFrameChg chg="mod modGraphic">
          <ac:chgData name="Dans Droids" userId="44cb267a3bd80095" providerId="LiveId" clId="{1A6C042B-E19F-492F-9AD2-18FEFF952178}" dt="2023-05-16T20:35:52.005" v="484" actId="20577"/>
          <ac:graphicFrameMkLst>
            <pc:docMk/>
            <pc:sldMk cId="3974890727" sldId="259"/>
            <ac:graphicFrameMk id="5" creationId="{02BC9D40-6868-41DE-87CA-28135A294C59}"/>
          </ac:graphicFrameMkLst>
        </pc:graphicFrameChg>
        <pc:picChg chg="add del mod">
          <ac:chgData name="Dans Droids" userId="44cb267a3bd80095" providerId="LiveId" clId="{1A6C042B-E19F-492F-9AD2-18FEFF952178}" dt="2023-05-16T19:43:02.225" v="320" actId="478"/>
          <ac:picMkLst>
            <pc:docMk/>
            <pc:sldMk cId="3974890727" sldId="259"/>
            <ac:picMk id="3" creationId="{EAADEA2D-E6E1-4B8E-8D75-82098EB6C0B3}"/>
          </ac:picMkLst>
        </pc:picChg>
        <pc:picChg chg="add del mod">
          <ac:chgData name="Dans Droids" userId="44cb267a3bd80095" providerId="LiveId" clId="{1A6C042B-E19F-492F-9AD2-18FEFF952178}" dt="2023-05-16T19:48:05.098" v="323" actId="478"/>
          <ac:picMkLst>
            <pc:docMk/>
            <pc:sldMk cId="3974890727" sldId="259"/>
            <ac:picMk id="6" creationId="{3D1D41A3-6F5E-46E2-9208-49A20A4DB219}"/>
          </ac:picMkLst>
        </pc:picChg>
      </pc:sldChg>
      <pc:sldChg chg="addSp delSp modSp mod">
        <pc:chgData name="Dans Droids" userId="44cb267a3bd80095" providerId="LiveId" clId="{1A6C042B-E19F-492F-9AD2-18FEFF952178}" dt="2023-05-16T20:31:18.358" v="387" actId="1076"/>
        <pc:sldMkLst>
          <pc:docMk/>
          <pc:sldMk cId="3886115227" sldId="260"/>
        </pc:sldMkLst>
        <pc:spChg chg="add mod">
          <ac:chgData name="Dans Droids" userId="44cb267a3bd80095" providerId="LiveId" clId="{1A6C042B-E19F-492F-9AD2-18FEFF952178}" dt="2023-05-16T18:34:00.265" v="71" actId="1076"/>
          <ac:spMkLst>
            <pc:docMk/>
            <pc:sldMk cId="3886115227" sldId="260"/>
            <ac:spMk id="4" creationId="{B982B045-EA76-4170-80BA-599EA7320F46}"/>
          </ac:spMkLst>
        </pc:spChg>
        <pc:spChg chg="add del mod">
          <ac:chgData name="Dans Droids" userId="44cb267a3bd80095" providerId="LiveId" clId="{1A6C042B-E19F-492F-9AD2-18FEFF952178}" dt="2023-05-16T18:37:35.199" v="206" actId="478"/>
          <ac:spMkLst>
            <pc:docMk/>
            <pc:sldMk cId="3886115227" sldId="260"/>
            <ac:spMk id="7" creationId="{108BC647-1C76-4A61-9F9C-5EEF9735DDF7}"/>
          </ac:spMkLst>
        </pc:spChg>
        <pc:spChg chg="add mod">
          <ac:chgData name="Dans Droids" userId="44cb267a3bd80095" providerId="LiveId" clId="{1A6C042B-E19F-492F-9AD2-18FEFF952178}" dt="2023-05-16T20:31:18.358" v="387" actId="1076"/>
          <ac:spMkLst>
            <pc:docMk/>
            <pc:sldMk cId="3886115227" sldId="260"/>
            <ac:spMk id="7" creationId="{24D5824E-0FB6-4438-ADA2-B07F29AFD4A8}"/>
          </ac:spMkLst>
        </pc:spChg>
        <pc:spChg chg="add mod">
          <ac:chgData name="Dans Droids" userId="44cb267a3bd80095" providerId="LiveId" clId="{1A6C042B-E19F-492F-9AD2-18FEFF952178}" dt="2023-05-16T20:29:43.228" v="366"/>
          <ac:spMkLst>
            <pc:docMk/>
            <pc:sldMk cId="3886115227" sldId="260"/>
            <ac:spMk id="10" creationId="{0A012EC3-BE58-4451-8504-A6F0424615F2}"/>
          </ac:spMkLst>
        </pc:spChg>
        <pc:spChg chg="add mod">
          <ac:chgData name="Dans Droids" userId="44cb267a3bd80095" providerId="LiveId" clId="{1A6C042B-E19F-492F-9AD2-18FEFF952178}" dt="2023-05-16T20:29:45.168" v="367"/>
          <ac:spMkLst>
            <pc:docMk/>
            <pc:sldMk cId="3886115227" sldId="260"/>
            <ac:spMk id="12" creationId="{B104C65C-F86B-4CD8-9787-FAA49BCD26BB}"/>
          </ac:spMkLst>
        </pc:spChg>
        <pc:spChg chg="mod">
          <ac:chgData name="Dans Droids" userId="44cb267a3bd80095" providerId="LiveId" clId="{1A6C042B-E19F-492F-9AD2-18FEFF952178}" dt="2023-05-16T18:37:41.978" v="211" actId="403"/>
          <ac:spMkLst>
            <pc:docMk/>
            <pc:sldMk cId="3886115227" sldId="260"/>
            <ac:spMk id="13" creationId="{370703E0-E504-4375-BF42-49AF88244795}"/>
          </ac:spMkLst>
        </pc:spChg>
        <pc:spChg chg="add mod">
          <ac:chgData name="Dans Droids" userId="44cb267a3bd80095" providerId="LiveId" clId="{1A6C042B-E19F-492F-9AD2-18FEFF952178}" dt="2023-05-16T20:29:46.854" v="368"/>
          <ac:spMkLst>
            <pc:docMk/>
            <pc:sldMk cId="3886115227" sldId="260"/>
            <ac:spMk id="14" creationId="{FC6705AE-EFCB-4BDD-9253-CD9F91BB1D6A}"/>
          </ac:spMkLst>
        </pc:spChg>
        <pc:spChg chg="add mod">
          <ac:chgData name="Dans Droids" userId="44cb267a3bd80095" providerId="LiveId" clId="{1A6C042B-E19F-492F-9AD2-18FEFF952178}" dt="2023-05-16T18:37:30.356" v="205" actId="1037"/>
          <ac:spMkLst>
            <pc:docMk/>
            <pc:sldMk cId="3886115227" sldId="260"/>
            <ac:spMk id="15" creationId="{58AB4ACD-2A1E-4F75-ACDF-8EBB9756DC38}"/>
          </ac:spMkLst>
        </pc:spChg>
        <pc:spChg chg="add del mod">
          <ac:chgData name="Dans Droids" userId="44cb267a3bd80095" providerId="LiveId" clId="{1A6C042B-E19F-492F-9AD2-18FEFF952178}" dt="2023-05-16T18:35:02.314" v="100" actId="478"/>
          <ac:spMkLst>
            <pc:docMk/>
            <pc:sldMk cId="3886115227" sldId="260"/>
            <ac:spMk id="16" creationId="{F182A440-7CE9-48A3-ADF7-F4D822810433}"/>
          </ac:spMkLst>
        </pc:spChg>
        <pc:spChg chg="add mod">
          <ac:chgData name="Dans Droids" userId="44cb267a3bd80095" providerId="LiveId" clId="{1A6C042B-E19F-492F-9AD2-18FEFF952178}" dt="2023-05-16T18:37:08.125" v="188" actId="1035"/>
          <ac:spMkLst>
            <pc:docMk/>
            <pc:sldMk cId="3886115227" sldId="260"/>
            <ac:spMk id="17" creationId="{B1B44063-7889-46E4-839C-CB1469989510}"/>
          </ac:spMkLst>
        </pc:spChg>
        <pc:spChg chg="add mod">
          <ac:chgData name="Dans Droids" userId="44cb267a3bd80095" providerId="LiveId" clId="{1A6C042B-E19F-492F-9AD2-18FEFF952178}" dt="2023-05-16T18:37:01.581" v="175" actId="1035"/>
          <ac:spMkLst>
            <pc:docMk/>
            <pc:sldMk cId="3886115227" sldId="260"/>
            <ac:spMk id="18" creationId="{48EE9619-4B4A-453D-9389-B52A88E96AD6}"/>
          </ac:spMkLst>
        </pc:spChg>
        <pc:spChg chg="add mod">
          <ac:chgData name="Dans Droids" userId="44cb267a3bd80095" providerId="LiveId" clId="{1A6C042B-E19F-492F-9AD2-18FEFF952178}" dt="2023-05-16T18:36:55.741" v="167" actId="1037"/>
          <ac:spMkLst>
            <pc:docMk/>
            <pc:sldMk cId="3886115227" sldId="260"/>
            <ac:spMk id="19" creationId="{4185D2C8-E369-4B25-9CAA-00C3629996C1}"/>
          </ac:spMkLst>
        </pc:spChg>
        <pc:graphicFrameChg chg="mod modGraphic">
          <ac:chgData name="Dans Droids" userId="44cb267a3bd80095" providerId="LiveId" clId="{1A6C042B-E19F-492F-9AD2-18FEFF952178}" dt="2023-05-16T20:29:38.180" v="363"/>
          <ac:graphicFrameMkLst>
            <pc:docMk/>
            <pc:sldMk cId="3886115227" sldId="260"/>
            <ac:graphicFrameMk id="5" creationId="{02BC9D40-6868-41DE-87CA-28135A294C59}"/>
          </ac:graphicFrameMkLst>
        </pc:graphicFrameChg>
      </pc:sldChg>
      <pc:sldChg chg="addSp delSp modSp new mod">
        <pc:chgData name="Dans Droids" userId="44cb267a3bd80095" providerId="LiveId" clId="{1A6C042B-E19F-492F-9AD2-18FEFF952178}" dt="2023-05-16T21:32:35.480" v="485" actId="21"/>
        <pc:sldMkLst>
          <pc:docMk/>
          <pc:sldMk cId="3949067175" sldId="261"/>
        </pc:sldMkLst>
        <pc:spChg chg="del">
          <ac:chgData name="Dans Droids" userId="44cb267a3bd80095" providerId="LiveId" clId="{1A6C042B-E19F-492F-9AD2-18FEFF952178}" dt="2023-05-16T19:51:05.324" v="325" actId="478"/>
          <ac:spMkLst>
            <pc:docMk/>
            <pc:sldMk cId="3949067175" sldId="261"/>
            <ac:spMk id="2" creationId="{EEFC3C71-90BA-4BBF-BA0A-24A4A6CD7486}"/>
          </ac:spMkLst>
        </pc:spChg>
        <pc:spChg chg="del">
          <ac:chgData name="Dans Droids" userId="44cb267a3bd80095" providerId="LiveId" clId="{1A6C042B-E19F-492F-9AD2-18FEFF952178}" dt="2023-05-16T19:51:05.324" v="325" actId="478"/>
          <ac:spMkLst>
            <pc:docMk/>
            <pc:sldMk cId="3949067175" sldId="261"/>
            <ac:spMk id="3" creationId="{A280A84D-7D4C-4BF7-9E90-72B716BA652C}"/>
          </ac:spMkLst>
        </pc:spChg>
        <pc:picChg chg="add del mod modCrop">
          <ac:chgData name="Dans Droids" userId="44cb267a3bd80095" providerId="LiveId" clId="{1A6C042B-E19F-492F-9AD2-18FEFF952178}" dt="2023-05-16T21:32:35.480" v="485" actId="21"/>
          <ac:picMkLst>
            <pc:docMk/>
            <pc:sldMk cId="3949067175" sldId="261"/>
            <ac:picMk id="5" creationId="{04488C99-794B-439F-8FF0-2F2892BC30FB}"/>
          </ac:picMkLst>
        </pc:picChg>
        <pc:picChg chg="add del mod modCrop">
          <ac:chgData name="Dans Droids" userId="44cb267a3bd80095" providerId="LiveId" clId="{1A6C042B-E19F-492F-9AD2-18FEFF952178}" dt="2023-05-16T21:32:35.480" v="485" actId="21"/>
          <ac:picMkLst>
            <pc:docMk/>
            <pc:sldMk cId="3949067175" sldId="261"/>
            <ac:picMk id="7" creationId="{7DC8E1ED-CCDE-44DE-82EF-E1708E33995D}"/>
          </ac:picMkLst>
        </pc:picChg>
      </pc:sldChg>
    </pc:docChg>
  </pc:docChgLst>
  <pc:docChgLst>
    <pc:chgData name="Dans Droids" userId="44cb267a3bd80095" providerId="LiveId" clId="{16185158-BDB0-4DA7-8B6D-C7B82455DCA5}"/>
    <pc:docChg chg="undo redo custSel addSld delSld modSld modMainMaster">
      <pc:chgData name="Dans Droids" userId="44cb267a3bd80095" providerId="LiveId" clId="{16185158-BDB0-4DA7-8B6D-C7B82455DCA5}" dt="2022-11-28T17:18:50.257" v="3193" actId="478"/>
      <pc:docMkLst>
        <pc:docMk/>
      </pc:docMkLst>
      <pc:sldChg chg="addSp delSp modSp new mod">
        <pc:chgData name="Dans Droids" userId="44cb267a3bd80095" providerId="LiveId" clId="{16185158-BDB0-4DA7-8B6D-C7B82455DCA5}" dt="2022-11-28T17:18:50.257" v="3193" actId="478"/>
        <pc:sldMkLst>
          <pc:docMk/>
          <pc:sldMk cId="516809689" sldId="256"/>
        </pc:sldMkLst>
        <pc:spChg chg="del">
          <ac:chgData name="Dans Droids" userId="44cb267a3bd80095" providerId="LiveId" clId="{16185158-BDB0-4DA7-8B6D-C7B82455DCA5}" dt="2022-11-28T02:03:02.701" v="1" actId="478"/>
          <ac:spMkLst>
            <pc:docMk/>
            <pc:sldMk cId="516809689" sldId="256"/>
            <ac:spMk id="2" creationId="{8FC4EC39-BBB1-45B2-8151-CA7470DEC51C}"/>
          </ac:spMkLst>
        </pc:spChg>
        <pc:spChg chg="del">
          <ac:chgData name="Dans Droids" userId="44cb267a3bd80095" providerId="LiveId" clId="{16185158-BDB0-4DA7-8B6D-C7B82455DCA5}" dt="2022-11-28T02:03:02.701" v="1" actId="478"/>
          <ac:spMkLst>
            <pc:docMk/>
            <pc:sldMk cId="516809689" sldId="256"/>
            <ac:spMk id="3" creationId="{1DBC193D-6699-46C8-913F-E033677019EC}"/>
          </ac:spMkLst>
        </pc:spChg>
        <pc:spChg chg="add mod ord">
          <ac:chgData name="Dans Droids" userId="44cb267a3bd80095" providerId="LiveId" clId="{16185158-BDB0-4DA7-8B6D-C7B82455DCA5}" dt="2022-11-28T17:18:32.849" v="3188" actId="167"/>
          <ac:spMkLst>
            <pc:docMk/>
            <pc:sldMk cId="516809689" sldId="256"/>
            <ac:spMk id="8" creationId="{775B919C-1618-496B-8668-7C64BF3B348D}"/>
          </ac:spMkLst>
        </pc:spChg>
        <pc:picChg chg="add del mod">
          <ac:chgData name="Dans Droids" userId="44cb267a3bd80095" providerId="LiveId" clId="{16185158-BDB0-4DA7-8B6D-C7B82455DCA5}" dt="2022-11-28T17:18:50.257" v="3193" actId="478"/>
          <ac:picMkLst>
            <pc:docMk/>
            <pc:sldMk cId="516809689" sldId="256"/>
            <ac:picMk id="4" creationId="{2BE98629-502E-4E28-BB0F-E01B49519FE3}"/>
          </ac:picMkLst>
        </pc:picChg>
        <pc:picChg chg="add mod ord">
          <ac:chgData name="Dans Droids" userId="44cb267a3bd80095" providerId="LiveId" clId="{16185158-BDB0-4DA7-8B6D-C7B82455DCA5}" dt="2022-11-28T17:18:48.226" v="3192" actId="167"/>
          <ac:picMkLst>
            <pc:docMk/>
            <pc:sldMk cId="516809689" sldId="256"/>
            <ac:picMk id="5" creationId="{0CF5EFA8-A8D1-4328-B538-44B9EFEBAD41}"/>
          </ac:picMkLst>
        </pc:picChg>
        <pc:picChg chg="add del mod">
          <ac:chgData name="Dans Droids" userId="44cb267a3bd80095" providerId="LiveId" clId="{16185158-BDB0-4DA7-8B6D-C7B82455DCA5}" dt="2022-11-28T02:04:18.176" v="7" actId="478"/>
          <ac:picMkLst>
            <pc:docMk/>
            <pc:sldMk cId="516809689" sldId="256"/>
            <ac:picMk id="5" creationId="{FC987682-2DB8-448C-99E7-5C260DC0F7EE}"/>
          </ac:picMkLst>
        </pc:picChg>
        <pc:picChg chg="add mod">
          <ac:chgData name="Dans Droids" userId="44cb267a3bd80095" providerId="LiveId" clId="{16185158-BDB0-4DA7-8B6D-C7B82455DCA5}" dt="2022-11-28T02:10:52.286" v="216" actId="1076"/>
          <ac:picMkLst>
            <pc:docMk/>
            <pc:sldMk cId="516809689" sldId="256"/>
            <ac:picMk id="7" creationId="{2CE68F09-04F1-48ED-9AE1-B5EF43554763}"/>
          </ac:picMkLst>
        </pc:picChg>
      </pc:sldChg>
      <pc:sldChg chg="addSp delSp modSp add mod">
        <pc:chgData name="Dans Droids" userId="44cb267a3bd80095" providerId="LiveId" clId="{16185158-BDB0-4DA7-8B6D-C7B82455DCA5}" dt="2022-11-28T17:17:30.371" v="3181" actId="1076"/>
        <pc:sldMkLst>
          <pc:docMk/>
          <pc:sldMk cId="1695041525" sldId="257"/>
        </pc:sldMkLst>
        <pc:spChg chg="add mod">
          <ac:chgData name="Dans Droids" userId="44cb267a3bd80095" providerId="LiveId" clId="{16185158-BDB0-4DA7-8B6D-C7B82455DCA5}" dt="2022-11-28T17:06:48.454" v="3103" actId="1076"/>
          <ac:spMkLst>
            <pc:docMk/>
            <pc:sldMk cId="1695041525" sldId="257"/>
            <ac:spMk id="6" creationId="{FE09FEF0-A2A4-4ED5-B736-D166C96491C4}"/>
          </ac:spMkLst>
        </pc:spChg>
        <pc:spChg chg="add mod ord">
          <ac:chgData name="Dans Droids" userId="44cb267a3bd80095" providerId="LiveId" clId="{16185158-BDB0-4DA7-8B6D-C7B82455DCA5}" dt="2022-11-28T17:07:32.735" v="3116" actId="20577"/>
          <ac:spMkLst>
            <pc:docMk/>
            <pc:sldMk cId="1695041525" sldId="257"/>
            <ac:spMk id="8" creationId="{491A9C76-7C95-40A0-BDDA-6E63CC4184BA}"/>
          </ac:spMkLst>
        </pc:spChg>
        <pc:spChg chg="add mod">
          <ac:chgData name="Dans Droids" userId="44cb267a3bd80095" providerId="LiveId" clId="{16185158-BDB0-4DA7-8B6D-C7B82455DCA5}" dt="2022-11-28T17:05:29.475" v="3084" actId="1076"/>
          <ac:spMkLst>
            <pc:docMk/>
            <pc:sldMk cId="1695041525" sldId="257"/>
            <ac:spMk id="12" creationId="{EE9BEDAA-1F85-49FA-9415-AF946975827A}"/>
          </ac:spMkLst>
        </pc:spChg>
        <pc:spChg chg="add mod">
          <ac:chgData name="Dans Droids" userId="44cb267a3bd80095" providerId="LiveId" clId="{16185158-BDB0-4DA7-8B6D-C7B82455DCA5}" dt="2022-11-28T17:09:10.443" v="3136" actId="14100"/>
          <ac:spMkLst>
            <pc:docMk/>
            <pc:sldMk cId="1695041525" sldId="257"/>
            <ac:spMk id="27" creationId="{801DAEF8-2FE1-418C-A699-B2C7C5FC3261}"/>
          </ac:spMkLst>
        </pc:spChg>
        <pc:spChg chg="add mod">
          <ac:chgData name="Dans Droids" userId="44cb267a3bd80095" providerId="LiveId" clId="{16185158-BDB0-4DA7-8B6D-C7B82455DCA5}" dt="2022-11-28T17:08:07.495" v="3122" actId="208"/>
          <ac:spMkLst>
            <pc:docMk/>
            <pc:sldMk cId="1695041525" sldId="257"/>
            <ac:spMk id="28" creationId="{D4A9F1F4-E513-4DE5-8102-8BB8C5AAFE81}"/>
          </ac:spMkLst>
        </pc:spChg>
        <pc:spChg chg="add mod">
          <ac:chgData name="Dans Droids" userId="44cb267a3bd80095" providerId="LiveId" clId="{16185158-BDB0-4DA7-8B6D-C7B82455DCA5}" dt="2022-11-28T17:08:05.194" v="3121" actId="208"/>
          <ac:spMkLst>
            <pc:docMk/>
            <pc:sldMk cId="1695041525" sldId="257"/>
            <ac:spMk id="29" creationId="{4A3E9E72-04F8-4F01-8144-6F45510436DF}"/>
          </ac:spMkLst>
        </pc:spChg>
        <pc:spChg chg="add mod">
          <ac:chgData name="Dans Droids" userId="44cb267a3bd80095" providerId="LiveId" clId="{16185158-BDB0-4DA7-8B6D-C7B82455DCA5}" dt="2022-11-28T17:08:01.966" v="3120" actId="208"/>
          <ac:spMkLst>
            <pc:docMk/>
            <pc:sldMk cId="1695041525" sldId="257"/>
            <ac:spMk id="30" creationId="{49CD46E0-2629-4CDE-BBB6-035BCCAB0BD8}"/>
          </ac:spMkLst>
        </pc:spChg>
        <pc:spChg chg="add mod">
          <ac:chgData name="Dans Droids" userId="44cb267a3bd80095" providerId="LiveId" clId="{16185158-BDB0-4DA7-8B6D-C7B82455DCA5}" dt="2022-11-28T17:12:21.524" v="3162" actId="20577"/>
          <ac:spMkLst>
            <pc:docMk/>
            <pc:sldMk cId="1695041525" sldId="257"/>
            <ac:spMk id="31" creationId="{A254E66F-744E-4B98-85A3-5FA3B0C44D76}"/>
          </ac:spMkLst>
        </pc:spChg>
        <pc:picChg chg="mod modCrop">
          <ac:chgData name="Dans Droids" userId="44cb267a3bd80095" providerId="LiveId" clId="{16185158-BDB0-4DA7-8B6D-C7B82455DCA5}" dt="2022-11-28T17:17:30.371" v="3181" actId="1076"/>
          <ac:picMkLst>
            <pc:docMk/>
            <pc:sldMk cId="1695041525" sldId="257"/>
            <ac:picMk id="4" creationId="{2BE98629-502E-4E28-BB0F-E01B49519FE3}"/>
          </ac:picMkLst>
        </pc:picChg>
        <pc:picChg chg="mod">
          <ac:chgData name="Dans Droids" userId="44cb267a3bd80095" providerId="LiveId" clId="{16185158-BDB0-4DA7-8B6D-C7B82455DCA5}" dt="2022-11-28T17:02:49.522" v="3050" actId="1076"/>
          <ac:picMkLst>
            <pc:docMk/>
            <pc:sldMk cId="1695041525" sldId="257"/>
            <ac:picMk id="5" creationId="{FC987682-2DB8-448C-99E7-5C260DC0F7EE}"/>
          </ac:picMkLst>
        </pc:picChg>
        <pc:cxnChg chg="add del mod">
          <ac:chgData name="Dans Droids" userId="44cb267a3bd80095" providerId="LiveId" clId="{16185158-BDB0-4DA7-8B6D-C7B82455DCA5}" dt="2022-11-28T17:04:45.522" v="3075" actId="478"/>
          <ac:cxnSpMkLst>
            <pc:docMk/>
            <pc:sldMk cId="1695041525" sldId="257"/>
            <ac:cxnSpMk id="3" creationId="{6E2A4770-2A5F-4864-88B5-B972A632B6DF}"/>
          </ac:cxnSpMkLst>
        </pc:cxnChg>
        <pc:cxnChg chg="add del mod">
          <ac:chgData name="Dans Droids" userId="44cb267a3bd80095" providerId="LiveId" clId="{16185158-BDB0-4DA7-8B6D-C7B82455DCA5}" dt="2022-11-28T17:04:43.334" v="3073" actId="478"/>
          <ac:cxnSpMkLst>
            <pc:docMk/>
            <pc:sldMk cId="1695041525" sldId="257"/>
            <ac:cxnSpMk id="7" creationId="{C0CB4404-3011-47CD-ACAE-D5E91264F615}"/>
          </ac:cxnSpMkLst>
        </pc:cxnChg>
        <pc:cxnChg chg="add del mod">
          <ac:chgData name="Dans Droids" userId="44cb267a3bd80095" providerId="LiveId" clId="{16185158-BDB0-4DA7-8B6D-C7B82455DCA5}" dt="2022-11-28T17:04:44.416" v="3074" actId="478"/>
          <ac:cxnSpMkLst>
            <pc:docMk/>
            <pc:sldMk cId="1695041525" sldId="257"/>
            <ac:cxnSpMk id="10" creationId="{FB729341-7547-4C47-94BC-D9B990CE5669}"/>
          </ac:cxnSpMkLst>
        </pc:cxnChg>
        <pc:cxnChg chg="add del mod">
          <ac:chgData name="Dans Droids" userId="44cb267a3bd80095" providerId="LiveId" clId="{16185158-BDB0-4DA7-8B6D-C7B82455DCA5}" dt="2022-11-28T17:03:47.407" v="3060" actId="478"/>
          <ac:cxnSpMkLst>
            <pc:docMk/>
            <pc:sldMk cId="1695041525" sldId="257"/>
            <ac:cxnSpMk id="11" creationId="{808CCB15-EBCB-4690-9410-5903BF5E7A56}"/>
          </ac:cxnSpMkLst>
        </pc:cxnChg>
      </pc:sldChg>
      <pc:sldChg chg="addSp delSp modSp add mod">
        <pc:chgData name="Dans Droids" userId="44cb267a3bd80095" providerId="LiveId" clId="{16185158-BDB0-4DA7-8B6D-C7B82455DCA5}" dt="2022-11-28T17:18:07.223" v="3187" actId="1076"/>
        <pc:sldMkLst>
          <pc:docMk/>
          <pc:sldMk cId="2758665938" sldId="258"/>
        </pc:sldMkLst>
        <pc:spChg chg="add del mod">
          <ac:chgData name="Dans Droids" userId="44cb267a3bd80095" providerId="LiveId" clId="{16185158-BDB0-4DA7-8B6D-C7B82455DCA5}" dt="2022-11-28T17:11:08.186" v="3147" actId="478"/>
          <ac:spMkLst>
            <pc:docMk/>
            <pc:sldMk cId="2758665938" sldId="258"/>
            <ac:spMk id="5" creationId="{B15E6742-5141-4FB3-965E-217912FD5E45}"/>
          </ac:spMkLst>
        </pc:spChg>
        <pc:spChg chg="mod">
          <ac:chgData name="Dans Droids" userId="44cb267a3bd80095" providerId="LiveId" clId="{16185158-BDB0-4DA7-8B6D-C7B82455DCA5}" dt="2022-11-28T17:12:51.938" v="3170" actId="20577"/>
          <ac:spMkLst>
            <pc:docMk/>
            <pc:sldMk cId="2758665938" sldId="258"/>
            <ac:spMk id="6" creationId="{FE09FEF0-A2A4-4ED5-B736-D166C96491C4}"/>
          </ac:spMkLst>
        </pc:spChg>
        <pc:spChg chg="add mod">
          <ac:chgData name="Dans Droids" userId="44cb267a3bd80095" providerId="LiveId" clId="{16185158-BDB0-4DA7-8B6D-C7B82455DCA5}" dt="2022-11-28T17:12:38.085" v="3169" actId="14100"/>
          <ac:spMkLst>
            <pc:docMk/>
            <pc:sldMk cId="2758665938" sldId="258"/>
            <ac:spMk id="7" creationId="{F8446240-F014-45A2-9772-F322F386F05C}"/>
          </ac:spMkLst>
        </pc:spChg>
        <pc:spChg chg="del">
          <ac:chgData name="Dans Droids" userId="44cb267a3bd80095" providerId="LiveId" clId="{16185158-BDB0-4DA7-8B6D-C7B82455DCA5}" dt="2022-11-28T02:08:18.528" v="119" actId="478"/>
          <ac:spMkLst>
            <pc:docMk/>
            <pc:sldMk cId="2758665938" sldId="258"/>
            <ac:spMk id="8" creationId="{491A9C76-7C95-40A0-BDDA-6E63CC4184BA}"/>
          </ac:spMkLst>
        </pc:spChg>
        <pc:spChg chg="add del mod">
          <ac:chgData name="Dans Droids" userId="44cb267a3bd80095" providerId="LiveId" clId="{16185158-BDB0-4DA7-8B6D-C7B82455DCA5}" dt="2022-11-28T17:11:47.155" v="3150" actId="478"/>
          <ac:spMkLst>
            <pc:docMk/>
            <pc:sldMk cId="2758665938" sldId="258"/>
            <ac:spMk id="9" creationId="{D3550E31-F9CC-4E74-8030-DB47EFF037FD}"/>
          </ac:spMkLst>
        </pc:spChg>
        <pc:spChg chg="add del mod">
          <ac:chgData name="Dans Droids" userId="44cb267a3bd80095" providerId="LiveId" clId="{16185158-BDB0-4DA7-8B6D-C7B82455DCA5}" dt="2022-11-28T17:12:18.756" v="3159"/>
          <ac:spMkLst>
            <pc:docMk/>
            <pc:sldMk cId="2758665938" sldId="258"/>
            <ac:spMk id="10" creationId="{0DC47121-9C35-4134-8E76-F8F8B1F7AB0A}"/>
          </ac:spMkLst>
        </pc:spChg>
        <pc:spChg chg="add mod">
          <ac:chgData name="Dans Droids" userId="44cb267a3bd80095" providerId="LiveId" clId="{16185158-BDB0-4DA7-8B6D-C7B82455DCA5}" dt="2022-11-28T17:14:15.079" v="3175" actId="20577"/>
          <ac:spMkLst>
            <pc:docMk/>
            <pc:sldMk cId="2758665938" sldId="258"/>
            <ac:spMk id="13" creationId="{370703E0-E504-4375-BF42-49AF88244795}"/>
          </ac:spMkLst>
        </pc:spChg>
        <pc:picChg chg="del mod">
          <ac:chgData name="Dans Droids" userId="44cb267a3bd80095" providerId="LiveId" clId="{16185158-BDB0-4DA7-8B6D-C7B82455DCA5}" dt="2022-11-28T17:18:01.815" v="3185" actId="478"/>
          <ac:picMkLst>
            <pc:docMk/>
            <pc:sldMk cId="2758665938" sldId="258"/>
            <ac:picMk id="4" creationId="{2BE98629-502E-4E28-BB0F-E01B49519FE3}"/>
          </ac:picMkLst>
        </pc:picChg>
        <pc:picChg chg="del">
          <ac:chgData name="Dans Droids" userId="44cb267a3bd80095" providerId="LiveId" clId="{16185158-BDB0-4DA7-8B6D-C7B82455DCA5}" dt="2022-11-28T02:08:16.895" v="118" actId="478"/>
          <ac:picMkLst>
            <pc:docMk/>
            <pc:sldMk cId="2758665938" sldId="258"/>
            <ac:picMk id="5" creationId="{FC987682-2DB8-448C-99E7-5C260DC0F7EE}"/>
          </ac:picMkLst>
        </pc:picChg>
        <pc:picChg chg="add mod ord">
          <ac:chgData name="Dans Droids" userId="44cb267a3bd80095" providerId="LiveId" clId="{16185158-BDB0-4DA7-8B6D-C7B82455DCA5}" dt="2022-11-28T17:18:07.223" v="3187" actId="1076"/>
          <ac:picMkLst>
            <pc:docMk/>
            <pc:sldMk cId="2758665938" sldId="258"/>
            <ac:picMk id="11" creationId="{F2C6843D-8631-4091-BF72-57988EDAF9EA}"/>
          </ac:picMkLst>
        </pc:picChg>
        <pc:cxnChg chg="del mod">
          <ac:chgData name="Dans Droids" userId="44cb267a3bd80095" providerId="LiveId" clId="{16185158-BDB0-4DA7-8B6D-C7B82455DCA5}" dt="2022-11-28T17:08:22.387" v="3124" actId="478"/>
          <ac:cxnSpMkLst>
            <pc:docMk/>
            <pc:sldMk cId="2758665938" sldId="258"/>
            <ac:cxnSpMk id="3" creationId="{6E2A4770-2A5F-4864-88B5-B972A632B6DF}"/>
          </ac:cxnSpMkLst>
        </pc:cxnChg>
        <pc:cxnChg chg="del">
          <ac:chgData name="Dans Droids" userId="44cb267a3bd80095" providerId="LiveId" clId="{16185158-BDB0-4DA7-8B6D-C7B82455DCA5}" dt="2022-11-28T02:08:18.528" v="119" actId="478"/>
          <ac:cxnSpMkLst>
            <pc:docMk/>
            <pc:sldMk cId="2758665938" sldId="258"/>
            <ac:cxnSpMk id="7" creationId="{C0CB4404-3011-47CD-ACAE-D5E91264F615}"/>
          </ac:cxnSpMkLst>
        </pc:cxnChg>
        <pc:cxnChg chg="del">
          <ac:chgData name="Dans Droids" userId="44cb267a3bd80095" providerId="LiveId" clId="{16185158-BDB0-4DA7-8B6D-C7B82455DCA5}" dt="2022-11-28T02:08:18.528" v="119" actId="478"/>
          <ac:cxnSpMkLst>
            <pc:docMk/>
            <pc:sldMk cId="2758665938" sldId="258"/>
            <ac:cxnSpMk id="10" creationId="{FB729341-7547-4C47-94BC-D9B990CE5669}"/>
          </ac:cxnSpMkLst>
        </pc:cxnChg>
      </pc:sldChg>
      <pc:sldChg chg="addSp delSp modSp add mod">
        <pc:chgData name="Dans Droids" userId="44cb267a3bd80095" providerId="LiveId" clId="{16185158-BDB0-4DA7-8B6D-C7B82455DCA5}" dt="2022-11-28T16:58:56.558" v="2886" actId="1076"/>
        <pc:sldMkLst>
          <pc:docMk/>
          <pc:sldMk cId="3974890727" sldId="259"/>
        </pc:sldMkLst>
        <pc:spChg chg="del">
          <ac:chgData name="Dans Droids" userId="44cb267a3bd80095" providerId="LiveId" clId="{16185158-BDB0-4DA7-8B6D-C7B82455DCA5}" dt="2022-11-28T02:14:14.519" v="429" actId="478"/>
          <ac:spMkLst>
            <pc:docMk/>
            <pc:sldMk cId="3974890727" sldId="259"/>
            <ac:spMk id="6" creationId="{FE09FEF0-A2A4-4ED5-B736-D166C96491C4}"/>
          </ac:spMkLst>
        </pc:spChg>
        <pc:spChg chg="mod">
          <ac:chgData name="Dans Droids" userId="44cb267a3bd80095" providerId="LiveId" clId="{16185158-BDB0-4DA7-8B6D-C7B82455DCA5}" dt="2022-11-28T16:58:56.558" v="2886" actId="1076"/>
          <ac:spMkLst>
            <pc:docMk/>
            <pc:sldMk cId="3974890727" sldId="259"/>
            <ac:spMk id="13" creationId="{370703E0-E504-4375-BF42-49AF88244795}"/>
          </ac:spMkLst>
        </pc:spChg>
        <pc:graphicFrameChg chg="add del mod">
          <ac:chgData name="Dans Droids" userId="44cb267a3bd80095" providerId="LiveId" clId="{16185158-BDB0-4DA7-8B6D-C7B82455DCA5}" dt="2022-11-28T02:16:47.382" v="730" actId="3680"/>
          <ac:graphicFrameMkLst>
            <pc:docMk/>
            <pc:sldMk cId="3974890727" sldId="259"/>
            <ac:graphicFrameMk id="2" creationId="{F74C26D7-C5A3-43CB-84F8-947C281C0F76}"/>
          </ac:graphicFrameMkLst>
        </pc:graphicFrameChg>
        <pc:graphicFrameChg chg="add mod modGraphic">
          <ac:chgData name="Dans Droids" userId="44cb267a3bd80095" providerId="LiveId" clId="{16185158-BDB0-4DA7-8B6D-C7B82455DCA5}" dt="2022-11-28T16:46:04.873" v="2592" actId="404"/>
          <ac:graphicFrameMkLst>
            <pc:docMk/>
            <pc:sldMk cId="3974890727" sldId="259"/>
            <ac:graphicFrameMk id="5" creationId="{02BC9D40-6868-41DE-87CA-28135A294C59}"/>
          </ac:graphicFrameMkLst>
        </pc:graphicFrameChg>
        <pc:picChg chg="del">
          <ac:chgData name="Dans Droids" userId="44cb267a3bd80095" providerId="LiveId" clId="{16185158-BDB0-4DA7-8B6D-C7B82455DCA5}" dt="2022-11-28T02:14:11.902" v="427" actId="478"/>
          <ac:picMkLst>
            <pc:docMk/>
            <pc:sldMk cId="3974890727" sldId="259"/>
            <ac:picMk id="4" creationId="{2BE98629-502E-4E28-BB0F-E01B49519FE3}"/>
          </ac:picMkLst>
        </pc:picChg>
        <pc:cxnChg chg="del">
          <ac:chgData name="Dans Droids" userId="44cb267a3bd80095" providerId="LiveId" clId="{16185158-BDB0-4DA7-8B6D-C7B82455DCA5}" dt="2022-11-28T02:14:12.843" v="428" actId="478"/>
          <ac:cxnSpMkLst>
            <pc:docMk/>
            <pc:sldMk cId="3974890727" sldId="259"/>
            <ac:cxnSpMk id="3" creationId="{6E2A4770-2A5F-4864-88B5-B972A632B6DF}"/>
          </ac:cxnSpMkLst>
        </pc:cxnChg>
      </pc:sldChg>
      <pc:sldChg chg="modSp add mod">
        <pc:chgData name="Dans Droids" userId="44cb267a3bd80095" providerId="LiveId" clId="{16185158-BDB0-4DA7-8B6D-C7B82455DCA5}" dt="2022-11-28T16:58:45.594" v="2884" actId="403"/>
        <pc:sldMkLst>
          <pc:docMk/>
          <pc:sldMk cId="1050020358" sldId="260"/>
        </pc:sldMkLst>
        <pc:spChg chg="mod">
          <ac:chgData name="Dans Droids" userId="44cb267a3bd80095" providerId="LiveId" clId="{16185158-BDB0-4DA7-8B6D-C7B82455DCA5}" dt="2022-11-28T16:58:45.594" v="2884" actId="403"/>
          <ac:spMkLst>
            <pc:docMk/>
            <pc:sldMk cId="1050020358" sldId="260"/>
            <ac:spMk id="13" creationId="{370703E0-E504-4375-BF42-49AF88244795}"/>
          </ac:spMkLst>
        </pc:spChg>
        <pc:graphicFrameChg chg="mod modGraphic">
          <ac:chgData name="Dans Droids" userId="44cb267a3bd80095" providerId="LiveId" clId="{16185158-BDB0-4DA7-8B6D-C7B82455DCA5}" dt="2022-11-28T16:58:34.265" v="2881" actId="20577"/>
          <ac:graphicFrameMkLst>
            <pc:docMk/>
            <pc:sldMk cId="1050020358" sldId="260"/>
            <ac:graphicFrameMk id="5" creationId="{02BC9D40-6868-41DE-87CA-28135A294C59}"/>
          </ac:graphicFrameMkLst>
        </pc:graphicFrameChg>
      </pc:sldChg>
      <pc:sldChg chg="addSp delSp modSp add del mod">
        <pc:chgData name="Dans Droids" userId="44cb267a3bd80095" providerId="LiveId" clId="{16185158-BDB0-4DA7-8B6D-C7B82455DCA5}" dt="2022-11-28T17:15:57.501" v="3176" actId="47"/>
        <pc:sldMkLst>
          <pc:docMk/>
          <pc:sldMk cId="2594443177" sldId="261"/>
        </pc:sldMkLst>
        <pc:spChg chg="del">
          <ac:chgData name="Dans Droids" userId="44cb267a3bd80095" providerId="LiveId" clId="{16185158-BDB0-4DA7-8B6D-C7B82455DCA5}" dt="2022-11-28T15:38:07.319" v="2526" actId="478"/>
          <ac:spMkLst>
            <pc:docMk/>
            <pc:sldMk cId="2594443177" sldId="261"/>
            <ac:spMk id="13" creationId="{370703E0-E504-4375-BF42-49AF88244795}"/>
          </ac:spMkLst>
        </pc:spChg>
        <pc:graphicFrameChg chg="del modGraphic">
          <ac:chgData name="Dans Droids" userId="44cb267a3bd80095" providerId="LiveId" clId="{16185158-BDB0-4DA7-8B6D-C7B82455DCA5}" dt="2022-11-28T15:38:07.319" v="2526" actId="478"/>
          <ac:graphicFrameMkLst>
            <pc:docMk/>
            <pc:sldMk cId="2594443177" sldId="261"/>
            <ac:graphicFrameMk id="5" creationId="{02BC9D40-6868-41DE-87CA-28135A294C59}"/>
          </ac:graphicFrameMkLst>
        </pc:graphicFrameChg>
        <pc:picChg chg="add del mod modCrop">
          <ac:chgData name="Dans Droids" userId="44cb267a3bd80095" providerId="LiveId" clId="{16185158-BDB0-4DA7-8B6D-C7B82455DCA5}" dt="2022-11-28T15:42:01.667" v="2543" actId="478"/>
          <ac:picMkLst>
            <pc:docMk/>
            <pc:sldMk cId="2594443177" sldId="261"/>
            <ac:picMk id="3" creationId="{F0A1D213-FB5E-48BF-9CDC-5178E05457E7}"/>
          </ac:picMkLst>
        </pc:picChg>
        <pc:picChg chg="add del mod">
          <ac:chgData name="Dans Droids" userId="44cb267a3bd80095" providerId="LiveId" clId="{16185158-BDB0-4DA7-8B6D-C7B82455DCA5}" dt="2022-11-28T15:42:01.184" v="2542" actId="478"/>
          <ac:picMkLst>
            <pc:docMk/>
            <pc:sldMk cId="2594443177" sldId="261"/>
            <ac:picMk id="6" creationId="{B22E97F2-4C1F-4955-98BC-EFB6129E6094}"/>
          </ac:picMkLst>
        </pc:picChg>
        <pc:picChg chg="add del mod">
          <ac:chgData name="Dans Droids" userId="44cb267a3bd80095" providerId="LiveId" clId="{16185158-BDB0-4DA7-8B6D-C7B82455DCA5}" dt="2022-11-28T15:43:33.987" v="2551" actId="478"/>
          <ac:picMkLst>
            <pc:docMk/>
            <pc:sldMk cId="2594443177" sldId="261"/>
            <ac:picMk id="8" creationId="{98C062FE-0C7F-47D8-8A05-BE337BF4FED7}"/>
          </ac:picMkLst>
        </pc:picChg>
        <pc:picChg chg="add del mod">
          <ac:chgData name="Dans Droids" userId="44cb267a3bd80095" providerId="LiveId" clId="{16185158-BDB0-4DA7-8B6D-C7B82455DCA5}" dt="2022-11-28T15:43:33.138" v="2550" actId="478"/>
          <ac:picMkLst>
            <pc:docMk/>
            <pc:sldMk cId="2594443177" sldId="261"/>
            <ac:picMk id="10" creationId="{52E608D1-E733-4696-87BB-84640246116E}"/>
          </ac:picMkLst>
        </pc:picChg>
        <pc:picChg chg="add del mod">
          <ac:chgData name="Dans Droids" userId="44cb267a3bd80095" providerId="LiveId" clId="{16185158-BDB0-4DA7-8B6D-C7B82455DCA5}" dt="2022-11-28T15:43:58.009" v="2558" actId="478"/>
          <ac:picMkLst>
            <pc:docMk/>
            <pc:sldMk cId="2594443177" sldId="261"/>
            <ac:picMk id="12" creationId="{505306C0-43B3-4318-8254-C065DB1DDCE6}"/>
          </ac:picMkLst>
        </pc:picChg>
        <pc:picChg chg="add del mod">
          <ac:chgData name="Dans Droids" userId="44cb267a3bd80095" providerId="LiveId" clId="{16185158-BDB0-4DA7-8B6D-C7B82455DCA5}" dt="2022-11-28T15:50:47.770" v="2567" actId="478"/>
          <ac:picMkLst>
            <pc:docMk/>
            <pc:sldMk cId="2594443177" sldId="261"/>
            <ac:picMk id="15" creationId="{A79A4684-DBD2-4F49-8E02-05A25C3CAC3F}"/>
          </ac:picMkLst>
        </pc:picChg>
        <pc:picChg chg="add del mod">
          <ac:chgData name="Dans Droids" userId="44cb267a3bd80095" providerId="LiveId" clId="{16185158-BDB0-4DA7-8B6D-C7B82455DCA5}" dt="2022-11-28T15:44:06.462" v="2562" actId="478"/>
          <ac:picMkLst>
            <pc:docMk/>
            <pc:sldMk cId="2594443177" sldId="261"/>
            <ac:picMk id="17" creationId="{BDA991A6-C307-4C1D-8B74-5BFA7D19AB41}"/>
          </ac:picMkLst>
        </pc:picChg>
        <pc:picChg chg="add del mod">
          <ac:chgData name="Dans Droids" userId="44cb267a3bd80095" providerId="LiveId" clId="{16185158-BDB0-4DA7-8B6D-C7B82455DCA5}" dt="2022-11-28T15:50:48.360" v="2568" actId="478"/>
          <ac:picMkLst>
            <pc:docMk/>
            <pc:sldMk cId="2594443177" sldId="261"/>
            <ac:picMk id="19" creationId="{1EA5148C-1D93-4832-AF6C-A1A48868F9D2}"/>
          </ac:picMkLst>
        </pc:picChg>
      </pc:sldChg>
      <pc:sldMasterChg chg="modSp modSldLayout">
        <pc:chgData name="Dans Droids" userId="44cb267a3bd80095" providerId="LiveId" clId="{16185158-BDB0-4DA7-8B6D-C7B82455DCA5}" dt="2022-11-28T02:03:12.702" v="2"/>
        <pc:sldMasterMkLst>
          <pc:docMk/>
          <pc:sldMasterMk cId="3316607836" sldId="2147483648"/>
        </pc:sldMasterMkLst>
        <pc:spChg chg="mod">
          <ac:chgData name="Dans Droids" userId="44cb267a3bd80095" providerId="LiveId" clId="{16185158-BDB0-4DA7-8B6D-C7B82455DCA5}" dt="2022-11-28T02:03:12.702" v="2"/>
          <ac:spMkLst>
            <pc:docMk/>
            <pc:sldMasterMk cId="3316607836" sldId="2147483648"/>
            <ac:spMk id="2" creationId="{E7030970-28C1-4A86-9A78-FC62DFBB80AC}"/>
          </ac:spMkLst>
        </pc:spChg>
        <pc:spChg chg="mod">
          <ac:chgData name="Dans Droids" userId="44cb267a3bd80095" providerId="LiveId" clId="{16185158-BDB0-4DA7-8B6D-C7B82455DCA5}" dt="2022-11-28T02:03:12.702" v="2"/>
          <ac:spMkLst>
            <pc:docMk/>
            <pc:sldMasterMk cId="3316607836" sldId="2147483648"/>
            <ac:spMk id="3" creationId="{D80C2E99-6ACC-434F-ADB2-E5F2EE12024B}"/>
          </ac:spMkLst>
        </pc:spChg>
        <pc:spChg chg="mod">
          <ac:chgData name="Dans Droids" userId="44cb267a3bd80095" providerId="LiveId" clId="{16185158-BDB0-4DA7-8B6D-C7B82455DCA5}" dt="2022-11-28T02:03:12.702" v="2"/>
          <ac:spMkLst>
            <pc:docMk/>
            <pc:sldMasterMk cId="3316607836" sldId="2147483648"/>
            <ac:spMk id="4" creationId="{71CDB2CD-C1BB-4E82-BBF0-82A714426639}"/>
          </ac:spMkLst>
        </pc:spChg>
        <pc:spChg chg="mod">
          <ac:chgData name="Dans Droids" userId="44cb267a3bd80095" providerId="LiveId" clId="{16185158-BDB0-4DA7-8B6D-C7B82455DCA5}" dt="2022-11-28T02:03:12.702" v="2"/>
          <ac:spMkLst>
            <pc:docMk/>
            <pc:sldMasterMk cId="3316607836" sldId="2147483648"/>
            <ac:spMk id="5" creationId="{51E47255-EE7A-4A69-ACE8-4E8CA785EF12}"/>
          </ac:spMkLst>
        </pc:spChg>
        <pc:spChg chg="mod">
          <ac:chgData name="Dans Droids" userId="44cb267a3bd80095" providerId="LiveId" clId="{16185158-BDB0-4DA7-8B6D-C7B82455DCA5}" dt="2022-11-28T02:03:12.702" v="2"/>
          <ac:spMkLst>
            <pc:docMk/>
            <pc:sldMasterMk cId="3316607836" sldId="2147483648"/>
            <ac:spMk id="6" creationId="{F997E2CC-8CE0-4216-8718-9875113D5897}"/>
          </ac:spMkLst>
        </pc:spChg>
        <pc:sldLayoutChg chg="modSp">
          <pc:chgData name="Dans Droids" userId="44cb267a3bd80095" providerId="LiveId" clId="{16185158-BDB0-4DA7-8B6D-C7B82455DCA5}" dt="2022-11-28T02:03:12.702" v="2"/>
          <pc:sldLayoutMkLst>
            <pc:docMk/>
            <pc:sldMasterMk cId="3316607836" sldId="2147483648"/>
            <pc:sldLayoutMk cId="1474201246" sldId="2147483649"/>
          </pc:sldLayoutMkLst>
          <pc:spChg chg="mod">
            <ac:chgData name="Dans Droids" userId="44cb267a3bd80095" providerId="LiveId" clId="{16185158-BDB0-4DA7-8B6D-C7B82455DCA5}" dt="2022-11-28T02:03:12.702" v="2"/>
            <ac:spMkLst>
              <pc:docMk/>
              <pc:sldMasterMk cId="3316607836" sldId="2147483648"/>
              <pc:sldLayoutMk cId="1474201246" sldId="2147483649"/>
              <ac:spMk id="2" creationId="{8168C666-9CC7-4A34-B7C7-643D19761382}"/>
            </ac:spMkLst>
          </pc:spChg>
          <pc:spChg chg="mod">
            <ac:chgData name="Dans Droids" userId="44cb267a3bd80095" providerId="LiveId" clId="{16185158-BDB0-4DA7-8B6D-C7B82455DCA5}" dt="2022-11-28T02:03:12.702" v="2"/>
            <ac:spMkLst>
              <pc:docMk/>
              <pc:sldMasterMk cId="3316607836" sldId="2147483648"/>
              <pc:sldLayoutMk cId="1474201246" sldId="2147483649"/>
              <ac:spMk id="3" creationId="{3C251D11-FDBF-4301-A6B2-8A82A43D7EA0}"/>
            </ac:spMkLst>
          </pc:spChg>
        </pc:sldLayoutChg>
        <pc:sldLayoutChg chg="modSp">
          <pc:chgData name="Dans Droids" userId="44cb267a3bd80095" providerId="LiveId" clId="{16185158-BDB0-4DA7-8B6D-C7B82455DCA5}" dt="2022-11-28T02:03:12.702" v="2"/>
          <pc:sldLayoutMkLst>
            <pc:docMk/>
            <pc:sldMasterMk cId="3316607836" sldId="2147483648"/>
            <pc:sldLayoutMk cId="2416862856" sldId="2147483651"/>
          </pc:sldLayoutMkLst>
          <pc:spChg chg="mod">
            <ac:chgData name="Dans Droids" userId="44cb267a3bd80095" providerId="LiveId" clId="{16185158-BDB0-4DA7-8B6D-C7B82455DCA5}" dt="2022-11-28T02:03:12.702" v="2"/>
            <ac:spMkLst>
              <pc:docMk/>
              <pc:sldMasterMk cId="3316607836" sldId="2147483648"/>
              <pc:sldLayoutMk cId="2416862856" sldId="2147483651"/>
              <ac:spMk id="2" creationId="{3926843F-498A-489C-8FDE-B37EE642A080}"/>
            </ac:spMkLst>
          </pc:spChg>
          <pc:spChg chg="mod">
            <ac:chgData name="Dans Droids" userId="44cb267a3bd80095" providerId="LiveId" clId="{16185158-BDB0-4DA7-8B6D-C7B82455DCA5}" dt="2022-11-28T02:03:12.702" v="2"/>
            <ac:spMkLst>
              <pc:docMk/>
              <pc:sldMasterMk cId="3316607836" sldId="2147483648"/>
              <pc:sldLayoutMk cId="2416862856" sldId="2147483651"/>
              <ac:spMk id="3" creationId="{8ACCE6CF-EF5C-4EB4-AAD8-B8A6AA5CAA4E}"/>
            </ac:spMkLst>
          </pc:spChg>
        </pc:sldLayoutChg>
        <pc:sldLayoutChg chg="modSp">
          <pc:chgData name="Dans Droids" userId="44cb267a3bd80095" providerId="LiveId" clId="{16185158-BDB0-4DA7-8B6D-C7B82455DCA5}" dt="2022-11-28T02:03:12.702" v="2"/>
          <pc:sldLayoutMkLst>
            <pc:docMk/>
            <pc:sldMasterMk cId="3316607836" sldId="2147483648"/>
            <pc:sldLayoutMk cId="17674940" sldId="2147483652"/>
          </pc:sldLayoutMkLst>
          <pc:spChg chg="mod">
            <ac:chgData name="Dans Droids" userId="44cb267a3bd80095" providerId="LiveId" clId="{16185158-BDB0-4DA7-8B6D-C7B82455DCA5}" dt="2022-11-28T02:03:12.702" v="2"/>
            <ac:spMkLst>
              <pc:docMk/>
              <pc:sldMasterMk cId="3316607836" sldId="2147483648"/>
              <pc:sldLayoutMk cId="17674940" sldId="2147483652"/>
              <ac:spMk id="3" creationId="{05A74060-C902-40B6-8B3E-A719CAC19843}"/>
            </ac:spMkLst>
          </pc:spChg>
          <pc:spChg chg="mod">
            <ac:chgData name="Dans Droids" userId="44cb267a3bd80095" providerId="LiveId" clId="{16185158-BDB0-4DA7-8B6D-C7B82455DCA5}" dt="2022-11-28T02:03:12.702" v="2"/>
            <ac:spMkLst>
              <pc:docMk/>
              <pc:sldMasterMk cId="3316607836" sldId="2147483648"/>
              <pc:sldLayoutMk cId="17674940" sldId="2147483652"/>
              <ac:spMk id="4" creationId="{D9E917C2-1CD0-40EE-A13C-A1800C10AD1A}"/>
            </ac:spMkLst>
          </pc:spChg>
        </pc:sldLayoutChg>
        <pc:sldLayoutChg chg="modSp">
          <pc:chgData name="Dans Droids" userId="44cb267a3bd80095" providerId="LiveId" clId="{16185158-BDB0-4DA7-8B6D-C7B82455DCA5}" dt="2022-11-28T02:03:12.702" v="2"/>
          <pc:sldLayoutMkLst>
            <pc:docMk/>
            <pc:sldMasterMk cId="3316607836" sldId="2147483648"/>
            <pc:sldLayoutMk cId="436776167" sldId="2147483653"/>
          </pc:sldLayoutMkLst>
          <pc:spChg chg="mod">
            <ac:chgData name="Dans Droids" userId="44cb267a3bd80095" providerId="LiveId" clId="{16185158-BDB0-4DA7-8B6D-C7B82455DCA5}" dt="2022-11-28T02:03:12.702" v="2"/>
            <ac:spMkLst>
              <pc:docMk/>
              <pc:sldMasterMk cId="3316607836" sldId="2147483648"/>
              <pc:sldLayoutMk cId="436776167" sldId="2147483653"/>
              <ac:spMk id="2" creationId="{A3044A96-CC4B-410D-9D60-57AA16AE8FF7}"/>
            </ac:spMkLst>
          </pc:spChg>
          <pc:spChg chg="mod">
            <ac:chgData name="Dans Droids" userId="44cb267a3bd80095" providerId="LiveId" clId="{16185158-BDB0-4DA7-8B6D-C7B82455DCA5}" dt="2022-11-28T02:03:12.702" v="2"/>
            <ac:spMkLst>
              <pc:docMk/>
              <pc:sldMasterMk cId="3316607836" sldId="2147483648"/>
              <pc:sldLayoutMk cId="436776167" sldId="2147483653"/>
              <ac:spMk id="3" creationId="{ADF958BA-9196-407D-911D-FF632D70E921}"/>
            </ac:spMkLst>
          </pc:spChg>
          <pc:spChg chg="mod">
            <ac:chgData name="Dans Droids" userId="44cb267a3bd80095" providerId="LiveId" clId="{16185158-BDB0-4DA7-8B6D-C7B82455DCA5}" dt="2022-11-28T02:03:12.702" v="2"/>
            <ac:spMkLst>
              <pc:docMk/>
              <pc:sldMasterMk cId="3316607836" sldId="2147483648"/>
              <pc:sldLayoutMk cId="436776167" sldId="2147483653"/>
              <ac:spMk id="4" creationId="{E483FD87-3974-46EC-9889-342BBF87A2C6}"/>
            </ac:spMkLst>
          </pc:spChg>
          <pc:spChg chg="mod">
            <ac:chgData name="Dans Droids" userId="44cb267a3bd80095" providerId="LiveId" clId="{16185158-BDB0-4DA7-8B6D-C7B82455DCA5}" dt="2022-11-28T02:03:12.702" v="2"/>
            <ac:spMkLst>
              <pc:docMk/>
              <pc:sldMasterMk cId="3316607836" sldId="2147483648"/>
              <pc:sldLayoutMk cId="436776167" sldId="2147483653"/>
              <ac:spMk id="5" creationId="{653A80B8-E639-42AB-AFB5-06BCF9C096B8}"/>
            </ac:spMkLst>
          </pc:spChg>
          <pc:spChg chg="mod">
            <ac:chgData name="Dans Droids" userId="44cb267a3bd80095" providerId="LiveId" clId="{16185158-BDB0-4DA7-8B6D-C7B82455DCA5}" dt="2022-11-28T02:03:12.702" v="2"/>
            <ac:spMkLst>
              <pc:docMk/>
              <pc:sldMasterMk cId="3316607836" sldId="2147483648"/>
              <pc:sldLayoutMk cId="436776167" sldId="2147483653"/>
              <ac:spMk id="6" creationId="{0F6637DA-3801-4C93-9B7F-29AD31CECDCC}"/>
            </ac:spMkLst>
          </pc:spChg>
        </pc:sldLayoutChg>
        <pc:sldLayoutChg chg="modSp">
          <pc:chgData name="Dans Droids" userId="44cb267a3bd80095" providerId="LiveId" clId="{16185158-BDB0-4DA7-8B6D-C7B82455DCA5}" dt="2022-11-28T02:03:12.702" v="2"/>
          <pc:sldLayoutMkLst>
            <pc:docMk/>
            <pc:sldMasterMk cId="3316607836" sldId="2147483648"/>
            <pc:sldLayoutMk cId="772170360" sldId="2147483656"/>
          </pc:sldLayoutMkLst>
          <pc:spChg chg="mod">
            <ac:chgData name="Dans Droids" userId="44cb267a3bd80095" providerId="LiveId" clId="{16185158-BDB0-4DA7-8B6D-C7B82455DCA5}" dt="2022-11-28T02:03:12.702" v="2"/>
            <ac:spMkLst>
              <pc:docMk/>
              <pc:sldMasterMk cId="3316607836" sldId="2147483648"/>
              <pc:sldLayoutMk cId="772170360" sldId="2147483656"/>
              <ac:spMk id="2" creationId="{5C1C5C74-1351-4AE2-A38E-1BBFD40F6912}"/>
            </ac:spMkLst>
          </pc:spChg>
          <pc:spChg chg="mod">
            <ac:chgData name="Dans Droids" userId="44cb267a3bd80095" providerId="LiveId" clId="{16185158-BDB0-4DA7-8B6D-C7B82455DCA5}" dt="2022-11-28T02:03:12.702" v="2"/>
            <ac:spMkLst>
              <pc:docMk/>
              <pc:sldMasterMk cId="3316607836" sldId="2147483648"/>
              <pc:sldLayoutMk cId="772170360" sldId="2147483656"/>
              <ac:spMk id="3" creationId="{BA46FE89-39FB-49E7-BF19-01EAE9586C5E}"/>
            </ac:spMkLst>
          </pc:spChg>
          <pc:spChg chg="mod">
            <ac:chgData name="Dans Droids" userId="44cb267a3bd80095" providerId="LiveId" clId="{16185158-BDB0-4DA7-8B6D-C7B82455DCA5}" dt="2022-11-28T02:03:12.702" v="2"/>
            <ac:spMkLst>
              <pc:docMk/>
              <pc:sldMasterMk cId="3316607836" sldId="2147483648"/>
              <pc:sldLayoutMk cId="772170360" sldId="2147483656"/>
              <ac:spMk id="4" creationId="{9E6F5D8F-F216-42E8-AF53-AD41C8549550}"/>
            </ac:spMkLst>
          </pc:spChg>
        </pc:sldLayoutChg>
        <pc:sldLayoutChg chg="modSp">
          <pc:chgData name="Dans Droids" userId="44cb267a3bd80095" providerId="LiveId" clId="{16185158-BDB0-4DA7-8B6D-C7B82455DCA5}" dt="2022-11-28T02:03:12.702" v="2"/>
          <pc:sldLayoutMkLst>
            <pc:docMk/>
            <pc:sldMasterMk cId="3316607836" sldId="2147483648"/>
            <pc:sldLayoutMk cId="761747077" sldId="2147483657"/>
          </pc:sldLayoutMkLst>
          <pc:spChg chg="mod">
            <ac:chgData name="Dans Droids" userId="44cb267a3bd80095" providerId="LiveId" clId="{16185158-BDB0-4DA7-8B6D-C7B82455DCA5}" dt="2022-11-28T02:03:12.702" v="2"/>
            <ac:spMkLst>
              <pc:docMk/>
              <pc:sldMasterMk cId="3316607836" sldId="2147483648"/>
              <pc:sldLayoutMk cId="761747077" sldId="2147483657"/>
              <ac:spMk id="2" creationId="{596F873C-187A-48C1-B716-58110275CDAD}"/>
            </ac:spMkLst>
          </pc:spChg>
          <pc:spChg chg="mod">
            <ac:chgData name="Dans Droids" userId="44cb267a3bd80095" providerId="LiveId" clId="{16185158-BDB0-4DA7-8B6D-C7B82455DCA5}" dt="2022-11-28T02:03:12.702" v="2"/>
            <ac:spMkLst>
              <pc:docMk/>
              <pc:sldMasterMk cId="3316607836" sldId="2147483648"/>
              <pc:sldLayoutMk cId="761747077" sldId="2147483657"/>
              <ac:spMk id="3" creationId="{C0085D9D-EFC2-4425-A2F5-1BE7A6CFBE72}"/>
            </ac:spMkLst>
          </pc:spChg>
          <pc:spChg chg="mod">
            <ac:chgData name="Dans Droids" userId="44cb267a3bd80095" providerId="LiveId" clId="{16185158-BDB0-4DA7-8B6D-C7B82455DCA5}" dt="2022-11-28T02:03:12.702" v="2"/>
            <ac:spMkLst>
              <pc:docMk/>
              <pc:sldMasterMk cId="3316607836" sldId="2147483648"/>
              <pc:sldLayoutMk cId="761747077" sldId="2147483657"/>
              <ac:spMk id="4" creationId="{F60D8ECE-FE24-460D-AF50-8DCE67F2D329}"/>
            </ac:spMkLst>
          </pc:spChg>
        </pc:sldLayoutChg>
        <pc:sldLayoutChg chg="modSp">
          <pc:chgData name="Dans Droids" userId="44cb267a3bd80095" providerId="LiveId" clId="{16185158-BDB0-4DA7-8B6D-C7B82455DCA5}" dt="2022-11-28T02:03:12.702" v="2"/>
          <pc:sldLayoutMkLst>
            <pc:docMk/>
            <pc:sldMasterMk cId="3316607836" sldId="2147483648"/>
            <pc:sldLayoutMk cId="736280973" sldId="2147483659"/>
          </pc:sldLayoutMkLst>
          <pc:spChg chg="mod">
            <ac:chgData name="Dans Droids" userId="44cb267a3bd80095" providerId="LiveId" clId="{16185158-BDB0-4DA7-8B6D-C7B82455DCA5}" dt="2022-11-28T02:03:12.702" v="2"/>
            <ac:spMkLst>
              <pc:docMk/>
              <pc:sldMasterMk cId="3316607836" sldId="2147483648"/>
              <pc:sldLayoutMk cId="736280973" sldId="2147483659"/>
              <ac:spMk id="2" creationId="{F07E0453-8D7B-46BB-9EB2-DA7C0BFBB1A7}"/>
            </ac:spMkLst>
          </pc:spChg>
          <pc:spChg chg="mod">
            <ac:chgData name="Dans Droids" userId="44cb267a3bd80095" providerId="LiveId" clId="{16185158-BDB0-4DA7-8B6D-C7B82455DCA5}" dt="2022-11-28T02:03:12.702" v="2"/>
            <ac:spMkLst>
              <pc:docMk/>
              <pc:sldMasterMk cId="3316607836" sldId="2147483648"/>
              <pc:sldLayoutMk cId="736280973" sldId="2147483659"/>
              <ac:spMk id="3" creationId="{3E4AA2B1-550F-4B9D-B438-CC4B90868BCE}"/>
            </ac:spMkLst>
          </pc:spChg>
        </pc:sldLayoutChg>
      </pc:sldMasterChg>
    </pc:docChg>
  </pc:docChgLst>
  <pc:docChgLst>
    <pc:chgData name="Dans Droids" userId="44cb267a3bd80095" providerId="LiveId" clId="{98D37AD6-FAD9-2B4F-8876-ABA574F5867B}"/>
    <pc:docChg chg="undo custSel modSld">
      <pc:chgData name="Dans Droids" userId="44cb267a3bd80095" providerId="LiveId" clId="{98D37AD6-FAD9-2B4F-8876-ABA574F5867B}" dt="2023-05-16T17:04:18.309" v="590" actId="20577"/>
      <pc:docMkLst>
        <pc:docMk/>
      </pc:docMkLst>
      <pc:sldChg chg="modSp">
        <pc:chgData name="Dans Droids" userId="44cb267a3bd80095" providerId="LiveId" clId="{98D37AD6-FAD9-2B4F-8876-ABA574F5867B}" dt="2023-05-16T17:04:18.309" v="590" actId="20577"/>
        <pc:sldMkLst>
          <pc:docMk/>
          <pc:sldMk cId="3974890727" sldId="259"/>
        </pc:sldMkLst>
        <pc:graphicFrameChg chg="modGraphic">
          <ac:chgData name="Dans Droids" userId="44cb267a3bd80095" providerId="LiveId" clId="{98D37AD6-FAD9-2B4F-8876-ABA574F5867B}" dt="2023-05-16T17:04:18.309" v="590" actId="20577"/>
          <ac:graphicFrameMkLst>
            <pc:docMk/>
            <pc:sldMk cId="3974890727" sldId="259"/>
            <ac:graphicFrameMk id="5" creationId="{02BC9D40-6868-41DE-87CA-28135A294C59}"/>
          </ac:graphicFrameMkLst>
        </pc:graphicFrameChg>
      </pc:sldChg>
      <pc:sldChg chg="addSp delSp modSp">
        <pc:chgData name="Dans Droids" userId="44cb267a3bd80095" providerId="LiveId" clId="{98D37AD6-FAD9-2B4F-8876-ABA574F5867B}" dt="2023-05-16T16:58:16.534" v="246" actId="20577"/>
        <pc:sldMkLst>
          <pc:docMk/>
          <pc:sldMk cId="3886115227" sldId="260"/>
        </pc:sldMkLst>
        <pc:spChg chg="mod">
          <ac:chgData name="Dans Droids" userId="44cb267a3bd80095" providerId="LiveId" clId="{98D37AD6-FAD9-2B4F-8876-ABA574F5867B}" dt="2023-05-16T16:52:10.884" v="8" actId="688"/>
          <ac:spMkLst>
            <pc:docMk/>
            <pc:sldMk cId="3886115227" sldId="260"/>
            <ac:spMk id="3" creationId="{8A684922-A494-4864-ADBE-F10346966856}"/>
          </ac:spMkLst>
        </pc:spChg>
        <pc:spChg chg="mod">
          <ac:chgData name="Dans Droids" userId="44cb267a3bd80095" providerId="LiveId" clId="{98D37AD6-FAD9-2B4F-8876-ABA574F5867B}" dt="2023-05-16T16:54:06.317" v="62" actId="1076"/>
          <ac:spMkLst>
            <pc:docMk/>
            <pc:sldMk cId="3886115227" sldId="260"/>
            <ac:spMk id="6" creationId="{47AECAE7-AFB9-4AF1-8C05-4606E804AEFE}"/>
          </ac:spMkLst>
        </pc:spChg>
        <pc:spChg chg="del">
          <ac:chgData name="Dans Droids" userId="44cb267a3bd80095" providerId="LiveId" clId="{98D37AD6-FAD9-2B4F-8876-ABA574F5867B}" dt="2023-05-16T16:51:38.877" v="0" actId="478"/>
          <ac:spMkLst>
            <pc:docMk/>
            <pc:sldMk cId="3886115227" sldId="260"/>
            <ac:spMk id="7" creationId="{3B320E0E-27E7-484A-9DDF-956BF53EBCD6}"/>
          </ac:spMkLst>
        </pc:spChg>
        <pc:spChg chg="mod">
          <ac:chgData name="Dans Droids" userId="44cb267a3bd80095" providerId="LiveId" clId="{98D37AD6-FAD9-2B4F-8876-ABA574F5867B}" dt="2023-05-16T16:53:05.584" v="19" actId="688"/>
          <ac:spMkLst>
            <pc:docMk/>
            <pc:sldMk cId="3886115227" sldId="260"/>
            <ac:spMk id="8" creationId="{D23116AE-9B3E-4D8D-885D-5404C9964A17}"/>
          </ac:spMkLst>
        </pc:spChg>
        <pc:spChg chg="add del">
          <ac:chgData name="Dans Droids" userId="44cb267a3bd80095" providerId="LiveId" clId="{98D37AD6-FAD9-2B4F-8876-ABA574F5867B}" dt="2023-05-16T16:52:02.792" v="7" actId="22"/>
          <ac:spMkLst>
            <pc:docMk/>
            <pc:sldMk cId="3886115227" sldId="260"/>
            <ac:spMk id="9" creationId="{FFB6BF09-8EBD-0A22-2482-1D9409EC2971}"/>
          </ac:spMkLst>
        </pc:spChg>
        <pc:spChg chg="add mod">
          <ac:chgData name="Dans Droids" userId="44cb267a3bd80095" providerId="LiveId" clId="{98D37AD6-FAD9-2B4F-8876-ABA574F5867B}" dt="2023-05-16T16:52:50.145" v="16" actId="1076"/>
          <ac:spMkLst>
            <pc:docMk/>
            <pc:sldMk cId="3886115227" sldId="260"/>
            <ac:spMk id="11" creationId="{2256B5FB-224E-F122-5D39-C6295E61E8E8}"/>
          </ac:spMkLst>
        </pc:spChg>
        <pc:spChg chg="add del">
          <ac:chgData name="Dans Droids" userId="44cb267a3bd80095" providerId="LiveId" clId="{98D37AD6-FAD9-2B4F-8876-ABA574F5867B}" dt="2023-05-16T16:57:03.433" v="208" actId="22"/>
          <ac:spMkLst>
            <pc:docMk/>
            <pc:sldMk cId="3886115227" sldId="260"/>
            <ac:spMk id="14" creationId="{F649679C-B2CC-CA49-CDAE-E5EB7C3CBAB8}"/>
          </ac:spMkLst>
        </pc:spChg>
        <pc:graphicFrameChg chg="modGraphic">
          <ac:chgData name="Dans Droids" userId="44cb267a3bd80095" providerId="LiveId" clId="{98D37AD6-FAD9-2B4F-8876-ABA574F5867B}" dt="2023-05-16T16:58:16.534" v="246" actId="20577"/>
          <ac:graphicFrameMkLst>
            <pc:docMk/>
            <pc:sldMk cId="3886115227" sldId="260"/>
            <ac:graphicFrameMk id="5" creationId="{02BC9D40-6868-41DE-87CA-28135A294C59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D2857F-F02B-4698-A14B-EC5B49B81B53}" type="datetimeFigureOut">
              <a:rPr lang="en-GB" smtClean="0"/>
              <a:t>06/11/2023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17738" y="1241425"/>
            <a:ext cx="23622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97D6F4-9603-4268-8D5C-7A16DEB19B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4465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02899" rtl="0" eaLnBrk="1" latinLnBrk="0" hangingPunct="1">
      <a:defRPr sz="922" kern="1200">
        <a:solidFill>
          <a:schemeClr val="tx1"/>
        </a:solidFill>
        <a:latin typeface="+mn-lt"/>
        <a:ea typeface="+mn-ea"/>
        <a:cs typeface="+mn-cs"/>
      </a:defRPr>
    </a:lvl1pPr>
    <a:lvl2pPr marL="351450" algn="l" defTabSz="702899" rtl="0" eaLnBrk="1" latinLnBrk="0" hangingPunct="1">
      <a:defRPr sz="922" kern="1200">
        <a:solidFill>
          <a:schemeClr val="tx1"/>
        </a:solidFill>
        <a:latin typeface="+mn-lt"/>
        <a:ea typeface="+mn-ea"/>
        <a:cs typeface="+mn-cs"/>
      </a:defRPr>
    </a:lvl2pPr>
    <a:lvl3pPr marL="702899" algn="l" defTabSz="702899" rtl="0" eaLnBrk="1" latinLnBrk="0" hangingPunct="1">
      <a:defRPr sz="922" kern="1200">
        <a:solidFill>
          <a:schemeClr val="tx1"/>
        </a:solidFill>
        <a:latin typeface="+mn-lt"/>
        <a:ea typeface="+mn-ea"/>
        <a:cs typeface="+mn-cs"/>
      </a:defRPr>
    </a:lvl3pPr>
    <a:lvl4pPr marL="1054349" algn="l" defTabSz="702899" rtl="0" eaLnBrk="1" latinLnBrk="0" hangingPunct="1">
      <a:defRPr sz="922" kern="1200">
        <a:solidFill>
          <a:schemeClr val="tx1"/>
        </a:solidFill>
        <a:latin typeface="+mn-lt"/>
        <a:ea typeface="+mn-ea"/>
        <a:cs typeface="+mn-cs"/>
      </a:defRPr>
    </a:lvl4pPr>
    <a:lvl5pPr marL="1405799" algn="l" defTabSz="702899" rtl="0" eaLnBrk="1" latinLnBrk="0" hangingPunct="1">
      <a:defRPr sz="922" kern="1200">
        <a:solidFill>
          <a:schemeClr val="tx1"/>
        </a:solidFill>
        <a:latin typeface="+mn-lt"/>
        <a:ea typeface="+mn-ea"/>
        <a:cs typeface="+mn-cs"/>
      </a:defRPr>
    </a:lvl5pPr>
    <a:lvl6pPr marL="1757248" algn="l" defTabSz="702899" rtl="0" eaLnBrk="1" latinLnBrk="0" hangingPunct="1">
      <a:defRPr sz="922" kern="1200">
        <a:solidFill>
          <a:schemeClr val="tx1"/>
        </a:solidFill>
        <a:latin typeface="+mn-lt"/>
        <a:ea typeface="+mn-ea"/>
        <a:cs typeface="+mn-cs"/>
      </a:defRPr>
    </a:lvl6pPr>
    <a:lvl7pPr marL="2108698" algn="l" defTabSz="702899" rtl="0" eaLnBrk="1" latinLnBrk="0" hangingPunct="1">
      <a:defRPr sz="922" kern="1200">
        <a:solidFill>
          <a:schemeClr val="tx1"/>
        </a:solidFill>
        <a:latin typeface="+mn-lt"/>
        <a:ea typeface="+mn-ea"/>
        <a:cs typeface="+mn-cs"/>
      </a:defRPr>
    </a:lvl7pPr>
    <a:lvl8pPr marL="2460147" algn="l" defTabSz="702899" rtl="0" eaLnBrk="1" latinLnBrk="0" hangingPunct="1">
      <a:defRPr sz="922" kern="1200">
        <a:solidFill>
          <a:schemeClr val="tx1"/>
        </a:solidFill>
        <a:latin typeface="+mn-lt"/>
        <a:ea typeface="+mn-ea"/>
        <a:cs typeface="+mn-cs"/>
      </a:defRPr>
    </a:lvl8pPr>
    <a:lvl9pPr marL="2811597" algn="l" defTabSz="702899" rtl="0" eaLnBrk="1" latinLnBrk="0" hangingPunct="1">
      <a:defRPr sz="92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9574" y="1237197"/>
            <a:ext cx="4528503" cy="2631887"/>
          </a:xfrm>
        </p:spPr>
        <p:txBody>
          <a:bodyPr anchor="b"/>
          <a:lstStyle>
            <a:lvl1pPr algn="ctr">
              <a:defRPr sz="34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5956" y="3970580"/>
            <a:ext cx="3995738" cy="1825171"/>
          </a:xfrm>
        </p:spPr>
        <p:txBody>
          <a:bodyPr/>
          <a:lstStyle>
            <a:lvl1pPr marL="0" indent="0" algn="ctr">
              <a:buNone/>
              <a:defRPr sz="1398"/>
            </a:lvl1pPr>
            <a:lvl2pPr marL="266365" indent="0" algn="ctr">
              <a:buNone/>
              <a:defRPr sz="1165"/>
            </a:lvl2pPr>
            <a:lvl3pPr marL="532729" indent="0" algn="ctr">
              <a:buNone/>
              <a:defRPr sz="1049"/>
            </a:lvl3pPr>
            <a:lvl4pPr marL="799094" indent="0" algn="ctr">
              <a:buNone/>
              <a:defRPr sz="932"/>
            </a:lvl4pPr>
            <a:lvl5pPr marL="1065459" indent="0" algn="ctr">
              <a:buNone/>
              <a:defRPr sz="932"/>
            </a:lvl5pPr>
            <a:lvl6pPr marL="1331824" indent="0" algn="ctr">
              <a:buNone/>
              <a:defRPr sz="932"/>
            </a:lvl6pPr>
            <a:lvl7pPr marL="1598188" indent="0" algn="ctr">
              <a:buNone/>
              <a:defRPr sz="932"/>
            </a:lvl7pPr>
            <a:lvl8pPr marL="1864553" indent="0" algn="ctr">
              <a:buNone/>
              <a:defRPr sz="932"/>
            </a:lvl8pPr>
            <a:lvl9pPr marL="2130918" indent="0" algn="ctr">
              <a:buNone/>
              <a:defRPr sz="93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5BC4D-A4AB-4EC0-9D04-DF89E0EACE67}" type="datetimeFigureOut">
              <a:rPr lang="en-GB" smtClean="0"/>
              <a:t>06/11/2023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85367-E836-42D2-B15E-CF008D5469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6404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5BC4D-A4AB-4EC0-9D04-DF89E0EACE67}" type="datetimeFigureOut">
              <a:rPr lang="en-GB" smtClean="0"/>
              <a:t>06/11/2023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85367-E836-42D2-B15E-CF008D5469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9447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2600" y="402483"/>
            <a:ext cx="1148775" cy="64064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6276" y="402483"/>
            <a:ext cx="3379728" cy="64064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5BC4D-A4AB-4EC0-9D04-DF89E0EACE67}" type="datetimeFigureOut">
              <a:rPr lang="en-GB" smtClean="0"/>
              <a:t>06/11/2023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85367-E836-42D2-B15E-CF008D5469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1848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5BC4D-A4AB-4EC0-9D04-DF89E0EACE67}" type="datetimeFigureOut">
              <a:rPr lang="en-GB" smtClean="0"/>
              <a:t>06/11/2023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85367-E836-42D2-B15E-CF008D5469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776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501" y="1884671"/>
            <a:ext cx="4595098" cy="3144614"/>
          </a:xfrm>
        </p:spPr>
        <p:txBody>
          <a:bodyPr anchor="b"/>
          <a:lstStyle>
            <a:lvl1pPr>
              <a:defRPr sz="34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3501" y="5059035"/>
            <a:ext cx="4595098" cy="1653678"/>
          </a:xfrm>
        </p:spPr>
        <p:txBody>
          <a:bodyPr/>
          <a:lstStyle>
            <a:lvl1pPr marL="0" indent="0">
              <a:buNone/>
              <a:defRPr sz="1398">
                <a:solidFill>
                  <a:schemeClr val="tx1"/>
                </a:solidFill>
              </a:defRPr>
            </a:lvl1pPr>
            <a:lvl2pPr marL="266365" indent="0">
              <a:buNone/>
              <a:defRPr sz="1165">
                <a:solidFill>
                  <a:schemeClr val="tx1">
                    <a:tint val="75000"/>
                  </a:schemeClr>
                </a:solidFill>
              </a:defRPr>
            </a:lvl2pPr>
            <a:lvl3pPr marL="532729" indent="0">
              <a:buNone/>
              <a:defRPr sz="1049">
                <a:solidFill>
                  <a:schemeClr val="tx1">
                    <a:tint val="75000"/>
                  </a:schemeClr>
                </a:solidFill>
              </a:defRPr>
            </a:lvl3pPr>
            <a:lvl4pPr marL="799094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4pPr>
            <a:lvl5pPr marL="1065459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5pPr>
            <a:lvl6pPr marL="1331824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6pPr>
            <a:lvl7pPr marL="1598188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7pPr>
            <a:lvl8pPr marL="1864553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8pPr>
            <a:lvl9pPr marL="2130918" indent="0">
              <a:buNone/>
              <a:defRPr sz="93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5BC4D-A4AB-4EC0-9D04-DF89E0EACE67}" type="datetimeFigureOut">
              <a:rPr lang="en-GB" smtClean="0"/>
              <a:t>06/11/2023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85367-E836-42D2-B15E-CF008D5469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1713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6276" y="2012414"/>
            <a:ext cx="2264251" cy="479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97123" y="2012414"/>
            <a:ext cx="2264251" cy="479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5BC4D-A4AB-4EC0-9D04-DF89E0EACE67}" type="datetimeFigureOut">
              <a:rPr lang="en-GB" smtClean="0"/>
              <a:t>06/11/2023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85367-E836-42D2-B15E-CF008D5469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196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970" y="402484"/>
            <a:ext cx="4595098" cy="14611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6971" y="1853171"/>
            <a:ext cx="2253845" cy="908210"/>
          </a:xfrm>
        </p:spPr>
        <p:txBody>
          <a:bodyPr anchor="b"/>
          <a:lstStyle>
            <a:lvl1pPr marL="0" indent="0">
              <a:buNone/>
              <a:defRPr sz="1398" b="1"/>
            </a:lvl1pPr>
            <a:lvl2pPr marL="266365" indent="0">
              <a:buNone/>
              <a:defRPr sz="1165" b="1"/>
            </a:lvl2pPr>
            <a:lvl3pPr marL="532729" indent="0">
              <a:buNone/>
              <a:defRPr sz="1049" b="1"/>
            </a:lvl3pPr>
            <a:lvl4pPr marL="799094" indent="0">
              <a:buNone/>
              <a:defRPr sz="932" b="1"/>
            </a:lvl4pPr>
            <a:lvl5pPr marL="1065459" indent="0">
              <a:buNone/>
              <a:defRPr sz="932" b="1"/>
            </a:lvl5pPr>
            <a:lvl6pPr marL="1331824" indent="0">
              <a:buNone/>
              <a:defRPr sz="932" b="1"/>
            </a:lvl6pPr>
            <a:lvl7pPr marL="1598188" indent="0">
              <a:buNone/>
              <a:defRPr sz="932" b="1"/>
            </a:lvl7pPr>
            <a:lvl8pPr marL="1864553" indent="0">
              <a:buNone/>
              <a:defRPr sz="932" b="1"/>
            </a:lvl8pPr>
            <a:lvl9pPr marL="2130918" indent="0">
              <a:buNone/>
              <a:defRPr sz="93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6971" y="2761381"/>
            <a:ext cx="2253845" cy="4061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97123" y="1853171"/>
            <a:ext cx="2264945" cy="908210"/>
          </a:xfrm>
        </p:spPr>
        <p:txBody>
          <a:bodyPr anchor="b"/>
          <a:lstStyle>
            <a:lvl1pPr marL="0" indent="0">
              <a:buNone/>
              <a:defRPr sz="1398" b="1"/>
            </a:lvl1pPr>
            <a:lvl2pPr marL="266365" indent="0">
              <a:buNone/>
              <a:defRPr sz="1165" b="1"/>
            </a:lvl2pPr>
            <a:lvl3pPr marL="532729" indent="0">
              <a:buNone/>
              <a:defRPr sz="1049" b="1"/>
            </a:lvl3pPr>
            <a:lvl4pPr marL="799094" indent="0">
              <a:buNone/>
              <a:defRPr sz="932" b="1"/>
            </a:lvl4pPr>
            <a:lvl5pPr marL="1065459" indent="0">
              <a:buNone/>
              <a:defRPr sz="932" b="1"/>
            </a:lvl5pPr>
            <a:lvl6pPr marL="1331824" indent="0">
              <a:buNone/>
              <a:defRPr sz="932" b="1"/>
            </a:lvl6pPr>
            <a:lvl7pPr marL="1598188" indent="0">
              <a:buNone/>
              <a:defRPr sz="932" b="1"/>
            </a:lvl7pPr>
            <a:lvl8pPr marL="1864553" indent="0">
              <a:buNone/>
              <a:defRPr sz="932" b="1"/>
            </a:lvl8pPr>
            <a:lvl9pPr marL="2130918" indent="0">
              <a:buNone/>
              <a:defRPr sz="93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97123" y="2761381"/>
            <a:ext cx="2264945" cy="4061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5BC4D-A4AB-4EC0-9D04-DF89E0EACE67}" type="datetimeFigureOut">
              <a:rPr lang="en-GB" smtClean="0"/>
              <a:t>06/11/2023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85367-E836-42D2-B15E-CF008D5469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9184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5BC4D-A4AB-4EC0-9D04-DF89E0EACE67}" type="datetimeFigureOut">
              <a:rPr lang="en-GB" smtClean="0"/>
              <a:t>06/11/2023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85367-E836-42D2-B15E-CF008D5469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7575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5BC4D-A4AB-4EC0-9D04-DF89E0EACE67}" type="datetimeFigureOut">
              <a:rPr lang="en-GB" smtClean="0"/>
              <a:t>06/11/2023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85367-E836-42D2-B15E-CF008D5469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2498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970" y="503978"/>
            <a:ext cx="1718306" cy="1763924"/>
          </a:xfrm>
        </p:spPr>
        <p:txBody>
          <a:bodyPr anchor="b"/>
          <a:lstStyle>
            <a:lvl1pPr>
              <a:defRPr sz="186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4945" y="1088455"/>
            <a:ext cx="2697123" cy="5372269"/>
          </a:xfrm>
        </p:spPr>
        <p:txBody>
          <a:bodyPr/>
          <a:lstStyle>
            <a:lvl1pPr>
              <a:defRPr sz="1864"/>
            </a:lvl1pPr>
            <a:lvl2pPr>
              <a:defRPr sz="1631"/>
            </a:lvl2pPr>
            <a:lvl3pPr>
              <a:defRPr sz="1398"/>
            </a:lvl3pPr>
            <a:lvl4pPr>
              <a:defRPr sz="1165"/>
            </a:lvl4pPr>
            <a:lvl5pPr>
              <a:defRPr sz="1165"/>
            </a:lvl5pPr>
            <a:lvl6pPr>
              <a:defRPr sz="1165"/>
            </a:lvl6pPr>
            <a:lvl7pPr>
              <a:defRPr sz="1165"/>
            </a:lvl7pPr>
            <a:lvl8pPr>
              <a:defRPr sz="1165"/>
            </a:lvl8pPr>
            <a:lvl9pPr>
              <a:defRPr sz="116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6970" y="2267902"/>
            <a:ext cx="1718306" cy="4201570"/>
          </a:xfrm>
        </p:spPr>
        <p:txBody>
          <a:bodyPr/>
          <a:lstStyle>
            <a:lvl1pPr marL="0" indent="0">
              <a:buNone/>
              <a:defRPr sz="932"/>
            </a:lvl1pPr>
            <a:lvl2pPr marL="266365" indent="0">
              <a:buNone/>
              <a:defRPr sz="816"/>
            </a:lvl2pPr>
            <a:lvl3pPr marL="532729" indent="0">
              <a:buNone/>
              <a:defRPr sz="699"/>
            </a:lvl3pPr>
            <a:lvl4pPr marL="799094" indent="0">
              <a:buNone/>
              <a:defRPr sz="583"/>
            </a:lvl4pPr>
            <a:lvl5pPr marL="1065459" indent="0">
              <a:buNone/>
              <a:defRPr sz="583"/>
            </a:lvl5pPr>
            <a:lvl6pPr marL="1331824" indent="0">
              <a:buNone/>
              <a:defRPr sz="583"/>
            </a:lvl6pPr>
            <a:lvl7pPr marL="1598188" indent="0">
              <a:buNone/>
              <a:defRPr sz="583"/>
            </a:lvl7pPr>
            <a:lvl8pPr marL="1864553" indent="0">
              <a:buNone/>
              <a:defRPr sz="583"/>
            </a:lvl8pPr>
            <a:lvl9pPr marL="2130918" indent="0">
              <a:buNone/>
              <a:defRPr sz="58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5BC4D-A4AB-4EC0-9D04-DF89E0EACE67}" type="datetimeFigureOut">
              <a:rPr lang="en-GB" smtClean="0"/>
              <a:t>06/11/2023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85367-E836-42D2-B15E-CF008D5469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8378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970" y="503978"/>
            <a:ext cx="1718306" cy="1763924"/>
          </a:xfrm>
        </p:spPr>
        <p:txBody>
          <a:bodyPr anchor="b"/>
          <a:lstStyle>
            <a:lvl1pPr>
              <a:defRPr sz="186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64945" y="1088455"/>
            <a:ext cx="2697123" cy="5372269"/>
          </a:xfrm>
        </p:spPr>
        <p:txBody>
          <a:bodyPr anchor="t"/>
          <a:lstStyle>
            <a:lvl1pPr marL="0" indent="0">
              <a:buNone/>
              <a:defRPr sz="1864"/>
            </a:lvl1pPr>
            <a:lvl2pPr marL="266365" indent="0">
              <a:buNone/>
              <a:defRPr sz="1631"/>
            </a:lvl2pPr>
            <a:lvl3pPr marL="532729" indent="0">
              <a:buNone/>
              <a:defRPr sz="1398"/>
            </a:lvl3pPr>
            <a:lvl4pPr marL="799094" indent="0">
              <a:buNone/>
              <a:defRPr sz="1165"/>
            </a:lvl4pPr>
            <a:lvl5pPr marL="1065459" indent="0">
              <a:buNone/>
              <a:defRPr sz="1165"/>
            </a:lvl5pPr>
            <a:lvl6pPr marL="1331824" indent="0">
              <a:buNone/>
              <a:defRPr sz="1165"/>
            </a:lvl6pPr>
            <a:lvl7pPr marL="1598188" indent="0">
              <a:buNone/>
              <a:defRPr sz="1165"/>
            </a:lvl7pPr>
            <a:lvl8pPr marL="1864553" indent="0">
              <a:buNone/>
              <a:defRPr sz="1165"/>
            </a:lvl8pPr>
            <a:lvl9pPr marL="2130918" indent="0">
              <a:buNone/>
              <a:defRPr sz="116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6970" y="2267902"/>
            <a:ext cx="1718306" cy="4201570"/>
          </a:xfrm>
        </p:spPr>
        <p:txBody>
          <a:bodyPr/>
          <a:lstStyle>
            <a:lvl1pPr marL="0" indent="0">
              <a:buNone/>
              <a:defRPr sz="932"/>
            </a:lvl1pPr>
            <a:lvl2pPr marL="266365" indent="0">
              <a:buNone/>
              <a:defRPr sz="816"/>
            </a:lvl2pPr>
            <a:lvl3pPr marL="532729" indent="0">
              <a:buNone/>
              <a:defRPr sz="699"/>
            </a:lvl3pPr>
            <a:lvl4pPr marL="799094" indent="0">
              <a:buNone/>
              <a:defRPr sz="583"/>
            </a:lvl4pPr>
            <a:lvl5pPr marL="1065459" indent="0">
              <a:buNone/>
              <a:defRPr sz="583"/>
            </a:lvl5pPr>
            <a:lvl6pPr marL="1331824" indent="0">
              <a:buNone/>
              <a:defRPr sz="583"/>
            </a:lvl6pPr>
            <a:lvl7pPr marL="1598188" indent="0">
              <a:buNone/>
              <a:defRPr sz="583"/>
            </a:lvl7pPr>
            <a:lvl8pPr marL="1864553" indent="0">
              <a:buNone/>
              <a:defRPr sz="583"/>
            </a:lvl8pPr>
            <a:lvl9pPr marL="2130918" indent="0">
              <a:buNone/>
              <a:defRPr sz="58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5BC4D-A4AB-4EC0-9D04-DF89E0EACE67}" type="datetimeFigureOut">
              <a:rPr lang="en-GB" smtClean="0"/>
              <a:t>06/11/2023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85367-E836-42D2-B15E-CF008D5469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063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6276" y="402484"/>
            <a:ext cx="4595098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6276" y="2012414"/>
            <a:ext cx="4595098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6276" y="7006700"/>
            <a:ext cx="119872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5BC4D-A4AB-4EC0-9D04-DF89E0EACE67}" type="datetimeFigureOut">
              <a:rPr lang="en-GB" smtClean="0"/>
              <a:t>06/11/2023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64784" y="7006700"/>
            <a:ext cx="1798082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62653" y="7006700"/>
            <a:ext cx="119872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85367-E836-42D2-B15E-CF008D5469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3322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32729" rtl="0" eaLnBrk="1" latinLnBrk="0" hangingPunct="1">
        <a:lnSpc>
          <a:spcPct val="90000"/>
        </a:lnSpc>
        <a:spcBef>
          <a:spcPct val="0"/>
        </a:spcBef>
        <a:buNone/>
        <a:defRPr sz="256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3182" indent="-133182" algn="l" defTabSz="532729" rtl="0" eaLnBrk="1" latinLnBrk="0" hangingPunct="1">
        <a:lnSpc>
          <a:spcPct val="90000"/>
        </a:lnSpc>
        <a:spcBef>
          <a:spcPts val="583"/>
        </a:spcBef>
        <a:buFont typeface="Arial" panose="020B0604020202020204" pitchFamily="34" charset="0"/>
        <a:buChar char="•"/>
        <a:defRPr sz="1631" kern="1200">
          <a:solidFill>
            <a:schemeClr val="tx1"/>
          </a:solidFill>
          <a:latin typeface="+mn-lt"/>
          <a:ea typeface="+mn-ea"/>
          <a:cs typeface="+mn-cs"/>
        </a:defRPr>
      </a:lvl1pPr>
      <a:lvl2pPr marL="399547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398" kern="1200">
          <a:solidFill>
            <a:schemeClr val="tx1"/>
          </a:solidFill>
          <a:latin typeface="+mn-lt"/>
          <a:ea typeface="+mn-ea"/>
          <a:cs typeface="+mn-cs"/>
        </a:defRPr>
      </a:lvl2pPr>
      <a:lvl3pPr marL="665912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165" kern="1200">
          <a:solidFill>
            <a:schemeClr val="tx1"/>
          </a:solidFill>
          <a:latin typeface="+mn-lt"/>
          <a:ea typeface="+mn-ea"/>
          <a:cs typeface="+mn-cs"/>
        </a:defRPr>
      </a:lvl3pPr>
      <a:lvl4pPr marL="932277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9" kern="1200">
          <a:solidFill>
            <a:schemeClr val="tx1"/>
          </a:solidFill>
          <a:latin typeface="+mn-lt"/>
          <a:ea typeface="+mn-ea"/>
          <a:cs typeface="+mn-cs"/>
        </a:defRPr>
      </a:lvl4pPr>
      <a:lvl5pPr marL="1198641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9" kern="1200">
          <a:solidFill>
            <a:schemeClr val="tx1"/>
          </a:solidFill>
          <a:latin typeface="+mn-lt"/>
          <a:ea typeface="+mn-ea"/>
          <a:cs typeface="+mn-cs"/>
        </a:defRPr>
      </a:lvl5pPr>
      <a:lvl6pPr marL="1465006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9" kern="1200">
          <a:solidFill>
            <a:schemeClr val="tx1"/>
          </a:solidFill>
          <a:latin typeface="+mn-lt"/>
          <a:ea typeface="+mn-ea"/>
          <a:cs typeface="+mn-cs"/>
        </a:defRPr>
      </a:lvl6pPr>
      <a:lvl7pPr marL="1731371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9" kern="1200">
          <a:solidFill>
            <a:schemeClr val="tx1"/>
          </a:solidFill>
          <a:latin typeface="+mn-lt"/>
          <a:ea typeface="+mn-ea"/>
          <a:cs typeface="+mn-cs"/>
        </a:defRPr>
      </a:lvl7pPr>
      <a:lvl8pPr marL="1997735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9" kern="1200">
          <a:solidFill>
            <a:schemeClr val="tx1"/>
          </a:solidFill>
          <a:latin typeface="+mn-lt"/>
          <a:ea typeface="+mn-ea"/>
          <a:cs typeface="+mn-cs"/>
        </a:defRPr>
      </a:lvl8pPr>
      <a:lvl9pPr marL="2264100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1pPr>
      <a:lvl2pPr marL="266365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2pPr>
      <a:lvl3pPr marL="532729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3pPr>
      <a:lvl4pPr marL="799094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4pPr>
      <a:lvl5pPr marL="1065459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5pPr>
      <a:lvl6pPr marL="1331824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6pPr>
      <a:lvl7pPr marL="1598188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7pPr>
      <a:lvl8pPr marL="1864553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8pPr>
      <a:lvl9pPr marL="2130918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F7FD666-91D6-1A29-4E80-8D5FB82C0AE7}"/>
              </a:ext>
            </a:extLst>
          </p:cNvPr>
          <p:cNvSpPr txBox="1"/>
          <p:nvPr/>
        </p:nvSpPr>
        <p:spPr>
          <a:xfrm>
            <a:off x="-80523" y="2569204"/>
            <a:ext cx="738664" cy="2650496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en-GB" sz="3600" spc="600" dirty="0">
                <a:solidFill>
                  <a:schemeClr val="bg1">
                    <a:lumMod val="75000"/>
                  </a:schemeClr>
                </a:solidFill>
                <a:latin typeface="Aptos Display" panose="020B0004020202020204" pitchFamily="34" charset="0"/>
              </a:rPr>
              <a:t>COMPACT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B4CF85-5572-88F1-8F6E-44635BFC5606}"/>
              </a:ext>
            </a:extLst>
          </p:cNvPr>
          <p:cNvSpPr txBox="1"/>
          <p:nvPr/>
        </p:nvSpPr>
        <p:spPr>
          <a:xfrm>
            <a:off x="4669509" y="2744464"/>
            <a:ext cx="738664" cy="215689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r"/>
            <a:r>
              <a:rPr lang="en-GB" sz="3600" spc="600" dirty="0">
                <a:solidFill>
                  <a:schemeClr val="bg1">
                    <a:lumMod val="75000"/>
                  </a:schemeClr>
                </a:solidFill>
                <a:latin typeface="Aptos Display" panose="020B0004020202020204" pitchFamily="34" charset="0"/>
              </a:rPr>
              <a:t>MOBILE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5CEC4D-4C2A-E780-BB16-482B3ECF0CAD}"/>
              </a:ext>
            </a:extLst>
          </p:cNvPr>
          <p:cNvSpPr txBox="1"/>
          <p:nvPr/>
        </p:nvSpPr>
        <p:spPr>
          <a:xfrm>
            <a:off x="1139825" y="7012192"/>
            <a:ext cx="3195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chemeClr val="bg1">
                    <a:lumMod val="75000"/>
                  </a:schemeClr>
                </a:solidFill>
                <a:latin typeface="Aptos Display" panose="020B0004020202020204" pitchFamily="34" charset="0"/>
              </a:rPr>
              <a:t>OPEN-SOURCE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49B76A6-06F6-A223-1540-ED54261B61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rcRect l="42043" t="27396" r="41459" b="8158"/>
          <a:stretch/>
        </p:blipFill>
        <p:spPr>
          <a:xfrm>
            <a:off x="1139825" y="547481"/>
            <a:ext cx="3048000" cy="6464711"/>
          </a:xfrm>
          <a:prstGeom prst="rect">
            <a:avLst/>
          </a:prstGeom>
          <a:ln>
            <a:noFill/>
          </a:ln>
          <a:effectLst>
            <a:softEdge rad="41910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B04FDCD-F89A-41F5-86E3-7143C3CA5AEC}"/>
              </a:ext>
            </a:extLst>
          </p:cNvPr>
          <p:cNvSpPr txBox="1"/>
          <p:nvPr/>
        </p:nvSpPr>
        <p:spPr>
          <a:xfrm>
            <a:off x="297893" y="1061222"/>
            <a:ext cx="48798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600" dirty="0">
                <a:solidFill>
                  <a:schemeClr val="bg1"/>
                </a:solidFill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ptos Display" panose="020B0004020202020204" pitchFamily="34" charset="0"/>
              </a:rPr>
              <a:t>ComBadge Manual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77EF72-BF0C-4359-EF24-2E00B93B0F13}"/>
              </a:ext>
            </a:extLst>
          </p:cNvPr>
          <p:cNvSpPr txBox="1"/>
          <p:nvPr/>
        </p:nvSpPr>
        <p:spPr>
          <a:xfrm>
            <a:off x="2257017" y="3725444"/>
            <a:ext cx="961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Aptos Display" panose="020B0004020202020204" pitchFamily="34" charset="0"/>
              </a:rPr>
              <a:t>v0.1a</a:t>
            </a:r>
          </a:p>
        </p:txBody>
      </p:sp>
    </p:spTree>
    <p:extLst>
      <p:ext uri="{BB962C8B-B14F-4D97-AF65-F5344CB8AC3E}">
        <p14:creationId xmlns:p14="http://schemas.microsoft.com/office/powerpoint/2010/main" val="516809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B79A994E-1CCC-50DF-2B70-A36898D4FF56}"/>
              </a:ext>
            </a:extLst>
          </p:cNvPr>
          <p:cNvSpPr txBox="1"/>
          <p:nvPr/>
        </p:nvSpPr>
        <p:spPr>
          <a:xfrm>
            <a:off x="-38100" y="87924"/>
            <a:ext cx="13042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Aptos Display" panose="020B0004020202020204" pitchFamily="34" charset="0"/>
              </a:rPr>
              <a:t>Silver Coated </a:t>
            </a:r>
          </a:p>
          <a:p>
            <a:r>
              <a:rPr lang="en-GB" sz="1400" dirty="0">
                <a:solidFill>
                  <a:schemeClr val="bg1"/>
                </a:solidFill>
                <a:latin typeface="Aptos Display" panose="020B0004020202020204" pitchFamily="34" charset="0"/>
              </a:rPr>
              <a:t>3D Printed Main</a:t>
            </a:r>
          </a:p>
          <a:p>
            <a:r>
              <a:rPr lang="en-GB" sz="1400" dirty="0">
                <a:solidFill>
                  <a:schemeClr val="bg1"/>
                </a:solidFill>
                <a:latin typeface="Aptos Display" panose="020B0004020202020204" pitchFamily="34" charset="0"/>
              </a:rPr>
              <a:t>Touch Panel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AA8BF4-ED98-6FD6-99E6-5059A248A6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043" t="27396" r="41459" b="8158"/>
          <a:stretch/>
        </p:blipFill>
        <p:spPr>
          <a:xfrm>
            <a:off x="1139825" y="547481"/>
            <a:ext cx="3048000" cy="646471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5D96155-0A04-96A5-A785-ED453893AA6F}"/>
              </a:ext>
            </a:extLst>
          </p:cNvPr>
          <p:cNvCxnSpPr>
            <a:cxnSpLocks/>
          </p:cNvCxnSpPr>
          <p:nvPr/>
        </p:nvCxnSpPr>
        <p:spPr>
          <a:xfrm flipH="1">
            <a:off x="3870783" y="1807535"/>
            <a:ext cx="1464487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DD0D861-814C-591B-691E-7389149D793A}"/>
              </a:ext>
            </a:extLst>
          </p:cNvPr>
          <p:cNvCxnSpPr/>
          <p:nvPr/>
        </p:nvCxnSpPr>
        <p:spPr>
          <a:xfrm>
            <a:off x="-7620" y="994499"/>
            <a:ext cx="1304260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2381D2C-BA86-B713-9357-856BF8A95408}"/>
              </a:ext>
            </a:extLst>
          </p:cNvPr>
          <p:cNvCxnSpPr>
            <a:cxnSpLocks/>
          </p:cNvCxnSpPr>
          <p:nvPr/>
        </p:nvCxnSpPr>
        <p:spPr>
          <a:xfrm>
            <a:off x="-7620" y="2736112"/>
            <a:ext cx="1304260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DC94529-53EA-EE0A-3119-B47F82CAE490}"/>
              </a:ext>
            </a:extLst>
          </p:cNvPr>
          <p:cNvCxnSpPr>
            <a:cxnSpLocks/>
          </p:cNvCxnSpPr>
          <p:nvPr/>
        </p:nvCxnSpPr>
        <p:spPr>
          <a:xfrm>
            <a:off x="-7620" y="3430773"/>
            <a:ext cx="1403498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37D9F77-D012-B65E-3520-2304E5BD259E}"/>
              </a:ext>
            </a:extLst>
          </p:cNvPr>
          <p:cNvCxnSpPr>
            <a:cxnSpLocks/>
          </p:cNvCxnSpPr>
          <p:nvPr/>
        </p:nvCxnSpPr>
        <p:spPr>
          <a:xfrm flipH="1" flipV="1">
            <a:off x="3349595" y="4396740"/>
            <a:ext cx="1993295" cy="86602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8F36B06-8B48-7B12-A0D5-66F3C478D937}"/>
              </a:ext>
            </a:extLst>
          </p:cNvPr>
          <p:cNvCxnSpPr/>
          <p:nvPr/>
        </p:nvCxnSpPr>
        <p:spPr>
          <a:xfrm>
            <a:off x="-7620" y="4777564"/>
            <a:ext cx="1304260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42E1211-8973-00F3-DC16-F78F94F16282}"/>
              </a:ext>
            </a:extLst>
          </p:cNvPr>
          <p:cNvCxnSpPr>
            <a:cxnSpLocks/>
          </p:cNvCxnSpPr>
          <p:nvPr/>
        </p:nvCxnSpPr>
        <p:spPr>
          <a:xfrm>
            <a:off x="-7620" y="6344094"/>
            <a:ext cx="1352476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17559E9-3D8E-15D2-143A-91CBA51DF120}"/>
              </a:ext>
            </a:extLst>
          </p:cNvPr>
          <p:cNvCxnSpPr>
            <a:cxnSpLocks/>
          </p:cNvCxnSpPr>
          <p:nvPr/>
        </p:nvCxnSpPr>
        <p:spPr>
          <a:xfrm flipH="1">
            <a:off x="3685953" y="5262762"/>
            <a:ext cx="1641697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3EC7624-80D8-6A03-2781-5254784456DD}"/>
              </a:ext>
            </a:extLst>
          </p:cNvPr>
          <p:cNvSpPr txBox="1"/>
          <p:nvPr/>
        </p:nvSpPr>
        <p:spPr>
          <a:xfrm>
            <a:off x="-38100" y="2089781"/>
            <a:ext cx="1304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Aptos Display" panose="020B0004020202020204" pitchFamily="34" charset="0"/>
              </a:rPr>
              <a:t>USB-C</a:t>
            </a:r>
          </a:p>
          <a:p>
            <a:r>
              <a:rPr lang="en-GB" sz="1400" dirty="0">
                <a:solidFill>
                  <a:schemeClr val="bg1"/>
                </a:solidFill>
                <a:latin typeface="Aptos Display" panose="020B0004020202020204" pitchFamily="34" charset="0"/>
              </a:rPr>
              <a:t>Charge Port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DC6E0D-206A-D8D9-ABFF-042C2933D236}"/>
              </a:ext>
            </a:extLst>
          </p:cNvPr>
          <p:cNvSpPr txBox="1"/>
          <p:nvPr/>
        </p:nvSpPr>
        <p:spPr>
          <a:xfrm>
            <a:off x="-59364" y="3432663"/>
            <a:ext cx="1304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Aptos Display" panose="020B0004020202020204" pitchFamily="34" charset="0"/>
              </a:rPr>
              <a:t>1000mAh</a:t>
            </a:r>
          </a:p>
          <a:p>
            <a:r>
              <a:rPr lang="en-GB" sz="1400" dirty="0">
                <a:solidFill>
                  <a:schemeClr val="bg1"/>
                </a:solidFill>
                <a:latin typeface="Aptos Display" panose="020B0004020202020204" pitchFamily="34" charset="0"/>
              </a:rPr>
              <a:t>LiPo Battery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838FA56-813A-B63E-59CB-3EF120534AD9}"/>
              </a:ext>
            </a:extLst>
          </p:cNvPr>
          <p:cNvSpPr txBox="1"/>
          <p:nvPr/>
        </p:nvSpPr>
        <p:spPr>
          <a:xfrm>
            <a:off x="-38100" y="4788303"/>
            <a:ext cx="1304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Aptos Display" panose="020B0004020202020204" pitchFamily="34" charset="0"/>
              </a:rPr>
              <a:t>Recessed </a:t>
            </a:r>
          </a:p>
          <a:p>
            <a:r>
              <a:rPr lang="en-GB" sz="1400" dirty="0">
                <a:solidFill>
                  <a:schemeClr val="bg1"/>
                </a:solidFill>
                <a:latin typeface="Aptos Display" panose="020B0004020202020204" pitchFamily="34" charset="0"/>
              </a:rPr>
              <a:t>Rear Panel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4DCA5A6-29A5-11B8-8BF8-560B89ADFE8E}"/>
              </a:ext>
            </a:extLst>
          </p:cNvPr>
          <p:cNvSpPr txBox="1"/>
          <p:nvPr/>
        </p:nvSpPr>
        <p:spPr>
          <a:xfrm>
            <a:off x="48216" y="6350168"/>
            <a:ext cx="13042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Aptos Display" panose="020B0004020202020204" pitchFamily="34" charset="0"/>
              </a:rPr>
              <a:t>Undershirt Magnetic Holder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36F38B5-14A5-067E-63B8-C4C0EB4EE093}"/>
              </a:ext>
            </a:extLst>
          </p:cNvPr>
          <p:cNvSpPr txBox="1"/>
          <p:nvPr/>
        </p:nvSpPr>
        <p:spPr>
          <a:xfrm>
            <a:off x="4098321" y="5241559"/>
            <a:ext cx="1304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Aptos Display" panose="020B0004020202020204" pitchFamily="34" charset="0"/>
              </a:rPr>
              <a:t>Neodymium Magnets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B1042BE-F2B6-3190-8268-977665FA71F3}"/>
              </a:ext>
            </a:extLst>
          </p:cNvPr>
          <p:cNvSpPr txBox="1"/>
          <p:nvPr/>
        </p:nvSpPr>
        <p:spPr>
          <a:xfrm>
            <a:off x="4098321" y="45720"/>
            <a:ext cx="13042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Aptos Display" panose="020B0004020202020204" pitchFamily="34" charset="0"/>
              </a:rPr>
              <a:t>ESP32 PCB Featuring:</a:t>
            </a:r>
          </a:p>
          <a:p>
            <a:r>
              <a:rPr lang="en-GB" sz="1400" dirty="0">
                <a:solidFill>
                  <a:schemeClr val="bg1"/>
                </a:solidFill>
                <a:latin typeface="Aptos Display" panose="020B0004020202020204" pitchFamily="34" charset="0"/>
              </a:rPr>
              <a:t>- INMP441</a:t>
            </a:r>
          </a:p>
          <a:p>
            <a:r>
              <a:rPr lang="en-GB" sz="1400" dirty="0">
                <a:solidFill>
                  <a:schemeClr val="bg1"/>
                </a:solidFill>
                <a:latin typeface="Aptos Display" panose="020B0004020202020204" pitchFamily="34" charset="0"/>
              </a:rPr>
              <a:t>- 3.3v 600mA</a:t>
            </a:r>
          </a:p>
          <a:p>
            <a:r>
              <a:rPr lang="en-GB" sz="1400" dirty="0">
                <a:solidFill>
                  <a:schemeClr val="bg1"/>
                </a:solidFill>
                <a:latin typeface="Aptos Display" panose="020B0004020202020204" pitchFamily="34" charset="0"/>
              </a:rPr>
              <a:t>  Regulator</a:t>
            </a:r>
          </a:p>
          <a:p>
            <a:r>
              <a:rPr lang="en-GB" sz="1400" dirty="0">
                <a:solidFill>
                  <a:schemeClr val="bg1"/>
                </a:solidFill>
                <a:latin typeface="Aptos Display" panose="020B0004020202020204" pitchFamily="34" charset="0"/>
              </a:rPr>
              <a:t>- I2S Sound</a:t>
            </a:r>
          </a:p>
          <a:p>
            <a:r>
              <a:rPr lang="en-GB" sz="1400" dirty="0">
                <a:solidFill>
                  <a:schemeClr val="bg1"/>
                </a:solidFill>
                <a:latin typeface="Aptos Display" panose="020B0004020202020204" pitchFamily="34" charset="0"/>
              </a:rPr>
              <a:t>- 8</a:t>
            </a:r>
            <a:r>
              <a:rPr lang="en-GB" sz="1400" dirty="0">
                <a:solidFill>
                  <a:schemeClr val="bg1"/>
                </a:solidFill>
                <a:latin typeface="Aptos Display" panose="020B0004020202020204" pitchFamily="34" charset="0"/>
                <a:cs typeface="Times New Roman" panose="02020603050405020304" pitchFamily="18" charset="0"/>
              </a:rPr>
              <a:t>Ω</a:t>
            </a:r>
            <a:r>
              <a:rPr lang="en-GB" sz="1400" dirty="0">
                <a:solidFill>
                  <a:schemeClr val="bg1"/>
                </a:solidFill>
                <a:latin typeface="Aptos Display" panose="020B0004020202020204" pitchFamily="34" charset="0"/>
              </a:rPr>
              <a:t> Speaker</a:t>
            </a:r>
          </a:p>
          <a:p>
            <a:r>
              <a:rPr lang="en-GB" sz="1400" dirty="0">
                <a:solidFill>
                  <a:schemeClr val="bg1"/>
                </a:solidFill>
                <a:latin typeface="Aptos Display" panose="020B0004020202020204" pitchFamily="34" charset="0"/>
              </a:rPr>
              <a:t>- TP4056 LiPo</a:t>
            </a:r>
          </a:p>
          <a:p>
            <a:r>
              <a:rPr lang="en-GB" sz="1400" dirty="0">
                <a:solidFill>
                  <a:schemeClr val="bg1"/>
                </a:solidFill>
                <a:latin typeface="Aptos Display" panose="020B0004020202020204" pitchFamily="34" charset="0"/>
              </a:rPr>
              <a:t>  Charger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6493030-F43D-FFA7-D200-612ECF3CA3BF}"/>
              </a:ext>
            </a:extLst>
          </p:cNvPr>
          <p:cNvCxnSpPr>
            <a:cxnSpLocks/>
          </p:cNvCxnSpPr>
          <p:nvPr/>
        </p:nvCxnSpPr>
        <p:spPr>
          <a:xfrm flipH="1">
            <a:off x="4031010" y="2743555"/>
            <a:ext cx="1304260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021A10B-4A1E-607E-F8F2-8BC123F3791C}"/>
              </a:ext>
            </a:extLst>
          </p:cNvPr>
          <p:cNvSpPr txBox="1"/>
          <p:nvPr/>
        </p:nvSpPr>
        <p:spPr>
          <a:xfrm flipH="1">
            <a:off x="4098321" y="2778177"/>
            <a:ext cx="13042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Aptos Display" panose="020B0004020202020204" pitchFamily="34" charset="0"/>
              </a:rPr>
              <a:t>Gold Plated </a:t>
            </a:r>
          </a:p>
          <a:p>
            <a:r>
              <a:rPr lang="en-GB" sz="1400" dirty="0">
                <a:solidFill>
                  <a:schemeClr val="bg1"/>
                </a:solidFill>
                <a:latin typeface="Aptos Display" panose="020B0004020202020204" pitchFamily="34" charset="0"/>
              </a:rPr>
              <a:t>3D Printed Structure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D70C0CD-4C92-8634-F3F5-269EF638967A}"/>
              </a:ext>
            </a:extLst>
          </p:cNvPr>
          <p:cNvCxnSpPr>
            <a:cxnSpLocks/>
          </p:cNvCxnSpPr>
          <p:nvPr/>
        </p:nvCxnSpPr>
        <p:spPr>
          <a:xfrm>
            <a:off x="3192780" y="6005801"/>
            <a:ext cx="0" cy="455959"/>
          </a:xfrm>
          <a:prstGeom prst="line">
            <a:avLst/>
          </a:prstGeom>
          <a:ln w="317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FF4CC6B-8F78-5463-75DB-ACEDD8E670F6}"/>
              </a:ext>
            </a:extLst>
          </p:cNvPr>
          <p:cNvCxnSpPr>
            <a:cxnSpLocks/>
          </p:cNvCxnSpPr>
          <p:nvPr/>
        </p:nvCxnSpPr>
        <p:spPr>
          <a:xfrm>
            <a:off x="1790700" y="5518121"/>
            <a:ext cx="0" cy="455959"/>
          </a:xfrm>
          <a:prstGeom prst="line">
            <a:avLst/>
          </a:prstGeom>
          <a:ln w="317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21FCE85-ACB3-8475-EDFB-B41DD5F6FB61}"/>
              </a:ext>
            </a:extLst>
          </p:cNvPr>
          <p:cNvCxnSpPr>
            <a:cxnSpLocks/>
          </p:cNvCxnSpPr>
          <p:nvPr/>
        </p:nvCxnSpPr>
        <p:spPr>
          <a:xfrm>
            <a:off x="3558540" y="5342861"/>
            <a:ext cx="0" cy="455959"/>
          </a:xfrm>
          <a:prstGeom prst="line">
            <a:avLst/>
          </a:prstGeom>
          <a:ln w="317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5CA4485-C433-DE69-E604-0B1408D26A98}"/>
              </a:ext>
            </a:extLst>
          </p:cNvPr>
          <p:cNvCxnSpPr>
            <a:cxnSpLocks/>
          </p:cNvCxnSpPr>
          <p:nvPr/>
        </p:nvCxnSpPr>
        <p:spPr>
          <a:xfrm>
            <a:off x="3589020" y="3940781"/>
            <a:ext cx="0" cy="455959"/>
          </a:xfrm>
          <a:prstGeom prst="line">
            <a:avLst/>
          </a:prstGeom>
          <a:ln w="317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4A51E21-3AF6-5CAB-D86C-E64F0AE0EAF2}"/>
              </a:ext>
            </a:extLst>
          </p:cNvPr>
          <p:cNvCxnSpPr>
            <a:cxnSpLocks/>
          </p:cNvCxnSpPr>
          <p:nvPr/>
        </p:nvCxnSpPr>
        <p:spPr>
          <a:xfrm>
            <a:off x="3223260" y="4443701"/>
            <a:ext cx="0" cy="455959"/>
          </a:xfrm>
          <a:prstGeom prst="line">
            <a:avLst/>
          </a:prstGeom>
          <a:ln w="317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7B751FD-51F1-2715-06D7-59F0CD771406}"/>
              </a:ext>
            </a:extLst>
          </p:cNvPr>
          <p:cNvCxnSpPr>
            <a:cxnSpLocks/>
          </p:cNvCxnSpPr>
          <p:nvPr/>
        </p:nvCxnSpPr>
        <p:spPr>
          <a:xfrm>
            <a:off x="1767840" y="4062701"/>
            <a:ext cx="0" cy="455959"/>
          </a:xfrm>
          <a:prstGeom prst="line">
            <a:avLst/>
          </a:prstGeom>
          <a:ln w="317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F3D5BD0-4272-3A58-E208-6DD9D44AEBC8}"/>
              </a:ext>
            </a:extLst>
          </p:cNvPr>
          <p:cNvCxnSpPr>
            <a:cxnSpLocks/>
          </p:cNvCxnSpPr>
          <p:nvPr/>
        </p:nvCxnSpPr>
        <p:spPr>
          <a:xfrm>
            <a:off x="2529840" y="3779837"/>
            <a:ext cx="0" cy="929323"/>
          </a:xfrm>
          <a:prstGeom prst="line">
            <a:avLst/>
          </a:prstGeom>
          <a:ln w="317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87439EB-31B5-8BA5-F5EB-C72A96471CC5}"/>
              </a:ext>
            </a:extLst>
          </p:cNvPr>
          <p:cNvCxnSpPr>
            <a:cxnSpLocks/>
          </p:cNvCxnSpPr>
          <p:nvPr/>
        </p:nvCxnSpPr>
        <p:spPr>
          <a:xfrm>
            <a:off x="1403498" y="1051560"/>
            <a:ext cx="0" cy="1367879"/>
          </a:xfrm>
          <a:prstGeom prst="line">
            <a:avLst/>
          </a:prstGeom>
          <a:ln w="317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63597AE1-292F-5FB7-8073-6E64AED2F24F}"/>
              </a:ext>
            </a:extLst>
          </p:cNvPr>
          <p:cNvSpPr txBox="1"/>
          <p:nvPr/>
        </p:nvSpPr>
        <p:spPr>
          <a:xfrm>
            <a:off x="479751" y="101448"/>
            <a:ext cx="4368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chemeClr val="bg1"/>
                </a:solidFill>
                <a:latin typeface="Aptos Display" panose="020B0004020202020204" pitchFamily="34" charset="0"/>
              </a:rPr>
              <a:t>Exploded View: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102EA9B8-5F21-AF90-E378-5F863700314F}"/>
              </a:ext>
            </a:extLst>
          </p:cNvPr>
          <p:cNvCxnSpPr>
            <a:cxnSpLocks/>
          </p:cNvCxnSpPr>
          <p:nvPr/>
        </p:nvCxnSpPr>
        <p:spPr>
          <a:xfrm>
            <a:off x="3124200" y="2935055"/>
            <a:ext cx="0" cy="313906"/>
          </a:xfrm>
          <a:prstGeom prst="line">
            <a:avLst/>
          </a:prstGeom>
          <a:ln w="317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8280D58E-96EF-3724-4D0B-261D907165C4}"/>
              </a:ext>
            </a:extLst>
          </p:cNvPr>
          <p:cNvCxnSpPr>
            <a:cxnSpLocks/>
          </p:cNvCxnSpPr>
          <p:nvPr/>
        </p:nvCxnSpPr>
        <p:spPr>
          <a:xfrm>
            <a:off x="3124200" y="2089781"/>
            <a:ext cx="0" cy="546739"/>
          </a:xfrm>
          <a:prstGeom prst="line">
            <a:avLst/>
          </a:prstGeom>
          <a:ln w="317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0A0CC37-35FC-FE99-9FAC-1835C44E3999}"/>
              </a:ext>
            </a:extLst>
          </p:cNvPr>
          <p:cNvCxnSpPr>
            <a:cxnSpLocks/>
          </p:cNvCxnSpPr>
          <p:nvPr/>
        </p:nvCxnSpPr>
        <p:spPr>
          <a:xfrm>
            <a:off x="3778102" y="2813021"/>
            <a:ext cx="0" cy="1705639"/>
          </a:xfrm>
          <a:prstGeom prst="line">
            <a:avLst/>
          </a:prstGeom>
          <a:ln w="317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9067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77B620E-E971-D87C-AD9C-0CA682F61A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2D2D2D"/>
              </a:clrFrom>
              <a:clrTo>
                <a:srgbClr val="2D2D2D">
                  <a:alpha val="0"/>
                </a:srgbClr>
              </a:clrTo>
            </a:clrChange>
          </a:blip>
          <a:srcRect l="40447" t="28654" r="39064" b="45564"/>
          <a:stretch/>
        </p:blipFill>
        <p:spPr>
          <a:xfrm>
            <a:off x="680584" y="1433092"/>
            <a:ext cx="3071820" cy="21742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09FEF0-A2A4-4ED5-B736-D166C96491C4}"/>
              </a:ext>
            </a:extLst>
          </p:cNvPr>
          <p:cNvSpPr txBox="1"/>
          <p:nvPr/>
        </p:nvSpPr>
        <p:spPr>
          <a:xfrm>
            <a:off x="3003797" y="773292"/>
            <a:ext cx="2429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u="sng" dirty="0">
                <a:solidFill>
                  <a:schemeClr val="bg1"/>
                </a:solidFill>
                <a:latin typeface="Aptos Display" panose="020B0004020202020204" pitchFamily="34" charset="0"/>
              </a:rPr>
              <a:t>Main Capacitive Touch Panel_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0703E0-E504-4375-BF42-49AF88244795}"/>
              </a:ext>
            </a:extLst>
          </p:cNvPr>
          <p:cNvSpPr txBox="1"/>
          <p:nvPr/>
        </p:nvSpPr>
        <p:spPr>
          <a:xfrm>
            <a:off x="68699" y="5198082"/>
            <a:ext cx="532765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bg1"/>
                </a:solidFill>
                <a:latin typeface="Aptos Display" panose="020B0004020202020204" pitchFamily="34" charset="0"/>
              </a:rPr>
              <a:t>To use:</a:t>
            </a:r>
          </a:p>
          <a:p>
            <a:endParaRPr lang="en-GB" sz="1400" b="1" dirty="0">
              <a:solidFill>
                <a:schemeClr val="bg1"/>
              </a:solidFill>
              <a:latin typeface="Aptos Display" panose="020B0004020202020204" pitchFamily="34" charset="0"/>
            </a:endParaRPr>
          </a:p>
          <a:p>
            <a:r>
              <a:rPr lang="en-GB" sz="1400" b="1" dirty="0">
                <a:solidFill>
                  <a:schemeClr val="bg1"/>
                </a:solidFill>
                <a:latin typeface="Aptos Display" panose="020B0004020202020204" pitchFamily="34" charset="0"/>
              </a:rPr>
              <a:t>Main Panel:</a:t>
            </a:r>
            <a:endParaRPr lang="en-GB" sz="1400" dirty="0">
              <a:solidFill>
                <a:schemeClr val="bg1"/>
              </a:solidFill>
              <a:latin typeface="Aptos Display" panose="020B00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GB" sz="1400" dirty="0">
                <a:solidFill>
                  <a:schemeClr val="bg1"/>
                </a:solidFill>
                <a:latin typeface="Aptos Display" panose="020B0004020202020204" pitchFamily="34" charset="0"/>
              </a:rPr>
              <a:t>Tap to activate </a:t>
            </a:r>
            <a:r>
              <a:rPr lang="en-GB" sz="1400" b="1" dirty="0">
                <a:solidFill>
                  <a:schemeClr val="bg1"/>
                </a:solidFill>
                <a:latin typeface="Aptos Display" panose="020B0004020202020204" pitchFamily="34" charset="0"/>
              </a:rPr>
              <a:t>Listening Mode</a:t>
            </a:r>
            <a:r>
              <a:rPr lang="en-GB" sz="1400" dirty="0">
                <a:solidFill>
                  <a:schemeClr val="bg1"/>
                </a:solidFill>
                <a:latin typeface="Aptos Display" panose="020B0004020202020204" pitchFamily="34" charset="0"/>
              </a:rPr>
              <a:t> where the ComBadge will  listen for 	Spoken Commands. - See </a:t>
            </a:r>
            <a:r>
              <a:rPr lang="en-GB" sz="1400" b="1" dirty="0">
                <a:solidFill>
                  <a:schemeClr val="bg1"/>
                </a:solidFill>
                <a:latin typeface="Aptos Display" panose="020B0004020202020204" pitchFamily="34" charset="0"/>
              </a:rPr>
              <a:t>Commands</a:t>
            </a:r>
            <a:r>
              <a:rPr lang="en-GB" sz="1400" dirty="0">
                <a:solidFill>
                  <a:schemeClr val="bg1"/>
                </a:solidFill>
                <a:latin typeface="Aptos Display" panose="020B0004020202020204" pitchFamily="34" charset="0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GB" sz="1400" dirty="0">
                <a:solidFill>
                  <a:schemeClr val="bg1"/>
                </a:solidFill>
                <a:latin typeface="Aptos Display" panose="020B0004020202020204" pitchFamily="34" charset="0"/>
              </a:rPr>
              <a:t>Second Tap cancels and exits current Mode or ends current Call.</a:t>
            </a:r>
          </a:p>
          <a:p>
            <a:endParaRPr lang="en-GB" sz="1400" dirty="0">
              <a:solidFill>
                <a:schemeClr val="bg1"/>
              </a:solidFill>
              <a:latin typeface="Aptos Display" panose="020B0004020202020204" pitchFamily="34" charset="0"/>
            </a:endParaRPr>
          </a:p>
          <a:p>
            <a:r>
              <a:rPr lang="en-GB" sz="1400" b="1" dirty="0">
                <a:solidFill>
                  <a:schemeClr val="bg1"/>
                </a:solidFill>
                <a:latin typeface="Aptos Display" panose="020B0004020202020204" pitchFamily="34" charset="0"/>
              </a:rPr>
              <a:t>Secondary Touch Pads:</a:t>
            </a:r>
          </a:p>
          <a:p>
            <a:pPr marL="285750" indent="-285750">
              <a:buFontTx/>
              <a:buChar char="-"/>
            </a:pPr>
            <a:r>
              <a:rPr lang="en-GB" sz="1400" dirty="0">
                <a:solidFill>
                  <a:schemeClr val="bg1"/>
                </a:solidFill>
                <a:latin typeface="Aptos Display" panose="020B0004020202020204" pitchFamily="34" charset="0"/>
              </a:rPr>
              <a:t>Tap to activate corresponding function. - See </a:t>
            </a:r>
            <a:r>
              <a:rPr lang="en-GB" sz="1400" b="1" dirty="0">
                <a:solidFill>
                  <a:schemeClr val="bg1"/>
                </a:solidFill>
                <a:latin typeface="Aptos Display" panose="020B0004020202020204" pitchFamily="34" charset="0"/>
              </a:rPr>
              <a:t>Secondary Functions.</a:t>
            </a:r>
            <a:endParaRPr lang="en-GB" sz="1400" dirty="0">
              <a:solidFill>
                <a:schemeClr val="bg1"/>
              </a:solidFill>
              <a:latin typeface="Aptos Display" panose="020B0004020202020204" pitchFamily="34" charset="0"/>
            </a:endParaRPr>
          </a:p>
          <a:p>
            <a:endParaRPr lang="en-GB" sz="1400" dirty="0">
              <a:solidFill>
                <a:schemeClr val="bg1"/>
              </a:solidFill>
              <a:latin typeface="Aptos Display" panose="020B0004020202020204" pitchFamily="34" charset="0"/>
            </a:endParaRPr>
          </a:p>
          <a:p>
            <a:endParaRPr lang="en-GB" sz="1400" dirty="0">
              <a:solidFill>
                <a:schemeClr val="bg1"/>
              </a:solidFill>
              <a:latin typeface="Aptos Display" panose="020B00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E6A1EF-8052-4BC3-AEFB-1126A96F5531}"/>
              </a:ext>
            </a:extLst>
          </p:cNvPr>
          <p:cNvSpPr txBox="1"/>
          <p:nvPr/>
        </p:nvSpPr>
        <p:spPr>
          <a:xfrm>
            <a:off x="-97539" y="1419031"/>
            <a:ext cx="2134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u="sng" dirty="0">
                <a:solidFill>
                  <a:schemeClr val="bg1"/>
                </a:solidFill>
                <a:latin typeface="Aptos Display" panose="020B0004020202020204" pitchFamily="34" charset="0"/>
              </a:rPr>
              <a:t>_Speaker Output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206CFE-3EBE-4B8A-8D00-F78A79834430}"/>
              </a:ext>
            </a:extLst>
          </p:cNvPr>
          <p:cNvSpPr txBox="1"/>
          <p:nvPr/>
        </p:nvSpPr>
        <p:spPr>
          <a:xfrm>
            <a:off x="-97539" y="3726450"/>
            <a:ext cx="2936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u="sng" dirty="0">
                <a:solidFill>
                  <a:schemeClr val="bg1"/>
                </a:solidFill>
                <a:latin typeface="Aptos Display" panose="020B0004020202020204" pitchFamily="34" charset="0"/>
              </a:rPr>
              <a:t>_Secondary Capacitive Touch Pads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8BCC2DB-E334-FFD8-9071-6FAD031C3C2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2C2C2C"/>
              </a:clrFrom>
              <a:clrTo>
                <a:srgbClr val="2C2C2C">
                  <a:alpha val="0"/>
                </a:srgbClr>
              </a:clrTo>
            </a:clrChange>
          </a:blip>
          <a:srcRect l="35140" t="38653" r="43454" b="38653"/>
          <a:stretch/>
        </p:blipFill>
        <p:spPr>
          <a:xfrm>
            <a:off x="1988471" y="4034227"/>
            <a:ext cx="2469260" cy="1472567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92D0760-7DA0-8E6A-A5D3-F064D0AFC7B7}"/>
              </a:ext>
            </a:extLst>
          </p:cNvPr>
          <p:cNvCxnSpPr>
            <a:cxnSpLocks/>
          </p:cNvCxnSpPr>
          <p:nvPr/>
        </p:nvCxnSpPr>
        <p:spPr>
          <a:xfrm flipH="1">
            <a:off x="2331674" y="1131827"/>
            <a:ext cx="857179" cy="899616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443039E-D553-B8E5-8712-103B586CB4CE}"/>
              </a:ext>
            </a:extLst>
          </p:cNvPr>
          <p:cNvCxnSpPr>
            <a:cxnSpLocks/>
            <a:stCxn id="79" idx="2"/>
          </p:cNvCxnSpPr>
          <p:nvPr/>
        </p:nvCxnSpPr>
        <p:spPr>
          <a:xfrm>
            <a:off x="969704" y="990210"/>
            <a:ext cx="691682" cy="706372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D7D6C2F-3182-8815-B92F-7F0793D00F89}"/>
              </a:ext>
            </a:extLst>
          </p:cNvPr>
          <p:cNvCxnSpPr>
            <a:cxnSpLocks/>
            <a:stCxn id="14" idx="0"/>
          </p:cNvCxnSpPr>
          <p:nvPr/>
        </p:nvCxnSpPr>
        <p:spPr>
          <a:xfrm flipH="1" flipV="1">
            <a:off x="1143969" y="2929080"/>
            <a:ext cx="226610" cy="79737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694BF76-35CF-16E6-5E05-6D12C4E8CEC6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1370579" y="4034227"/>
            <a:ext cx="2457620" cy="105330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6F9955F-3546-96BF-95B6-1ECAF40A9BAB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1370579" y="4034227"/>
            <a:ext cx="842180" cy="92797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9D5AFB5-AA5E-D48A-8C70-30F5AB2075FC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1370579" y="4034227"/>
            <a:ext cx="1585981" cy="113213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B5D1D4C-FD7B-9319-53DA-E7D16310349D}"/>
              </a:ext>
            </a:extLst>
          </p:cNvPr>
          <p:cNvCxnSpPr>
            <a:cxnSpLocks/>
          </p:cNvCxnSpPr>
          <p:nvPr/>
        </p:nvCxnSpPr>
        <p:spPr>
          <a:xfrm flipH="1">
            <a:off x="3223101" y="3034763"/>
            <a:ext cx="867122" cy="101033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5283C5BC-2047-B286-1939-23A9E2F3FE2D}"/>
              </a:ext>
            </a:extLst>
          </p:cNvPr>
          <p:cNvSpPr txBox="1"/>
          <p:nvPr/>
        </p:nvSpPr>
        <p:spPr>
          <a:xfrm>
            <a:off x="3601969" y="2667470"/>
            <a:ext cx="19077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u="sng" dirty="0">
                <a:solidFill>
                  <a:schemeClr val="bg1"/>
                </a:solidFill>
                <a:latin typeface="Aptos Display" panose="020B0004020202020204" pitchFamily="34" charset="0"/>
              </a:rPr>
              <a:t>USB-C Charging Port_ </a:t>
            </a:r>
          </a:p>
          <a:p>
            <a:pPr algn="ctr"/>
            <a:r>
              <a:rPr lang="en-GB" sz="1400" b="1" u="sng" dirty="0">
                <a:solidFill>
                  <a:schemeClr val="bg1"/>
                </a:solidFill>
                <a:latin typeface="Aptos Display" panose="020B0004020202020204" pitchFamily="34" charset="0"/>
              </a:rPr>
              <a:t>(NOT Data)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E77FB2D-8DE2-D866-9175-1E5E3F75EFBD}"/>
              </a:ext>
            </a:extLst>
          </p:cNvPr>
          <p:cNvSpPr txBox="1"/>
          <p:nvPr/>
        </p:nvSpPr>
        <p:spPr>
          <a:xfrm>
            <a:off x="479751" y="96059"/>
            <a:ext cx="4368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chemeClr val="bg1"/>
                </a:solidFill>
                <a:latin typeface="Aptos Display" panose="020B0004020202020204" pitchFamily="34" charset="0"/>
              </a:rPr>
              <a:t>Interaction: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29474E6-53EC-A267-704D-2B78EC99B572}"/>
              </a:ext>
            </a:extLst>
          </p:cNvPr>
          <p:cNvSpPr txBox="1"/>
          <p:nvPr/>
        </p:nvSpPr>
        <p:spPr>
          <a:xfrm>
            <a:off x="-97540" y="682433"/>
            <a:ext cx="2134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u="sng" dirty="0">
                <a:solidFill>
                  <a:schemeClr val="bg1"/>
                </a:solidFill>
                <a:latin typeface="Aptos Display" panose="020B0004020202020204" pitchFamily="34" charset="0"/>
              </a:rPr>
              <a:t>_Microphone Input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398779B-9530-86D5-26CC-44CBAA08C2B3}"/>
              </a:ext>
            </a:extLst>
          </p:cNvPr>
          <p:cNvCxnSpPr>
            <a:cxnSpLocks/>
          </p:cNvCxnSpPr>
          <p:nvPr/>
        </p:nvCxnSpPr>
        <p:spPr>
          <a:xfrm>
            <a:off x="406153" y="1711695"/>
            <a:ext cx="435952" cy="536821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8665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370703E0-E504-4375-BF42-49AF88244795}"/>
              </a:ext>
            </a:extLst>
          </p:cNvPr>
          <p:cNvSpPr txBox="1"/>
          <p:nvPr/>
        </p:nvSpPr>
        <p:spPr>
          <a:xfrm>
            <a:off x="479751" y="861133"/>
            <a:ext cx="436814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Aptos Display" panose="020B0004020202020204" pitchFamily="34" charset="0"/>
              </a:rPr>
              <a:t>After a </a:t>
            </a:r>
            <a:r>
              <a:rPr lang="en-GB" sz="1400" b="1" dirty="0">
                <a:solidFill>
                  <a:schemeClr val="bg1"/>
                </a:solidFill>
                <a:latin typeface="Aptos Display" panose="020B0004020202020204" pitchFamily="34" charset="0"/>
              </a:rPr>
              <a:t>Tap </a:t>
            </a:r>
            <a:r>
              <a:rPr lang="en-GB" sz="1400" dirty="0">
                <a:solidFill>
                  <a:schemeClr val="bg1"/>
                </a:solidFill>
                <a:latin typeface="Aptos Display" panose="020B0004020202020204" pitchFamily="34" charset="0"/>
              </a:rPr>
              <a:t>on the Capacitive Touch Panel, counter of 5 seconds will begin, where </a:t>
            </a:r>
            <a:r>
              <a:rPr lang="en-GB" sz="1400" b="1" dirty="0">
                <a:solidFill>
                  <a:schemeClr val="bg1"/>
                </a:solidFill>
                <a:latin typeface="Aptos Display" panose="020B0004020202020204" pitchFamily="34" charset="0"/>
              </a:rPr>
              <a:t>Listening mode</a:t>
            </a:r>
            <a:r>
              <a:rPr lang="en-GB" sz="1400" dirty="0">
                <a:solidFill>
                  <a:schemeClr val="bg1"/>
                </a:solidFill>
                <a:latin typeface="Aptos Display" panose="020B0004020202020204" pitchFamily="34" charset="0"/>
              </a:rPr>
              <a:t> is active.</a:t>
            </a:r>
          </a:p>
          <a:p>
            <a:endParaRPr lang="en-GB" sz="1400" dirty="0">
              <a:solidFill>
                <a:schemeClr val="bg1"/>
              </a:solidFill>
              <a:latin typeface="Aptos Display" panose="020B0004020202020204" pitchFamily="34" charset="0"/>
            </a:endParaRPr>
          </a:p>
          <a:p>
            <a:r>
              <a:rPr lang="en-GB" sz="1400" dirty="0">
                <a:solidFill>
                  <a:schemeClr val="bg1"/>
                </a:solidFill>
                <a:latin typeface="Aptos Display" panose="020B0004020202020204" pitchFamily="34" charset="0"/>
              </a:rPr>
              <a:t>During </a:t>
            </a:r>
            <a:r>
              <a:rPr lang="en-GB" sz="1400" b="1" dirty="0">
                <a:solidFill>
                  <a:schemeClr val="bg1"/>
                </a:solidFill>
                <a:latin typeface="Aptos Display" panose="020B0004020202020204" pitchFamily="34" charset="0"/>
              </a:rPr>
              <a:t>Listening Mode </a:t>
            </a:r>
            <a:r>
              <a:rPr lang="en-GB" sz="1400" dirty="0">
                <a:solidFill>
                  <a:schemeClr val="bg1"/>
                </a:solidFill>
                <a:latin typeface="Aptos Display" panose="020B0004020202020204" pitchFamily="34" charset="0"/>
              </a:rPr>
              <a:t>speak one of the following to activate its function: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02BC9D40-6868-41DE-87CA-28135A294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9085683"/>
              </p:ext>
            </p:extLst>
          </p:nvPr>
        </p:nvGraphicFramePr>
        <p:xfrm>
          <a:off x="479751" y="2058172"/>
          <a:ext cx="4368148" cy="51637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4074">
                  <a:extLst>
                    <a:ext uri="{9D8B030D-6E8A-4147-A177-3AD203B41FA5}">
                      <a16:colId xmlns:a16="http://schemas.microsoft.com/office/drawing/2014/main" val="482453933"/>
                    </a:ext>
                  </a:extLst>
                </a:gridCol>
                <a:gridCol w="2184074">
                  <a:extLst>
                    <a:ext uri="{9D8B030D-6E8A-4147-A177-3AD203B41FA5}">
                      <a16:colId xmlns:a16="http://schemas.microsoft.com/office/drawing/2014/main" val="2666213995"/>
                    </a:ext>
                  </a:extLst>
                </a:gridCol>
              </a:tblGrid>
              <a:tr h="480016"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latin typeface="Aptos Display" panose="020B0004020202020204" pitchFamily="34" charset="0"/>
                        </a:rPr>
                        <a:t>Command</a:t>
                      </a:r>
                    </a:p>
                  </a:txBody>
                  <a:tcPr marL="69782" marR="69782" marT="34891" marB="348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latin typeface="Aptos Display" panose="020B0004020202020204" pitchFamily="34" charset="0"/>
                        </a:rPr>
                        <a:t>Function</a:t>
                      </a:r>
                    </a:p>
                  </a:txBody>
                  <a:tcPr marL="69782" marR="69782" marT="34891" marB="34891"/>
                </a:tc>
                <a:extLst>
                  <a:ext uri="{0D108BD9-81ED-4DB2-BD59-A6C34878D82A}">
                    <a16:rowId xmlns:a16="http://schemas.microsoft.com/office/drawing/2014/main" val="1725673336"/>
                  </a:ext>
                </a:extLst>
              </a:tr>
              <a:tr h="945540"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latin typeface="Aptos Display" panose="020B0004020202020204" pitchFamily="34" charset="0"/>
                        </a:rPr>
                        <a:t>Call &lt;</a:t>
                      </a:r>
                      <a:r>
                        <a:rPr lang="en-GB" sz="1100" b="1" dirty="0">
                          <a:latin typeface="Aptos Display" panose="020B0004020202020204" pitchFamily="34" charset="0"/>
                        </a:rPr>
                        <a:t>NAME</a:t>
                      </a:r>
                      <a:r>
                        <a:rPr lang="en-GB" sz="1100" dirty="0">
                          <a:latin typeface="Aptos Display" panose="020B0004020202020204" pitchFamily="34" charset="0"/>
                        </a:rPr>
                        <a:t>&gt;</a:t>
                      </a:r>
                    </a:p>
                  </a:txBody>
                  <a:tcPr marL="69782" marR="69782" marT="34891" marB="348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1" dirty="0">
                          <a:latin typeface="Aptos Display" panose="020B0004020202020204" pitchFamily="34" charset="0"/>
                        </a:rPr>
                        <a:t>Calls Contact with matching name</a:t>
                      </a:r>
                      <a:r>
                        <a:rPr lang="en-GB" sz="1100" dirty="0">
                          <a:latin typeface="Aptos Display" panose="020B0004020202020204" pitchFamily="34" charset="0"/>
                        </a:rPr>
                        <a:t>.</a:t>
                      </a:r>
                    </a:p>
                    <a:p>
                      <a:pPr algn="ctr"/>
                      <a:r>
                        <a:rPr lang="en-GB" sz="1100" dirty="0">
                          <a:latin typeface="Aptos Display" panose="020B0004020202020204" pitchFamily="34" charset="0"/>
                        </a:rPr>
                        <a:t>AI hears command, sends request for Matching &lt;</a:t>
                      </a:r>
                      <a:r>
                        <a:rPr lang="en-GB" sz="1100" b="1" dirty="0">
                          <a:latin typeface="Aptos Display" panose="020B0004020202020204" pitchFamily="34" charset="0"/>
                        </a:rPr>
                        <a:t>BADGE-ID</a:t>
                      </a:r>
                      <a:r>
                        <a:rPr lang="en-GB" sz="1100" dirty="0">
                          <a:latin typeface="Aptos Display" panose="020B0004020202020204" pitchFamily="34" charset="0"/>
                        </a:rPr>
                        <a:t>&gt; from local Contacts list, Connects both Badges to a Private Channel.</a:t>
                      </a:r>
                    </a:p>
                  </a:txBody>
                  <a:tcPr marL="69782" marR="69782" marT="34891" marB="34891"/>
                </a:tc>
                <a:extLst>
                  <a:ext uri="{0D108BD9-81ED-4DB2-BD59-A6C34878D82A}">
                    <a16:rowId xmlns:a16="http://schemas.microsoft.com/office/drawing/2014/main" val="1347836878"/>
                  </a:ext>
                </a:extLst>
              </a:tr>
              <a:tr h="738746"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latin typeface="Aptos Display" panose="020B0004020202020204" pitchFamily="34" charset="0"/>
                        </a:rPr>
                        <a:t>Time, Date etc</a:t>
                      </a:r>
                    </a:p>
                  </a:txBody>
                  <a:tcPr marL="69782" marR="69782" marT="34891" marB="348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dirty="0">
                          <a:latin typeface="Aptos Display" panose="020B0004020202020204" pitchFamily="34" charset="0"/>
                        </a:rPr>
                        <a:t>AI hears command and Responds with requested information</a:t>
                      </a:r>
                      <a:r>
                        <a:rPr lang="en-GB" sz="1100" b="1" dirty="0">
                          <a:latin typeface="Aptos Display" panose="020B0004020202020204" pitchFamily="34" charset="0"/>
                        </a:rPr>
                        <a:t>.</a:t>
                      </a:r>
                    </a:p>
                  </a:txBody>
                  <a:tcPr marL="69782" marR="69782" marT="34891" marB="34891"/>
                </a:tc>
                <a:extLst>
                  <a:ext uri="{0D108BD9-81ED-4DB2-BD59-A6C34878D82A}">
                    <a16:rowId xmlns:a16="http://schemas.microsoft.com/office/drawing/2014/main" val="914115881"/>
                  </a:ext>
                </a:extLst>
              </a:tr>
              <a:tr h="1359130"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latin typeface="Aptos Display" panose="020B0004020202020204" pitchFamily="34" charset="0"/>
                        </a:rPr>
                        <a:t>Add Contact</a:t>
                      </a:r>
                    </a:p>
                  </a:txBody>
                  <a:tcPr marL="69782" marR="69782" marT="34891" marB="348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1" dirty="0">
                          <a:latin typeface="Aptos Display" panose="020B0004020202020204" pitchFamily="34" charset="0"/>
                        </a:rPr>
                        <a:t>Adds new Local Contact. *</a:t>
                      </a:r>
                    </a:p>
                    <a:p>
                      <a:pPr algn="ctr"/>
                      <a:r>
                        <a:rPr lang="en-GB" sz="1100" b="0" dirty="0">
                          <a:latin typeface="Aptos Display" panose="020B0004020202020204" pitchFamily="34" charset="0"/>
                        </a:rPr>
                        <a:t>AI sends request for &lt;</a:t>
                      </a:r>
                      <a:r>
                        <a:rPr lang="en-GB" sz="1100" b="1" dirty="0">
                          <a:latin typeface="Aptos Display" panose="020B0004020202020204" pitchFamily="34" charset="0"/>
                        </a:rPr>
                        <a:t>NAME</a:t>
                      </a:r>
                      <a:r>
                        <a:rPr lang="en-GB" sz="1100" b="0" dirty="0">
                          <a:latin typeface="Aptos Display" panose="020B0004020202020204" pitchFamily="34" charset="0"/>
                        </a:rPr>
                        <a:t>&gt; of contact. Speak the name you will say to Call them. AI then requests &lt;</a:t>
                      </a:r>
                      <a:r>
                        <a:rPr lang="en-GB" sz="1100" b="1" dirty="0">
                          <a:latin typeface="Aptos Display" panose="020B0004020202020204" pitchFamily="34" charset="0"/>
                        </a:rPr>
                        <a:t>BADGE-ID</a:t>
                      </a:r>
                      <a:r>
                        <a:rPr lang="en-GB" sz="1100" b="0" dirty="0">
                          <a:latin typeface="Aptos Display" panose="020B0004020202020204" pitchFamily="34" charset="0"/>
                        </a:rPr>
                        <a:t>&gt;. </a:t>
                      </a:r>
                    </a:p>
                    <a:p>
                      <a:pPr algn="ctr"/>
                      <a:r>
                        <a:rPr lang="en-GB" sz="1100" b="0" dirty="0">
                          <a:latin typeface="Aptos Display" panose="020B0004020202020204" pitchFamily="34" charset="0"/>
                        </a:rPr>
                        <a:t>Speak &lt;</a:t>
                      </a:r>
                      <a:r>
                        <a:rPr lang="en-GB" sz="1100" b="1" dirty="0">
                          <a:latin typeface="Aptos Display" panose="020B0004020202020204" pitchFamily="34" charset="0"/>
                        </a:rPr>
                        <a:t>BADGE-ID</a:t>
                      </a:r>
                      <a:r>
                        <a:rPr lang="en-GB" sz="1100" b="0" dirty="0">
                          <a:latin typeface="Aptos Display" panose="020B0004020202020204" pitchFamily="34" charset="0"/>
                        </a:rPr>
                        <a:t>&gt; (found in Wireless AP &amp; rear of Badge). Both get saved to local Badge Storage.</a:t>
                      </a:r>
                      <a:endParaRPr lang="en-GB" sz="1100" b="1" dirty="0">
                        <a:latin typeface="Aptos Display" panose="020B0004020202020204" pitchFamily="34" charset="0"/>
                      </a:endParaRPr>
                    </a:p>
                  </a:txBody>
                  <a:tcPr marL="69782" marR="69782" marT="34891" marB="34891"/>
                </a:tc>
                <a:extLst>
                  <a:ext uri="{0D108BD9-81ED-4DB2-BD59-A6C34878D82A}">
                    <a16:rowId xmlns:a16="http://schemas.microsoft.com/office/drawing/2014/main" val="3063368653"/>
                  </a:ext>
                </a:extLst>
              </a:tr>
              <a:tr h="738746"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latin typeface="Aptos Display" panose="020B0004020202020204" pitchFamily="34" charset="0"/>
                        </a:rPr>
                        <a:t>Translate to &lt;</a:t>
                      </a:r>
                      <a:r>
                        <a:rPr lang="en-GB" sz="1100" b="1" dirty="0">
                          <a:latin typeface="Aptos Display" panose="020B0004020202020204" pitchFamily="34" charset="0"/>
                        </a:rPr>
                        <a:t>LANGUAGE&gt;</a:t>
                      </a:r>
                      <a:endParaRPr lang="en-GB" sz="1100" dirty="0">
                        <a:latin typeface="Aptos Display" panose="020B0004020202020204" pitchFamily="34" charset="0"/>
                      </a:endParaRPr>
                    </a:p>
                  </a:txBody>
                  <a:tcPr marL="69782" marR="69782" marT="34891" marB="348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0" dirty="0">
                          <a:latin typeface="Aptos Display" panose="020B0004020202020204" pitchFamily="34" charset="0"/>
                        </a:rPr>
                        <a:t>AI begins recording, translates and plays back the translation. </a:t>
                      </a:r>
                      <a:r>
                        <a:rPr lang="en-GB" sz="1100" b="1" dirty="0">
                          <a:latin typeface="Aptos Display" panose="020B0004020202020204" pitchFamily="34" charset="0"/>
                        </a:rPr>
                        <a:t>*</a:t>
                      </a:r>
                    </a:p>
                  </a:txBody>
                  <a:tcPr marL="69782" marR="69782" marT="34891" marB="34891"/>
                </a:tc>
                <a:extLst>
                  <a:ext uri="{0D108BD9-81ED-4DB2-BD59-A6C34878D82A}">
                    <a16:rowId xmlns:a16="http://schemas.microsoft.com/office/drawing/2014/main" val="2875199064"/>
                  </a:ext>
                </a:extLst>
              </a:tr>
              <a:tr h="719741">
                <a:tc>
                  <a:txBody>
                    <a:bodyPr/>
                    <a:lstStyle/>
                    <a:p>
                      <a:pPr algn="ctr"/>
                      <a:endParaRPr lang="en-GB" sz="1100" dirty="0">
                        <a:latin typeface="Aptos Display" panose="020B0004020202020204" pitchFamily="34" charset="0"/>
                      </a:endParaRPr>
                    </a:p>
                  </a:txBody>
                  <a:tcPr marL="69782" marR="69782" marT="34891" marB="34891"/>
                </a:tc>
                <a:tc>
                  <a:txBody>
                    <a:bodyPr/>
                    <a:lstStyle/>
                    <a:p>
                      <a:pPr algn="ctr"/>
                      <a:endParaRPr lang="en-GB" sz="1100" b="0" dirty="0">
                        <a:latin typeface="Aptos Display" panose="020B0004020202020204" pitchFamily="34" charset="0"/>
                      </a:endParaRPr>
                    </a:p>
                  </a:txBody>
                  <a:tcPr marL="69782" marR="69782" marT="34891" marB="34891"/>
                </a:tc>
                <a:extLst>
                  <a:ext uri="{0D108BD9-81ED-4DB2-BD59-A6C34878D82A}">
                    <a16:rowId xmlns:a16="http://schemas.microsoft.com/office/drawing/2014/main" val="2599964282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F877CEB1-838F-D1D9-2BE8-067FCEE64831}"/>
              </a:ext>
            </a:extLst>
          </p:cNvPr>
          <p:cNvSpPr txBox="1"/>
          <p:nvPr/>
        </p:nvSpPr>
        <p:spPr>
          <a:xfrm>
            <a:off x="418579" y="81181"/>
            <a:ext cx="4368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chemeClr val="bg1"/>
                </a:solidFill>
                <a:latin typeface="Aptos Display" panose="020B0004020202020204" pitchFamily="34" charset="0"/>
              </a:rPr>
              <a:t>Commands: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7AFFC7-6744-81AC-14BD-44C830980A97}"/>
              </a:ext>
            </a:extLst>
          </p:cNvPr>
          <p:cNvSpPr txBox="1"/>
          <p:nvPr/>
        </p:nvSpPr>
        <p:spPr>
          <a:xfrm>
            <a:off x="1185390" y="7221945"/>
            <a:ext cx="29568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Aptos Display" panose="020B0004020202020204" pitchFamily="34" charset="0"/>
              </a:rPr>
              <a:t>* Not all features are currently enabled</a:t>
            </a:r>
          </a:p>
        </p:txBody>
      </p:sp>
    </p:spTree>
    <p:extLst>
      <p:ext uri="{BB962C8B-B14F-4D97-AF65-F5344CB8AC3E}">
        <p14:creationId xmlns:p14="http://schemas.microsoft.com/office/powerpoint/2010/main" val="3974890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370703E0-E504-4375-BF42-49AF88244795}"/>
              </a:ext>
            </a:extLst>
          </p:cNvPr>
          <p:cNvSpPr txBox="1"/>
          <p:nvPr/>
        </p:nvSpPr>
        <p:spPr>
          <a:xfrm>
            <a:off x="463611" y="96571"/>
            <a:ext cx="4368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chemeClr val="bg1"/>
                </a:solidFill>
                <a:latin typeface="Aptos Display" panose="020B0004020202020204" pitchFamily="34" charset="0"/>
              </a:rPr>
              <a:t>Secondary Touch Button Functions: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02BC9D40-6868-41DE-87CA-28135A294C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5889005"/>
              </p:ext>
            </p:extLst>
          </p:nvPr>
        </p:nvGraphicFramePr>
        <p:xfrm>
          <a:off x="418579" y="1429336"/>
          <a:ext cx="4368148" cy="40389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4074">
                  <a:extLst>
                    <a:ext uri="{9D8B030D-6E8A-4147-A177-3AD203B41FA5}">
                      <a16:colId xmlns:a16="http://schemas.microsoft.com/office/drawing/2014/main" val="482453933"/>
                    </a:ext>
                  </a:extLst>
                </a:gridCol>
                <a:gridCol w="2184074">
                  <a:extLst>
                    <a:ext uri="{9D8B030D-6E8A-4147-A177-3AD203B41FA5}">
                      <a16:colId xmlns:a16="http://schemas.microsoft.com/office/drawing/2014/main" val="2666213995"/>
                    </a:ext>
                  </a:extLst>
                </a:gridCol>
              </a:tblGrid>
              <a:tr h="480016"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latin typeface="Aptos Display" panose="020B0004020202020204" pitchFamily="34" charset="0"/>
                        </a:rPr>
                        <a:t>Button</a:t>
                      </a:r>
                    </a:p>
                  </a:txBody>
                  <a:tcPr marL="69782" marR="69782" marT="34891" marB="348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latin typeface="Aptos Display" panose="020B0004020202020204" pitchFamily="34" charset="0"/>
                        </a:rPr>
                        <a:t>Function</a:t>
                      </a:r>
                    </a:p>
                  </a:txBody>
                  <a:tcPr marL="69782" marR="69782" marT="34891" marB="34891" anchor="ctr"/>
                </a:tc>
                <a:extLst>
                  <a:ext uri="{0D108BD9-81ED-4DB2-BD59-A6C34878D82A}">
                    <a16:rowId xmlns:a16="http://schemas.microsoft.com/office/drawing/2014/main" val="1725673336"/>
                  </a:ext>
                </a:extLst>
              </a:tr>
              <a:tr h="945540"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latin typeface="Aptos Display" panose="020B0004020202020204" pitchFamily="34" charset="0"/>
                        </a:rPr>
                        <a:t>Middle Right</a:t>
                      </a:r>
                    </a:p>
                  </a:txBody>
                  <a:tcPr marL="69782" marR="69782" marT="34891" marB="348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1" dirty="0">
                          <a:latin typeface="Aptos Display" panose="020B0004020202020204" pitchFamily="34" charset="0"/>
                        </a:rPr>
                        <a:t>Function-Lock Key (SHIFT)</a:t>
                      </a:r>
                    </a:p>
                    <a:p>
                      <a:pPr algn="ctr"/>
                      <a:r>
                        <a:rPr lang="en-GB" sz="1100" dirty="0">
                          <a:latin typeface="Aptos Display" panose="020B0004020202020204" pitchFamily="34" charset="0"/>
                        </a:rPr>
                        <a:t>Used to ensure no accidental activation of other buttons</a:t>
                      </a:r>
                    </a:p>
                    <a:p>
                      <a:pPr algn="ctr"/>
                      <a:r>
                        <a:rPr lang="en-GB" sz="1100" dirty="0">
                          <a:latin typeface="Aptos Display" panose="020B0004020202020204" pitchFamily="34" charset="0"/>
                        </a:rPr>
                        <a:t>(</a:t>
                      </a:r>
                      <a:r>
                        <a:rPr lang="en-GB" sz="1100" b="1" dirty="0">
                          <a:latin typeface="Aptos Display" panose="020B0004020202020204" pitchFamily="34" charset="0"/>
                        </a:rPr>
                        <a:t>HOLD to use)</a:t>
                      </a:r>
                      <a:endParaRPr lang="en-GB" sz="1100" dirty="0">
                        <a:latin typeface="Aptos Display" panose="020B0004020202020204" pitchFamily="34" charset="0"/>
                      </a:endParaRPr>
                    </a:p>
                  </a:txBody>
                  <a:tcPr marL="69782" marR="69782" marT="34891" marB="34891" anchor="ctr"/>
                </a:tc>
                <a:extLst>
                  <a:ext uri="{0D108BD9-81ED-4DB2-BD59-A6C34878D82A}">
                    <a16:rowId xmlns:a16="http://schemas.microsoft.com/office/drawing/2014/main" val="1347836878"/>
                  </a:ext>
                </a:extLst>
              </a:tr>
              <a:tr h="793655"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latin typeface="Aptos Display" panose="020B0004020202020204" pitchFamily="34" charset="0"/>
                        </a:rPr>
                        <a:t>Top Left</a:t>
                      </a:r>
                    </a:p>
                  </a:txBody>
                  <a:tcPr marL="69782" marR="69782" marT="34891" marB="348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1" dirty="0">
                          <a:latin typeface="Aptos Display" panose="020B0004020202020204" pitchFamily="34" charset="0"/>
                        </a:rPr>
                        <a:t>Mute</a:t>
                      </a:r>
                    </a:p>
                  </a:txBody>
                  <a:tcPr marL="69782" marR="69782" marT="34891" marB="34891" anchor="ctr"/>
                </a:tc>
                <a:extLst>
                  <a:ext uri="{0D108BD9-81ED-4DB2-BD59-A6C34878D82A}">
                    <a16:rowId xmlns:a16="http://schemas.microsoft.com/office/drawing/2014/main" val="914115881"/>
                  </a:ext>
                </a:extLst>
              </a:tr>
              <a:tr h="941560"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latin typeface="Aptos Display" panose="020B0004020202020204" pitchFamily="34" charset="0"/>
                        </a:rPr>
                        <a:t>Middle Left</a:t>
                      </a:r>
                    </a:p>
                  </a:txBody>
                  <a:tcPr marL="69782" marR="69782" marT="34891" marB="348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1" dirty="0">
                          <a:latin typeface="Aptos Display" panose="020B0004020202020204" pitchFamily="34" charset="0"/>
                        </a:rPr>
                        <a:t>On-Demand Wireless Configuration Access Point</a:t>
                      </a:r>
                    </a:p>
                  </a:txBody>
                  <a:tcPr marL="69782" marR="69782" marT="34891" marB="34891" anchor="ctr"/>
                </a:tc>
                <a:extLst>
                  <a:ext uri="{0D108BD9-81ED-4DB2-BD59-A6C34878D82A}">
                    <a16:rowId xmlns:a16="http://schemas.microsoft.com/office/drawing/2014/main" val="3063368653"/>
                  </a:ext>
                </a:extLst>
              </a:tr>
              <a:tr h="878186">
                <a:tc>
                  <a:txBody>
                    <a:bodyPr/>
                    <a:lstStyle/>
                    <a:p>
                      <a:pPr algn="ctr"/>
                      <a:r>
                        <a:rPr lang="en-GB" sz="1100" dirty="0">
                          <a:latin typeface="Aptos Display" panose="020B0004020202020204" pitchFamily="34" charset="0"/>
                        </a:rPr>
                        <a:t>Bottom Left</a:t>
                      </a:r>
                    </a:p>
                  </a:txBody>
                  <a:tcPr marL="69782" marR="69782" marT="34891" marB="3489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b="1" dirty="0">
                          <a:latin typeface="Aptos Display" panose="020B0004020202020204" pitchFamily="34" charset="0"/>
                        </a:rPr>
                        <a:t>User Programable Function </a:t>
                      </a:r>
                    </a:p>
                    <a:p>
                      <a:pPr algn="ctr"/>
                      <a:r>
                        <a:rPr lang="en-GB" sz="1100" b="0" dirty="0">
                          <a:latin typeface="Aptos Display" panose="020B0004020202020204" pitchFamily="34" charset="0"/>
                        </a:rPr>
                        <a:t>Default: Speak Time</a:t>
                      </a:r>
                    </a:p>
                  </a:txBody>
                  <a:tcPr marL="69782" marR="69782" marT="34891" marB="34891" anchor="ctr"/>
                </a:tc>
                <a:extLst>
                  <a:ext uri="{0D108BD9-81ED-4DB2-BD59-A6C34878D82A}">
                    <a16:rowId xmlns:a16="http://schemas.microsoft.com/office/drawing/2014/main" val="2875199064"/>
                  </a:ext>
                </a:extLst>
              </a:tr>
            </a:tbl>
          </a:graphicData>
        </a:graphic>
      </p:graphicFrame>
      <p:sp>
        <p:nvSpPr>
          <p:cNvPr id="2" name="Oval 1">
            <a:extLst>
              <a:ext uri="{FF2B5EF4-FFF2-40B4-BE49-F238E27FC236}">
                <a16:creationId xmlns:a16="http://schemas.microsoft.com/office/drawing/2014/main" id="{A27BBE43-C9C6-476E-A52E-2FB61016485B}"/>
              </a:ext>
            </a:extLst>
          </p:cNvPr>
          <p:cNvSpPr/>
          <p:nvPr/>
        </p:nvSpPr>
        <p:spPr>
          <a:xfrm>
            <a:off x="2333912" y="6174817"/>
            <a:ext cx="641720" cy="75217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  <a:latin typeface="Aptos Display" panose="020B0004020202020204" pitchFamily="34" charset="0"/>
            </a:endParaRP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8A684922-A494-4864-ADBE-F10346966856}"/>
              </a:ext>
            </a:extLst>
          </p:cNvPr>
          <p:cNvSpPr/>
          <p:nvPr/>
        </p:nvSpPr>
        <p:spPr>
          <a:xfrm>
            <a:off x="1886079" y="6250900"/>
            <a:ext cx="334978" cy="570368"/>
          </a:xfrm>
          <a:prstGeom prst="leftBrac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  <a:latin typeface="Aptos Display" panose="020B0004020202020204" pitchFamily="34" charset="0"/>
            </a:endParaRP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47AECAE7-AFB9-4AF1-8C05-4606E804AEFE}"/>
              </a:ext>
            </a:extLst>
          </p:cNvPr>
          <p:cNvSpPr/>
          <p:nvPr/>
        </p:nvSpPr>
        <p:spPr>
          <a:xfrm rot="13928161">
            <a:off x="2808144" y="6851740"/>
            <a:ext cx="334978" cy="570368"/>
          </a:xfrm>
          <a:prstGeom prst="leftBrac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  <a:latin typeface="Aptos Display" panose="020B0004020202020204" pitchFamily="34" charset="0"/>
            </a:endParaRP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D23116AE-9B3E-4D8D-885D-5404C9964A17}"/>
              </a:ext>
            </a:extLst>
          </p:cNvPr>
          <p:cNvSpPr/>
          <p:nvPr/>
        </p:nvSpPr>
        <p:spPr>
          <a:xfrm rot="7776922">
            <a:off x="2912660" y="5713670"/>
            <a:ext cx="334978" cy="570368"/>
          </a:xfrm>
          <a:prstGeom prst="leftBrac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  <a:latin typeface="Aptos Display" panose="020B0004020202020204" pitchFamily="34" charset="0"/>
            </a:endParaRPr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2256B5FB-224E-F122-5D39-C6295E61E8E8}"/>
              </a:ext>
            </a:extLst>
          </p:cNvPr>
          <p:cNvSpPr/>
          <p:nvPr/>
        </p:nvSpPr>
        <p:spPr>
          <a:xfrm rot="10800000">
            <a:off x="3338545" y="6259286"/>
            <a:ext cx="334978" cy="570368"/>
          </a:xfrm>
          <a:prstGeom prst="leftBrac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  <a:latin typeface="Aptos Display" panose="020B00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82B045-EA76-4170-80BA-599EA7320F46}"/>
              </a:ext>
            </a:extLst>
          </p:cNvPr>
          <p:cNvSpPr txBox="1"/>
          <p:nvPr/>
        </p:nvSpPr>
        <p:spPr>
          <a:xfrm>
            <a:off x="361508" y="6349935"/>
            <a:ext cx="1455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Aptos Display" panose="020B0004020202020204" pitchFamily="34" charset="0"/>
              </a:rPr>
              <a:t>Middle Right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012EC3-BE58-4451-8504-A6F0424615F2}"/>
              </a:ext>
            </a:extLst>
          </p:cNvPr>
          <p:cNvSpPr txBox="1"/>
          <p:nvPr/>
        </p:nvSpPr>
        <p:spPr>
          <a:xfrm>
            <a:off x="3098235" y="5554141"/>
            <a:ext cx="1150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Aptos Display" panose="020B0004020202020204" pitchFamily="34" charset="0"/>
              </a:rPr>
              <a:t>Top </a:t>
            </a:r>
            <a:r>
              <a:rPr lang="en-GB" sz="1800" dirty="0">
                <a:solidFill>
                  <a:schemeClr val="bg1"/>
                </a:solidFill>
                <a:latin typeface="Aptos Display" panose="020B0004020202020204" pitchFamily="34" charset="0"/>
              </a:rPr>
              <a:t>Left</a:t>
            </a:r>
            <a:endParaRPr lang="en-GB" dirty="0">
              <a:solidFill>
                <a:schemeClr val="bg1"/>
              </a:solidFill>
              <a:latin typeface="Aptos Display" panose="020B00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04C65C-F86B-4CD8-9787-FAA49BCD26BB}"/>
              </a:ext>
            </a:extLst>
          </p:cNvPr>
          <p:cNvSpPr txBox="1"/>
          <p:nvPr/>
        </p:nvSpPr>
        <p:spPr>
          <a:xfrm>
            <a:off x="3673523" y="6353281"/>
            <a:ext cx="1378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Aptos Display" panose="020B0004020202020204" pitchFamily="34" charset="0"/>
              </a:rPr>
              <a:t>Middle </a:t>
            </a:r>
            <a:r>
              <a:rPr lang="en-GB" sz="1800" dirty="0">
                <a:solidFill>
                  <a:schemeClr val="bg1"/>
                </a:solidFill>
                <a:latin typeface="Aptos Display" panose="020B0004020202020204" pitchFamily="34" charset="0"/>
              </a:rPr>
              <a:t>Left</a:t>
            </a:r>
            <a:endParaRPr lang="en-GB" dirty="0">
              <a:solidFill>
                <a:schemeClr val="bg1"/>
              </a:solidFill>
              <a:latin typeface="Aptos Display" panose="020B00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6705AE-EFCB-4BDD-9253-CD9F91BB1D6A}"/>
              </a:ext>
            </a:extLst>
          </p:cNvPr>
          <p:cNvSpPr txBox="1"/>
          <p:nvPr/>
        </p:nvSpPr>
        <p:spPr>
          <a:xfrm>
            <a:off x="2753663" y="7155963"/>
            <a:ext cx="2008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Aptos Display" panose="020B0004020202020204" pitchFamily="34" charset="0"/>
              </a:rPr>
              <a:t>Bottom </a:t>
            </a:r>
            <a:r>
              <a:rPr lang="en-GB" sz="1800" dirty="0">
                <a:solidFill>
                  <a:schemeClr val="bg1"/>
                </a:solidFill>
                <a:latin typeface="Aptos Display" panose="020B0004020202020204" pitchFamily="34" charset="0"/>
              </a:rPr>
              <a:t>Left</a:t>
            </a:r>
            <a:endParaRPr lang="en-GB" dirty="0">
              <a:solidFill>
                <a:schemeClr val="bg1"/>
              </a:solidFill>
              <a:latin typeface="Aptos Display" panose="020B0004020202020204" pitchFamily="34" charset="0"/>
            </a:endParaRPr>
          </a:p>
        </p:txBody>
      </p:sp>
      <p:sp>
        <p:nvSpPr>
          <p:cNvPr id="15" name="Trapezoid 14">
            <a:extLst>
              <a:ext uri="{FF2B5EF4-FFF2-40B4-BE49-F238E27FC236}">
                <a16:creationId xmlns:a16="http://schemas.microsoft.com/office/drawing/2014/main" id="{58AB4ACD-2A1E-4F75-ACDF-8EBB9756DC38}"/>
              </a:ext>
            </a:extLst>
          </p:cNvPr>
          <p:cNvSpPr/>
          <p:nvPr/>
        </p:nvSpPr>
        <p:spPr>
          <a:xfrm rot="16200000">
            <a:off x="2182546" y="6480223"/>
            <a:ext cx="274512" cy="111723"/>
          </a:xfrm>
          <a:prstGeom prst="trapezoi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  <a:latin typeface="Aptos Display" panose="020B0004020202020204" pitchFamily="34" charset="0"/>
            </a:endParaRPr>
          </a:p>
        </p:txBody>
      </p:sp>
      <p:sp>
        <p:nvSpPr>
          <p:cNvPr id="17" name="Trapezoid 16">
            <a:extLst>
              <a:ext uri="{FF2B5EF4-FFF2-40B4-BE49-F238E27FC236}">
                <a16:creationId xmlns:a16="http://schemas.microsoft.com/office/drawing/2014/main" id="{B1B44063-7889-46E4-839C-CB1469989510}"/>
              </a:ext>
            </a:extLst>
          </p:cNvPr>
          <p:cNvSpPr/>
          <p:nvPr/>
        </p:nvSpPr>
        <p:spPr>
          <a:xfrm rot="2749951" flipH="1">
            <a:off x="2729885" y="6209206"/>
            <a:ext cx="274512" cy="111723"/>
          </a:xfrm>
          <a:prstGeom prst="trapezoi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>
              <a:solidFill>
                <a:schemeClr val="bg1"/>
              </a:solidFill>
              <a:latin typeface="Aptos Display" panose="020B0004020202020204" pitchFamily="34" charset="0"/>
            </a:endParaRPr>
          </a:p>
        </p:txBody>
      </p:sp>
      <p:sp>
        <p:nvSpPr>
          <p:cNvPr id="18" name="Trapezoid 17">
            <a:extLst>
              <a:ext uri="{FF2B5EF4-FFF2-40B4-BE49-F238E27FC236}">
                <a16:creationId xmlns:a16="http://schemas.microsoft.com/office/drawing/2014/main" id="{48EE9619-4B4A-453D-9389-B52A88E96AD6}"/>
              </a:ext>
            </a:extLst>
          </p:cNvPr>
          <p:cNvSpPr/>
          <p:nvPr/>
        </p:nvSpPr>
        <p:spPr>
          <a:xfrm rot="5400000">
            <a:off x="2840612" y="6489918"/>
            <a:ext cx="274512" cy="111723"/>
          </a:xfrm>
          <a:prstGeom prst="trapezoi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  <a:latin typeface="Aptos Display" panose="020B0004020202020204" pitchFamily="34" charset="0"/>
            </a:endParaRPr>
          </a:p>
        </p:txBody>
      </p:sp>
      <p:sp>
        <p:nvSpPr>
          <p:cNvPr id="19" name="Trapezoid 18">
            <a:extLst>
              <a:ext uri="{FF2B5EF4-FFF2-40B4-BE49-F238E27FC236}">
                <a16:creationId xmlns:a16="http://schemas.microsoft.com/office/drawing/2014/main" id="{4185D2C8-E369-4B25-9CAA-00C3629996C1}"/>
              </a:ext>
            </a:extLst>
          </p:cNvPr>
          <p:cNvSpPr/>
          <p:nvPr/>
        </p:nvSpPr>
        <p:spPr>
          <a:xfrm rot="19169029" flipH="1" flipV="1">
            <a:off x="2703517" y="6812973"/>
            <a:ext cx="274512" cy="111723"/>
          </a:xfrm>
          <a:prstGeom prst="trapezoid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>
              <a:solidFill>
                <a:schemeClr val="bg1"/>
              </a:solidFill>
              <a:latin typeface="Aptos Display" panose="020B00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D5824E-0FB6-4438-ADA2-B07F29AFD4A8}"/>
              </a:ext>
            </a:extLst>
          </p:cNvPr>
          <p:cNvSpPr txBox="1"/>
          <p:nvPr/>
        </p:nvSpPr>
        <p:spPr>
          <a:xfrm>
            <a:off x="2007393" y="7279933"/>
            <a:ext cx="1312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bg1"/>
                </a:solidFill>
                <a:latin typeface="Aptos Display" panose="020B0004020202020204" pitchFamily="34" charset="0"/>
              </a:rPr>
              <a:t>(Front view)</a:t>
            </a:r>
          </a:p>
        </p:txBody>
      </p:sp>
    </p:spTree>
    <p:extLst>
      <p:ext uri="{BB962C8B-B14F-4D97-AF65-F5344CB8AC3E}">
        <p14:creationId xmlns:p14="http://schemas.microsoft.com/office/powerpoint/2010/main" val="3886115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581</TotalTime>
  <Words>360</Words>
  <Application>Microsoft Office PowerPoint</Application>
  <PresentationFormat>Custom</PresentationFormat>
  <Paragraphs>79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 Display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Dans Droids</dc:creator>
  <cp:lastModifiedBy>Daniel Miles</cp:lastModifiedBy>
  <cp:revision>91</cp:revision>
  <cp:lastPrinted>2022-11-28T17:21:27Z</cp:lastPrinted>
  <dcterms:created xsi:type="dcterms:W3CDTF">2022-11-28T02:02:55Z</dcterms:created>
  <dcterms:modified xsi:type="dcterms:W3CDTF">2023-11-06T23:55:35Z</dcterms:modified>
</cp:coreProperties>
</file>