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5327650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1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s Droids" userId="44cb267a3bd80095" providerId="LiveId" clId="{16185158-BDB0-4DA7-8B6D-C7B82455DCA5}"/>
    <pc:docChg chg="undo redo custSel addSld delSld modSld modMainMaster">
      <pc:chgData name="Dans Droids" userId="44cb267a3bd80095" providerId="LiveId" clId="{16185158-BDB0-4DA7-8B6D-C7B82455DCA5}" dt="2022-11-28T17:18:50.257" v="3193" actId="478"/>
      <pc:docMkLst>
        <pc:docMk/>
      </pc:docMkLst>
      <pc:sldChg chg="addSp delSp modSp new mod">
        <pc:chgData name="Dans Droids" userId="44cb267a3bd80095" providerId="LiveId" clId="{16185158-BDB0-4DA7-8B6D-C7B82455DCA5}" dt="2022-11-28T17:18:50.257" v="3193" actId="478"/>
        <pc:sldMkLst>
          <pc:docMk/>
          <pc:sldMk cId="516809689" sldId="256"/>
        </pc:sldMkLst>
        <pc:spChg chg="del">
          <ac:chgData name="Dans Droids" userId="44cb267a3bd80095" providerId="LiveId" clId="{16185158-BDB0-4DA7-8B6D-C7B82455DCA5}" dt="2022-11-28T02:03:02.701" v="1" actId="478"/>
          <ac:spMkLst>
            <pc:docMk/>
            <pc:sldMk cId="516809689" sldId="256"/>
            <ac:spMk id="2" creationId="{8FC4EC39-BBB1-45B2-8151-CA7470DEC51C}"/>
          </ac:spMkLst>
        </pc:spChg>
        <pc:spChg chg="del">
          <ac:chgData name="Dans Droids" userId="44cb267a3bd80095" providerId="LiveId" clId="{16185158-BDB0-4DA7-8B6D-C7B82455DCA5}" dt="2022-11-28T02:03:02.701" v="1" actId="478"/>
          <ac:spMkLst>
            <pc:docMk/>
            <pc:sldMk cId="516809689" sldId="256"/>
            <ac:spMk id="3" creationId="{1DBC193D-6699-46C8-913F-E033677019EC}"/>
          </ac:spMkLst>
        </pc:spChg>
        <pc:spChg chg="add mod ord">
          <ac:chgData name="Dans Droids" userId="44cb267a3bd80095" providerId="LiveId" clId="{16185158-BDB0-4DA7-8B6D-C7B82455DCA5}" dt="2022-11-28T17:18:32.849" v="3188" actId="167"/>
          <ac:spMkLst>
            <pc:docMk/>
            <pc:sldMk cId="516809689" sldId="256"/>
            <ac:spMk id="8" creationId="{775B919C-1618-496B-8668-7C64BF3B348D}"/>
          </ac:spMkLst>
        </pc:spChg>
        <pc:picChg chg="add del mod">
          <ac:chgData name="Dans Droids" userId="44cb267a3bd80095" providerId="LiveId" clId="{16185158-BDB0-4DA7-8B6D-C7B82455DCA5}" dt="2022-11-28T17:18:50.257" v="3193" actId="478"/>
          <ac:picMkLst>
            <pc:docMk/>
            <pc:sldMk cId="516809689" sldId="256"/>
            <ac:picMk id="4" creationId="{2BE98629-502E-4E28-BB0F-E01B49519FE3}"/>
          </ac:picMkLst>
        </pc:picChg>
        <pc:picChg chg="add mod ord">
          <ac:chgData name="Dans Droids" userId="44cb267a3bd80095" providerId="LiveId" clId="{16185158-BDB0-4DA7-8B6D-C7B82455DCA5}" dt="2022-11-28T17:18:48.226" v="3192" actId="167"/>
          <ac:picMkLst>
            <pc:docMk/>
            <pc:sldMk cId="516809689" sldId="256"/>
            <ac:picMk id="5" creationId="{0CF5EFA8-A8D1-4328-B538-44B9EFEBAD41}"/>
          </ac:picMkLst>
        </pc:picChg>
        <pc:picChg chg="add del mod">
          <ac:chgData name="Dans Droids" userId="44cb267a3bd80095" providerId="LiveId" clId="{16185158-BDB0-4DA7-8B6D-C7B82455DCA5}" dt="2022-11-28T02:04:18.176" v="7" actId="478"/>
          <ac:picMkLst>
            <pc:docMk/>
            <pc:sldMk cId="516809689" sldId="256"/>
            <ac:picMk id="5" creationId="{FC987682-2DB8-448C-99E7-5C260DC0F7EE}"/>
          </ac:picMkLst>
        </pc:picChg>
        <pc:picChg chg="add mod">
          <ac:chgData name="Dans Droids" userId="44cb267a3bd80095" providerId="LiveId" clId="{16185158-BDB0-4DA7-8B6D-C7B82455DCA5}" dt="2022-11-28T02:10:52.286" v="216" actId="1076"/>
          <ac:picMkLst>
            <pc:docMk/>
            <pc:sldMk cId="516809689" sldId="256"/>
            <ac:picMk id="7" creationId="{2CE68F09-04F1-48ED-9AE1-B5EF43554763}"/>
          </ac:picMkLst>
        </pc:picChg>
      </pc:sldChg>
      <pc:sldChg chg="addSp delSp modSp add mod">
        <pc:chgData name="Dans Droids" userId="44cb267a3bd80095" providerId="LiveId" clId="{16185158-BDB0-4DA7-8B6D-C7B82455DCA5}" dt="2022-11-28T17:17:30.371" v="3181" actId="1076"/>
        <pc:sldMkLst>
          <pc:docMk/>
          <pc:sldMk cId="1695041525" sldId="257"/>
        </pc:sldMkLst>
        <pc:spChg chg="add mod">
          <ac:chgData name="Dans Droids" userId="44cb267a3bd80095" providerId="LiveId" clId="{16185158-BDB0-4DA7-8B6D-C7B82455DCA5}" dt="2022-11-28T17:06:48.454" v="3103" actId="1076"/>
          <ac:spMkLst>
            <pc:docMk/>
            <pc:sldMk cId="1695041525" sldId="257"/>
            <ac:spMk id="6" creationId="{FE09FEF0-A2A4-4ED5-B736-D166C96491C4}"/>
          </ac:spMkLst>
        </pc:spChg>
        <pc:spChg chg="add mod ord">
          <ac:chgData name="Dans Droids" userId="44cb267a3bd80095" providerId="LiveId" clId="{16185158-BDB0-4DA7-8B6D-C7B82455DCA5}" dt="2022-11-28T17:07:32.735" v="3116" actId="20577"/>
          <ac:spMkLst>
            <pc:docMk/>
            <pc:sldMk cId="1695041525" sldId="257"/>
            <ac:spMk id="8" creationId="{491A9C76-7C95-40A0-BDDA-6E63CC4184BA}"/>
          </ac:spMkLst>
        </pc:spChg>
        <pc:spChg chg="add mod">
          <ac:chgData name="Dans Droids" userId="44cb267a3bd80095" providerId="LiveId" clId="{16185158-BDB0-4DA7-8B6D-C7B82455DCA5}" dt="2022-11-28T17:05:29.475" v="3084" actId="1076"/>
          <ac:spMkLst>
            <pc:docMk/>
            <pc:sldMk cId="1695041525" sldId="257"/>
            <ac:spMk id="12" creationId="{EE9BEDAA-1F85-49FA-9415-AF946975827A}"/>
          </ac:spMkLst>
        </pc:spChg>
        <pc:spChg chg="add mod">
          <ac:chgData name="Dans Droids" userId="44cb267a3bd80095" providerId="LiveId" clId="{16185158-BDB0-4DA7-8B6D-C7B82455DCA5}" dt="2022-11-28T17:09:10.443" v="3136" actId="14100"/>
          <ac:spMkLst>
            <pc:docMk/>
            <pc:sldMk cId="1695041525" sldId="257"/>
            <ac:spMk id="27" creationId="{801DAEF8-2FE1-418C-A699-B2C7C5FC3261}"/>
          </ac:spMkLst>
        </pc:spChg>
        <pc:spChg chg="add mod">
          <ac:chgData name="Dans Droids" userId="44cb267a3bd80095" providerId="LiveId" clId="{16185158-BDB0-4DA7-8B6D-C7B82455DCA5}" dt="2022-11-28T17:08:07.495" v="3122" actId="208"/>
          <ac:spMkLst>
            <pc:docMk/>
            <pc:sldMk cId="1695041525" sldId="257"/>
            <ac:spMk id="28" creationId="{D4A9F1F4-E513-4DE5-8102-8BB8C5AAFE81}"/>
          </ac:spMkLst>
        </pc:spChg>
        <pc:spChg chg="add mod">
          <ac:chgData name="Dans Droids" userId="44cb267a3bd80095" providerId="LiveId" clId="{16185158-BDB0-4DA7-8B6D-C7B82455DCA5}" dt="2022-11-28T17:08:05.194" v="3121" actId="208"/>
          <ac:spMkLst>
            <pc:docMk/>
            <pc:sldMk cId="1695041525" sldId="257"/>
            <ac:spMk id="29" creationId="{4A3E9E72-04F8-4F01-8144-6F45510436DF}"/>
          </ac:spMkLst>
        </pc:spChg>
        <pc:spChg chg="add mod">
          <ac:chgData name="Dans Droids" userId="44cb267a3bd80095" providerId="LiveId" clId="{16185158-BDB0-4DA7-8B6D-C7B82455DCA5}" dt="2022-11-28T17:08:01.966" v="3120" actId="208"/>
          <ac:spMkLst>
            <pc:docMk/>
            <pc:sldMk cId="1695041525" sldId="257"/>
            <ac:spMk id="30" creationId="{49CD46E0-2629-4CDE-BBB6-035BCCAB0BD8}"/>
          </ac:spMkLst>
        </pc:spChg>
        <pc:spChg chg="add mod">
          <ac:chgData name="Dans Droids" userId="44cb267a3bd80095" providerId="LiveId" clId="{16185158-BDB0-4DA7-8B6D-C7B82455DCA5}" dt="2022-11-28T17:12:21.524" v="3162" actId="20577"/>
          <ac:spMkLst>
            <pc:docMk/>
            <pc:sldMk cId="1695041525" sldId="257"/>
            <ac:spMk id="31" creationId="{A254E66F-744E-4B98-85A3-5FA3B0C44D76}"/>
          </ac:spMkLst>
        </pc:spChg>
        <pc:picChg chg="mod modCrop">
          <ac:chgData name="Dans Droids" userId="44cb267a3bd80095" providerId="LiveId" clId="{16185158-BDB0-4DA7-8B6D-C7B82455DCA5}" dt="2022-11-28T17:17:30.371" v="3181" actId="1076"/>
          <ac:picMkLst>
            <pc:docMk/>
            <pc:sldMk cId="1695041525" sldId="257"/>
            <ac:picMk id="4" creationId="{2BE98629-502E-4E28-BB0F-E01B49519FE3}"/>
          </ac:picMkLst>
        </pc:picChg>
        <pc:picChg chg="mod">
          <ac:chgData name="Dans Droids" userId="44cb267a3bd80095" providerId="LiveId" clId="{16185158-BDB0-4DA7-8B6D-C7B82455DCA5}" dt="2022-11-28T17:02:49.522" v="3050" actId="1076"/>
          <ac:picMkLst>
            <pc:docMk/>
            <pc:sldMk cId="1695041525" sldId="257"/>
            <ac:picMk id="5" creationId="{FC987682-2DB8-448C-99E7-5C260DC0F7EE}"/>
          </ac:picMkLst>
        </pc:picChg>
        <pc:cxnChg chg="add del mod">
          <ac:chgData name="Dans Droids" userId="44cb267a3bd80095" providerId="LiveId" clId="{16185158-BDB0-4DA7-8B6D-C7B82455DCA5}" dt="2022-11-28T17:04:45.522" v="3075" actId="478"/>
          <ac:cxnSpMkLst>
            <pc:docMk/>
            <pc:sldMk cId="1695041525" sldId="257"/>
            <ac:cxnSpMk id="3" creationId="{6E2A4770-2A5F-4864-88B5-B972A632B6DF}"/>
          </ac:cxnSpMkLst>
        </pc:cxnChg>
        <pc:cxnChg chg="add del mod">
          <ac:chgData name="Dans Droids" userId="44cb267a3bd80095" providerId="LiveId" clId="{16185158-BDB0-4DA7-8B6D-C7B82455DCA5}" dt="2022-11-28T17:04:43.334" v="3073" actId="478"/>
          <ac:cxnSpMkLst>
            <pc:docMk/>
            <pc:sldMk cId="1695041525" sldId="257"/>
            <ac:cxnSpMk id="7" creationId="{C0CB4404-3011-47CD-ACAE-D5E91264F615}"/>
          </ac:cxnSpMkLst>
        </pc:cxnChg>
        <pc:cxnChg chg="add del mod">
          <ac:chgData name="Dans Droids" userId="44cb267a3bd80095" providerId="LiveId" clId="{16185158-BDB0-4DA7-8B6D-C7B82455DCA5}" dt="2022-11-28T17:04:44.416" v="3074" actId="478"/>
          <ac:cxnSpMkLst>
            <pc:docMk/>
            <pc:sldMk cId="1695041525" sldId="257"/>
            <ac:cxnSpMk id="10" creationId="{FB729341-7547-4C47-94BC-D9B990CE5669}"/>
          </ac:cxnSpMkLst>
        </pc:cxnChg>
        <pc:cxnChg chg="add del mod">
          <ac:chgData name="Dans Droids" userId="44cb267a3bd80095" providerId="LiveId" clId="{16185158-BDB0-4DA7-8B6D-C7B82455DCA5}" dt="2022-11-28T17:03:47.407" v="3060" actId="478"/>
          <ac:cxnSpMkLst>
            <pc:docMk/>
            <pc:sldMk cId="1695041525" sldId="257"/>
            <ac:cxnSpMk id="11" creationId="{808CCB15-EBCB-4690-9410-5903BF5E7A56}"/>
          </ac:cxnSpMkLst>
        </pc:cxnChg>
      </pc:sldChg>
      <pc:sldChg chg="addSp delSp modSp add mod">
        <pc:chgData name="Dans Droids" userId="44cb267a3bd80095" providerId="LiveId" clId="{16185158-BDB0-4DA7-8B6D-C7B82455DCA5}" dt="2022-11-28T17:18:07.223" v="3187" actId="1076"/>
        <pc:sldMkLst>
          <pc:docMk/>
          <pc:sldMk cId="2758665938" sldId="258"/>
        </pc:sldMkLst>
        <pc:spChg chg="add del mod">
          <ac:chgData name="Dans Droids" userId="44cb267a3bd80095" providerId="LiveId" clId="{16185158-BDB0-4DA7-8B6D-C7B82455DCA5}" dt="2022-11-28T17:11:08.186" v="3147" actId="478"/>
          <ac:spMkLst>
            <pc:docMk/>
            <pc:sldMk cId="2758665938" sldId="258"/>
            <ac:spMk id="5" creationId="{B15E6742-5141-4FB3-965E-217912FD5E45}"/>
          </ac:spMkLst>
        </pc:spChg>
        <pc:spChg chg="mod">
          <ac:chgData name="Dans Droids" userId="44cb267a3bd80095" providerId="LiveId" clId="{16185158-BDB0-4DA7-8B6D-C7B82455DCA5}" dt="2022-11-28T17:12:51.938" v="3170" actId="20577"/>
          <ac:spMkLst>
            <pc:docMk/>
            <pc:sldMk cId="2758665938" sldId="258"/>
            <ac:spMk id="6" creationId="{FE09FEF0-A2A4-4ED5-B736-D166C96491C4}"/>
          </ac:spMkLst>
        </pc:spChg>
        <pc:spChg chg="add mod">
          <ac:chgData name="Dans Droids" userId="44cb267a3bd80095" providerId="LiveId" clId="{16185158-BDB0-4DA7-8B6D-C7B82455DCA5}" dt="2022-11-28T17:12:38.085" v="3169" actId="14100"/>
          <ac:spMkLst>
            <pc:docMk/>
            <pc:sldMk cId="2758665938" sldId="258"/>
            <ac:spMk id="7" creationId="{F8446240-F014-45A2-9772-F322F386F05C}"/>
          </ac:spMkLst>
        </pc:spChg>
        <pc:spChg chg="del">
          <ac:chgData name="Dans Droids" userId="44cb267a3bd80095" providerId="LiveId" clId="{16185158-BDB0-4DA7-8B6D-C7B82455DCA5}" dt="2022-11-28T02:08:18.528" v="119" actId="478"/>
          <ac:spMkLst>
            <pc:docMk/>
            <pc:sldMk cId="2758665938" sldId="258"/>
            <ac:spMk id="8" creationId="{491A9C76-7C95-40A0-BDDA-6E63CC4184BA}"/>
          </ac:spMkLst>
        </pc:spChg>
        <pc:spChg chg="add del mod">
          <ac:chgData name="Dans Droids" userId="44cb267a3bd80095" providerId="LiveId" clId="{16185158-BDB0-4DA7-8B6D-C7B82455DCA5}" dt="2022-11-28T17:11:47.155" v="3150" actId="478"/>
          <ac:spMkLst>
            <pc:docMk/>
            <pc:sldMk cId="2758665938" sldId="258"/>
            <ac:spMk id="9" creationId="{D3550E31-F9CC-4E74-8030-DB47EFF037FD}"/>
          </ac:spMkLst>
        </pc:spChg>
        <pc:spChg chg="add del mod">
          <ac:chgData name="Dans Droids" userId="44cb267a3bd80095" providerId="LiveId" clId="{16185158-BDB0-4DA7-8B6D-C7B82455DCA5}" dt="2022-11-28T17:12:18.756" v="3159"/>
          <ac:spMkLst>
            <pc:docMk/>
            <pc:sldMk cId="2758665938" sldId="258"/>
            <ac:spMk id="10" creationId="{0DC47121-9C35-4134-8E76-F8F8B1F7AB0A}"/>
          </ac:spMkLst>
        </pc:spChg>
        <pc:spChg chg="add mod">
          <ac:chgData name="Dans Droids" userId="44cb267a3bd80095" providerId="LiveId" clId="{16185158-BDB0-4DA7-8B6D-C7B82455DCA5}" dt="2022-11-28T17:14:15.079" v="3175" actId="20577"/>
          <ac:spMkLst>
            <pc:docMk/>
            <pc:sldMk cId="2758665938" sldId="258"/>
            <ac:spMk id="13" creationId="{370703E0-E504-4375-BF42-49AF88244795}"/>
          </ac:spMkLst>
        </pc:spChg>
        <pc:picChg chg="del mod">
          <ac:chgData name="Dans Droids" userId="44cb267a3bd80095" providerId="LiveId" clId="{16185158-BDB0-4DA7-8B6D-C7B82455DCA5}" dt="2022-11-28T17:18:01.815" v="3185" actId="478"/>
          <ac:picMkLst>
            <pc:docMk/>
            <pc:sldMk cId="2758665938" sldId="258"/>
            <ac:picMk id="4" creationId="{2BE98629-502E-4E28-BB0F-E01B49519FE3}"/>
          </ac:picMkLst>
        </pc:picChg>
        <pc:picChg chg="del">
          <ac:chgData name="Dans Droids" userId="44cb267a3bd80095" providerId="LiveId" clId="{16185158-BDB0-4DA7-8B6D-C7B82455DCA5}" dt="2022-11-28T02:08:16.895" v="118" actId="478"/>
          <ac:picMkLst>
            <pc:docMk/>
            <pc:sldMk cId="2758665938" sldId="258"/>
            <ac:picMk id="5" creationId="{FC987682-2DB8-448C-99E7-5C260DC0F7EE}"/>
          </ac:picMkLst>
        </pc:picChg>
        <pc:picChg chg="add mod ord">
          <ac:chgData name="Dans Droids" userId="44cb267a3bd80095" providerId="LiveId" clId="{16185158-BDB0-4DA7-8B6D-C7B82455DCA5}" dt="2022-11-28T17:18:07.223" v="3187" actId="1076"/>
          <ac:picMkLst>
            <pc:docMk/>
            <pc:sldMk cId="2758665938" sldId="258"/>
            <ac:picMk id="11" creationId="{F2C6843D-8631-4091-BF72-57988EDAF9EA}"/>
          </ac:picMkLst>
        </pc:picChg>
        <pc:cxnChg chg="del mod">
          <ac:chgData name="Dans Droids" userId="44cb267a3bd80095" providerId="LiveId" clId="{16185158-BDB0-4DA7-8B6D-C7B82455DCA5}" dt="2022-11-28T17:08:22.387" v="3124" actId="478"/>
          <ac:cxnSpMkLst>
            <pc:docMk/>
            <pc:sldMk cId="2758665938" sldId="258"/>
            <ac:cxnSpMk id="3" creationId="{6E2A4770-2A5F-4864-88B5-B972A632B6DF}"/>
          </ac:cxnSpMkLst>
        </pc:cxnChg>
        <pc:cxnChg chg="del">
          <ac:chgData name="Dans Droids" userId="44cb267a3bd80095" providerId="LiveId" clId="{16185158-BDB0-4DA7-8B6D-C7B82455DCA5}" dt="2022-11-28T02:08:18.528" v="119" actId="478"/>
          <ac:cxnSpMkLst>
            <pc:docMk/>
            <pc:sldMk cId="2758665938" sldId="258"/>
            <ac:cxnSpMk id="7" creationId="{C0CB4404-3011-47CD-ACAE-D5E91264F615}"/>
          </ac:cxnSpMkLst>
        </pc:cxnChg>
        <pc:cxnChg chg="del">
          <ac:chgData name="Dans Droids" userId="44cb267a3bd80095" providerId="LiveId" clId="{16185158-BDB0-4DA7-8B6D-C7B82455DCA5}" dt="2022-11-28T02:08:18.528" v="119" actId="478"/>
          <ac:cxnSpMkLst>
            <pc:docMk/>
            <pc:sldMk cId="2758665938" sldId="258"/>
            <ac:cxnSpMk id="10" creationId="{FB729341-7547-4C47-94BC-D9B990CE5669}"/>
          </ac:cxnSpMkLst>
        </pc:cxnChg>
      </pc:sldChg>
      <pc:sldChg chg="addSp delSp modSp add mod">
        <pc:chgData name="Dans Droids" userId="44cb267a3bd80095" providerId="LiveId" clId="{16185158-BDB0-4DA7-8B6D-C7B82455DCA5}" dt="2022-11-28T16:58:56.558" v="2886" actId="1076"/>
        <pc:sldMkLst>
          <pc:docMk/>
          <pc:sldMk cId="3974890727" sldId="259"/>
        </pc:sldMkLst>
        <pc:spChg chg="del">
          <ac:chgData name="Dans Droids" userId="44cb267a3bd80095" providerId="LiveId" clId="{16185158-BDB0-4DA7-8B6D-C7B82455DCA5}" dt="2022-11-28T02:14:14.519" v="429" actId="478"/>
          <ac:spMkLst>
            <pc:docMk/>
            <pc:sldMk cId="3974890727" sldId="259"/>
            <ac:spMk id="6" creationId="{FE09FEF0-A2A4-4ED5-B736-D166C96491C4}"/>
          </ac:spMkLst>
        </pc:spChg>
        <pc:spChg chg="mod">
          <ac:chgData name="Dans Droids" userId="44cb267a3bd80095" providerId="LiveId" clId="{16185158-BDB0-4DA7-8B6D-C7B82455DCA5}" dt="2022-11-28T16:58:56.558" v="2886" actId="1076"/>
          <ac:spMkLst>
            <pc:docMk/>
            <pc:sldMk cId="3974890727" sldId="259"/>
            <ac:spMk id="13" creationId="{370703E0-E504-4375-BF42-49AF88244795}"/>
          </ac:spMkLst>
        </pc:spChg>
        <pc:graphicFrameChg chg="add del mod">
          <ac:chgData name="Dans Droids" userId="44cb267a3bd80095" providerId="LiveId" clId="{16185158-BDB0-4DA7-8B6D-C7B82455DCA5}" dt="2022-11-28T02:16:47.382" v="730" actId="3680"/>
          <ac:graphicFrameMkLst>
            <pc:docMk/>
            <pc:sldMk cId="3974890727" sldId="259"/>
            <ac:graphicFrameMk id="2" creationId="{F74C26D7-C5A3-43CB-84F8-947C281C0F76}"/>
          </ac:graphicFrameMkLst>
        </pc:graphicFrameChg>
        <pc:graphicFrameChg chg="add mod modGraphic">
          <ac:chgData name="Dans Droids" userId="44cb267a3bd80095" providerId="LiveId" clId="{16185158-BDB0-4DA7-8B6D-C7B82455DCA5}" dt="2022-11-28T16:46:04.873" v="2592" actId="404"/>
          <ac:graphicFrameMkLst>
            <pc:docMk/>
            <pc:sldMk cId="3974890727" sldId="259"/>
            <ac:graphicFrameMk id="5" creationId="{02BC9D40-6868-41DE-87CA-28135A294C59}"/>
          </ac:graphicFrameMkLst>
        </pc:graphicFrameChg>
        <pc:picChg chg="del">
          <ac:chgData name="Dans Droids" userId="44cb267a3bd80095" providerId="LiveId" clId="{16185158-BDB0-4DA7-8B6D-C7B82455DCA5}" dt="2022-11-28T02:14:11.902" v="427" actId="478"/>
          <ac:picMkLst>
            <pc:docMk/>
            <pc:sldMk cId="3974890727" sldId="259"/>
            <ac:picMk id="4" creationId="{2BE98629-502E-4E28-BB0F-E01B49519FE3}"/>
          </ac:picMkLst>
        </pc:picChg>
        <pc:cxnChg chg="del">
          <ac:chgData name="Dans Droids" userId="44cb267a3bd80095" providerId="LiveId" clId="{16185158-BDB0-4DA7-8B6D-C7B82455DCA5}" dt="2022-11-28T02:14:12.843" v="428" actId="478"/>
          <ac:cxnSpMkLst>
            <pc:docMk/>
            <pc:sldMk cId="3974890727" sldId="259"/>
            <ac:cxnSpMk id="3" creationId="{6E2A4770-2A5F-4864-88B5-B972A632B6DF}"/>
          </ac:cxnSpMkLst>
        </pc:cxnChg>
      </pc:sldChg>
      <pc:sldChg chg="modSp add mod">
        <pc:chgData name="Dans Droids" userId="44cb267a3bd80095" providerId="LiveId" clId="{16185158-BDB0-4DA7-8B6D-C7B82455DCA5}" dt="2022-11-28T16:58:45.594" v="2884" actId="403"/>
        <pc:sldMkLst>
          <pc:docMk/>
          <pc:sldMk cId="1050020358" sldId="260"/>
        </pc:sldMkLst>
        <pc:spChg chg="mod">
          <ac:chgData name="Dans Droids" userId="44cb267a3bd80095" providerId="LiveId" clId="{16185158-BDB0-4DA7-8B6D-C7B82455DCA5}" dt="2022-11-28T16:58:45.594" v="2884" actId="403"/>
          <ac:spMkLst>
            <pc:docMk/>
            <pc:sldMk cId="1050020358" sldId="260"/>
            <ac:spMk id="13" creationId="{370703E0-E504-4375-BF42-49AF88244795}"/>
          </ac:spMkLst>
        </pc:spChg>
        <pc:graphicFrameChg chg="mod modGraphic">
          <ac:chgData name="Dans Droids" userId="44cb267a3bd80095" providerId="LiveId" clId="{16185158-BDB0-4DA7-8B6D-C7B82455DCA5}" dt="2022-11-28T16:58:34.265" v="2881" actId="20577"/>
          <ac:graphicFrameMkLst>
            <pc:docMk/>
            <pc:sldMk cId="1050020358" sldId="260"/>
            <ac:graphicFrameMk id="5" creationId="{02BC9D40-6868-41DE-87CA-28135A294C59}"/>
          </ac:graphicFrameMkLst>
        </pc:graphicFrameChg>
      </pc:sldChg>
      <pc:sldChg chg="addSp delSp modSp add del mod">
        <pc:chgData name="Dans Droids" userId="44cb267a3bd80095" providerId="LiveId" clId="{16185158-BDB0-4DA7-8B6D-C7B82455DCA5}" dt="2022-11-28T17:15:57.501" v="3176" actId="47"/>
        <pc:sldMkLst>
          <pc:docMk/>
          <pc:sldMk cId="2594443177" sldId="261"/>
        </pc:sldMkLst>
        <pc:spChg chg="del">
          <ac:chgData name="Dans Droids" userId="44cb267a3bd80095" providerId="LiveId" clId="{16185158-BDB0-4DA7-8B6D-C7B82455DCA5}" dt="2022-11-28T15:38:07.319" v="2526" actId="478"/>
          <ac:spMkLst>
            <pc:docMk/>
            <pc:sldMk cId="2594443177" sldId="261"/>
            <ac:spMk id="13" creationId="{370703E0-E504-4375-BF42-49AF88244795}"/>
          </ac:spMkLst>
        </pc:spChg>
        <pc:graphicFrameChg chg="del modGraphic">
          <ac:chgData name="Dans Droids" userId="44cb267a3bd80095" providerId="LiveId" clId="{16185158-BDB0-4DA7-8B6D-C7B82455DCA5}" dt="2022-11-28T15:38:07.319" v="2526" actId="478"/>
          <ac:graphicFrameMkLst>
            <pc:docMk/>
            <pc:sldMk cId="2594443177" sldId="261"/>
            <ac:graphicFrameMk id="5" creationId="{02BC9D40-6868-41DE-87CA-28135A294C59}"/>
          </ac:graphicFrameMkLst>
        </pc:graphicFrameChg>
        <pc:picChg chg="add del mod modCrop">
          <ac:chgData name="Dans Droids" userId="44cb267a3bd80095" providerId="LiveId" clId="{16185158-BDB0-4DA7-8B6D-C7B82455DCA5}" dt="2022-11-28T15:42:01.667" v="2543" actId="478"/>
          <ac:picMkLst>
            <pc:docMk/>
            <pc:sldMk cId="2594443177" sldId="261"/>
            <ac:picMk id="3" creationId="{F0A1D213-FB5E-48BF-9CDC-5178E05457E7}"/>
          </ac:picMkLst>
        </pc:picChg>
        <pc:picChg chg="add del mod">
          <ac:chgData name="Dans Droids" userId="44cb267a3bd80095" providerId="LiveId" clId="{16185158-BDB0-4DA7-8B6D-C7B82455DCA5}" dt="2022-11-28T15:42:01.184" v="2542" actId="478"/>
          <ac:picMkLst>
            <pc:docMk/>
            <pc:sldMk cId="2594443177" sldId="261"/>
            <ac:picMk id="6" creationId="{B22E97F2-4C1F-4955-98BC-EFB6129E6094}"/>
          </ac:picMkLst>
        </pc:picChg>
        <pc:picChg chg="add del mod">
          <ac:chgData name="Dans Droids" userId="44cb267a3bd80095" providerId="LiveId" clId="{16185158-BDB0-4DA7-8B6D-C7B82455DCA5}" dt="2022-11-28T15:43:33.987" v="2551" actId="478"/>
          <ac:picMkLst>
            <pc:docMk/>
            <pc:sldMk cId="2594443177" sldId="261"/>
            <ac:picMk id="8" creationId="{98C062FE-0C7F-47D8-8A05-BE337BF4FED7}"/>
          </ac:picMkLst>
        </pc:picChg>
        <pc:picChg chg="add del mod">
          <ac:chgData name="Dans Droids" userId="44cb267a3bd80095" providerId="LiveId" clId="{16185158-BDB0-4DA7-8B6D-C7B82455DCA5}" dt="2022-11-28T15:43:33.138" v="2550" actId="478"/>
          <ac:picMkLst>
            <pc:docMk/>
            <pc:sldMk cId="2594443177" sldId="261"/>
            <ac:picMk id="10" creationId="{52E608D1-E733-4696-87BB-84640246116E}"/>
          </ac:picMkLst>
        </pc:picChg>
        <pc:picChg chg="add del mod">
          <ac:chgData name="Dans Droids" userId="44cb267a3bd80095" providerId="LiveId" clId="{16185158-BDB0-4DA7-8B6D-C7B82455DCA5}" dt="2022-11-28T15:43:58.009" v="2558" actId="478"/>
          <ac:picMkLst>
            <pc:docMk/>
            <pc:sldMk cId="2594443177" sldId="261"/>
            <ac:picMk id="12" creationId="{505306C0-43B3-4318-8254-C065DB1DDCE6}"/>
          </ac:picMkLst>
        </pc:picChg>
        <pc:picChg chg="add del mod">
          <ac:chgData name="Dans Droids" userId="44cb267a3bd80095" providerId="LiveId" clId="{16185158-BDB0-4DA7-8B6D-C7B82455DCA5}" dt="2022-11-28T15:50:47.770" v="2567" actId="478"/>
          <ac:picMkLst>
            <pc:docMk/>
            <pc:sldMk cId="2594443177" sldId="261"/>
            <ac:picMk id="15" creationId="{A79A4684-DBD2-4F49-8E02-05A25C3CAC3F}"/>
          </ac:picMkLst>
        </pc:picChg>
        <pc:picChg chg="add del mod">
          <ac:chgData name="Dans Droids" userId="44cb267a3bd80095" providerId="LiveId" clId="{16185158-BDB0-4DA7-8B6D-C7B82455DCA5}" dt="2022-11-28T15:44:06.462" v="2562" actId="478"/>
          <ac:picMkLst>
            <pc:docMk/>
            <pc:sldMk cId="2594443177" sldId="261"/>
            <ac:picMk id="17" creationId="{BDA991A6-C307-4C1D-8B74-5BFA7D19AB41}"/>
          </ac:picMkLst>
        </pc:picChg>
        <pc:picChg chg="add del mod">
          <ac:chgData name="Dans Droids" userId="44cb267a3bd80095" providerId="LiveId" clId="{16185158-BDB0-4DA7-8B6D-C7B82455DCA5}" dt="2022-11-28T15:50:48.360" v="2568" actId="478"/>
          <ac:picMkLst>
            <pc:docMk/>
            <pc:sldMk cId="2594443177" sldId="261"/>
            <ac:picMk id="19" creationId="{1EA5148C-1D93-4832-AF6C-A1A48868F9D2}"/>
          </ac:picMkLst>
        </pc:picChg>
      </pc:sldChg>
      <pc:sldMasterChg chg="modSp modSldLayout">
        <pc:chgData name="Dans Droids" userId="44cb267a3bd80095" providerId="LiveId" clId="{16185158-BDB0-4DA7-8B6D-C7B82455DCA5}" dt="2022-11-28T02:03:12.702" v="2"/>
        <pc:sldMasterMkLst>
          <pc:docMk/>
          <pc:sldMasterMk cId="3316607836" sldId="2147483648"/>
        </pc:sldMasterMkLst>
        <pc:spChg chg="mod">
          <ac:chgData name="Dans Droids" userId="44cb267a3bd80095" providerId="LiveId" clId="{16185158-BDB0-4DA7-8B6D-C7B82455DCA5}" dt="2022-11-28T02:03:12.702" v="2"/>
          <ac:spMkLst>
            <pc:docMk/>
            <pc:sldMasterMk cId="3316607836" sldId="2147483648"/>
            <ac:spMk id="2" creationId="{E7030970-28C1-4A86-9A78-FC62DFBB80AC}"/>
          </ac:spMkLst>
        </pc:spChg>
        <pc:spChg chg="mod">
          <ac:chgData name="Dans Droids" userId="44cb267a3bd80095" providerId="LiveId" clId="{16185158-BDB0-4DA7-8B6D-C7B82455DCA5}" dt="2022-11-28T02:03:12.702" v="2"/>
          <ac:spMkLst>
            <pc:docMk/>
            <pc:sldMasterMk cId="3316607836" sldId="2147483648"/>
            <ac:spMk id="3" creationId="{D80C2E99-6ACC-434F-ADB2-E5F2EE12024B}"/>
          </ac:spMkLst>
        </pc:spChg>
        <pc:spChg chg="mod">
          <ac:chgData name="Dans Droids" userId="44cb267a3bd80095" providerId="LiveId" clId="{16185158-BDB0-4DA7-8B6D-C7B82455DCA5}" dt="2022-11-28T02:03:12.702" v="2"/>
          <ac:spMkLst>
            <pc:docMk/>
            <pc:sldMasterMk cId="3316607836" sldId="2147483648"/>
            <ac:spMk id="4" creationId="{71CDB2CD-C1BB-4E82-BBF0-82A714426639}"/>
          </ac:spMkLst>
        </pc:spChg>
        <pc:spChg chg="mod">
          <ac:chgData name="Dans Droids" userId="44cb267a3bd80095" providerId="LiveId" clId="{16185158-BDB0-4DA7-8B6D-C7B82455DCA5}" dt="2022-11-28T02:03:12.702" v="2"/>
          <ac:spMkLst>
            <pc:docMk/>
            <pc:sldMasterMk cId="3316607836" sldId="2147483648"/>
            <ac:spMk id="5" creationId="{51E47255-EE7A-4A69-ACE8-4E8CA785EF12}"/>
          </ac:spMkLst>
        </pc:spChg>
        <pc:spChg chg="mod">
          <ac:chgData name="Dans Droids" userId="44cb267a3bd80095" providerId="LiveId" clId="{16185158-BDB0-4DA7-8B6D-C7B82455DCA5}" dt="2022-11-28T02:03:12.702" v="2"/>
          <ac:spMkLst>
            <pc:docMk/>
            <pc:sldMasterMk cId="3316607836" sldId="2147483648"/>
            <ac:spMk id="6" creationId="{F997E2CC-8CE0-4216-8718-9875113D5897}"/>
          </ac:spMkLst>
        </pc:spChg>
        <pc:sldLayoutChg chg="modSp">
          <pc:chgData name="Dans Droids" userId="44cb267a3bd80095" providerId="LiveId" clId="{16185158-BDB0-4DA7-8B6D-C7B82455DCA5}" dt="2022-11-28T02:03:12.702" v="2"/>
          <pc:sldLayoutMkLst>
            <pc:docMk/>
            <pc:sldMasterMk cId="3316607836" sldId="2147483648"/>
            <pc:sldLayoutMk cId="1474201246" sldId="2147483649"/>
          </pc:sldLayoutMkLst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1474201246" sldId="2147483649"/>
              <ac:spMk id="2" creationId="{8168C666-9CC7-4A34-B7C7-643D19761382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1474201246" sldId="2147483649"/>
              <ac:spMk id="3" creationId="{3C251D11-FDBF-4301-A6B2-8A82A43D7EA0}"/>
            </ac:spMkLst>
          </pc:spChg>
        </pc:sldLayoutChg>
        <pc:sldLayoutChg chg="modSp">
          <pc:chgData name="Dans Droids" userId="44cb267a3bd80095" providerId="LiveId" clId="{16185158-BDB0-4DA7-8B6D-C7B82455DCA5}" dt="2022-11-28T02:03:12.702" v="2"/>
          <pc:sldLayoutMkLst>
            <pc:docMk/>
            <pc:sldMasterMk cId="3316607836" sldId="2147483648"/>
            <pc:sldLayoutMk cId="2416862856" sldId="2147483651"/>
          </pc:sldLayoutMkLst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2416862856" sldId="2147483651"/>
              <ac:spMk id="2" creationId="{3926843F-498A-489C-8FDE-B37EE642A080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2416862856" sldId="2147483651"/>
              <ac:spMk id="3" creationId="{8ACCE6CF-EF5C-4EB4-AAD8-B8A6AA5CAA4E}"/>
            </ac:spMkLst>
          </pc:spChg>
        </pc:sldLayoutChg>
        <pc:sldLayoutChg chg="modSp">
          <pc:chgData name="Dans Droids" userId="44cb267a3bd80095" providerId="LiveId" clId="{16185158-BDB0-4DA7-8B6D-C7B82455DCA5}" dt="2022-11-28T02:03:12.702" v="2"/>
          <pc:sldLayoutMkLst>
            <pc:docMk/>
            <pc:sldMasterMk cId="3316607836" sldId="2147483648"/>
            <pc:sldLayoutMk cId="17674940" sldId="2147483652"/>
          </pc:sldLayoutMkLst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17674940" sldId="2147483652"/>
              <ac:spMk id="3" creationId="{05A74060-C902-40B6-8B3E-A719CAC19843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17674940" sldId="2147483652"/>
              <ac:spMk id="4" creationId="{D9E917C2-1CD0-40EE-A13C-A1800C10AD1A}"/>
            </ac:spMkLst>
          </pc:spChg>
        </pc:sldLayoutChg>
        <pc:sldLayoutChg chg="modSp">
          <pc:chgData name="Dans Droids" userId="44cb267a3bd80095" providerId="LiveId" clId="{16185158-BDB0-4DA7-8B6D-C7B82455DCA5}" dt="2022-11-28T02:03:12.702" v="2"/>
          <pc:sldLayoutMkLst>
            <pc:docMk/>
            <pc:sldMasterMk cId="3316607836" sldId="2147483648"/>
            <pc:sldLayoutMk cId="436776167" sldId="2147483653"/>
          </pc:sldLayoutMkLst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436776167" sldId="2147483653"/>
              <ac:spMk id="2" creationId="{A3044A96-CC4B-410D-9D60-57AA16AE8FF7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436776167" sldId="2147483653"/>
              <ac:spMk id="3" creationId="{ADF958BA-9196-407D-911D-FF632D70E921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436776167" sldId="2147483653"/>
              <ac:spMk id="4" creationId="{E483FD87-3974-46EC-9889-342BBF87A2C6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436776167" sldId="2147483653"/>
              <ac:spMk id="5" creationId="{653A80B8-E639-42AB-AFB5-06BCF9C096B8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436776167" sldId="2147483653"/>
              <ac:spMk id="6" creationId="{0F6637DA-3801-4C93-9B7F-29AD31CECDCC}"/>
            </ac:spMkLst>
          </pc:spChg>
        </pc:sldLayoutChg>
        <pc:sldLayoutChg chg="modSp">
          <pc:chgData name="Dans Droids" userId="44cb267a3bd80095" providerId="LiveId" clId="{16185158-BDB0-4DA7-8B6D-C7B82455DCA5}" dt="2022-11-28T02:03:12.702" v="2"/>
          <pc:sldLayoutMkLst>
            <pc:docMk/>
            <pc:sldMasterMk cId="3316607836" sldId="2147483648"/>
            <pc:sldLayoutMk cId="772170360" sldId="2147483656"/>
          </pc:sldLayoutMkLst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72170360" sldId="2147483656"/>
              <ac:spMk id="2" creationId="{5C1C5C74-1351-4AE2-A38E-1BBFD40F6912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72170360" sldId="2147483656"/>
              <ac:spMk id="3" creationId="{BA46FE89-39FB-49E7-BF19-01EAE9586C5E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72170360" sldId="2147483656"/>
              <ac:spMk id="4" creationId="{9E6F5D8F-F216-42E8-AF53-AD41C8549550}"/>
            </ac:spMkLst>
          </pc:spChg>
        </pc:sldLayoutChg>
        <pc:sldLayoutChg chg="modSp">
          <pc:chgData name="Dans Droids" userId="44cb267a3bd80095" providerId="LiveId" clId="{16185158-BDB0-4DA7-8B6D-C7B82455DCA5}" dt="2022-11-28T02:03:12.702" v="2"/>
          <pc:sldLayoutMkLst>
            <pc:docMk/>
            <pc:sldMasterMk cId="3316607836" sldId="2147483648"/>
            <pc:sldLayoutMk cId="761747077" sldId="2147483657"/>
          </pc:sldLayoutMkLst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61747077" sldId="2147483657"/>
              <ac:spMk id="2" creationId="{596F873C-187A-48C1-B716-58110275CDAD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61747077" sldId="2147483657"/>
              <ac:spMk id="3" creationId="{C0085D9D-EFC2-4425-A2F5-1BE7A6CFBE72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61747077" sldId="2147483657"/>
              <ac:spMk id="4" creationId="{F60D8ECE-FE24-460D-AF50-8DCE67F2D329}"/>
            </ac:spMkLst>
          </pc:spChg>
        </pc:sldLayoutChg>
        <pc:sldLayoutChg chg="modSp">
          <pc:chgData name="Dans Droids" userId="44cb267a3bd80095" providerId="LiveId" clId="{16185158-BDB0-4DA7-8B6D-C7B82455DCA5}" dt="2022-11-28T02:03:12.702" v="2"/>
          <pc:sldLayoutMkLst>
            <pc:docMk/>
            <pc:sldMasterMk cId="3316607836" sldId="2147483648"/>
            <pc:sldLayoutMk cId="736280973" sldId="2147483659"/>
          </pc:sldLayoutMkLst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36280973" sldId="2147483659"/>
              <ac:spMk id="2" creationId="{F07E0453-8D7B-46BB-9EB2-DA7C0BFBB1A7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36280973" sldId="2147483659"/>
              <ac:spMk id="3" creationId="{3E4AA2B1-550F-4B9D-B438-CC4B90868BC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857F-F02B-4698-A14B-EC5B49B81B53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1241425"/>
            <a:ext cx="23622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7D6F4-9603-4268-8D5C-7A16DEB19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46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1pPr>
    <a:lvl2pPr marL="351450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2pPr>
    <a:lvl3pPr marL="702899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3pPr>
    <a:lvl4pPr marL="1054349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4pPr>
    <a:lvl5pPr marL="1405799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5pPr>
    <a:lvl6pPr marL="1757248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6pPr>
    <a:lvl7pPr marL="2108698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7pPr>
    <a:lvl8pPr marL="2460147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8pPr>
    <a:lvl9pPr marL="2811597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40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4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84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7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71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19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1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49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7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BC4D-A4AB-4EC0-9D04-DF89E0EACE67}" type="datetimeFigureOut">
              <a:rPr lang="en-GB" smtClean="0"/>
              <a:t>10/05/2023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3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E68F09-04F1-48ED-9AE1-B5EF43554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942" y="742213"/>
            <a:ext cx="1423767" cy="1957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4FDCD-F89A-41F5-86E3-7143C3CA5AEC}"/>
              </a:ext>
            </a:extLst>
          </p:cNvPr>
          <p:cNvSpPr txBox="1"/>
          <p:nvPr/>
        </p:nvSpPr>
        <p:spPr>
          <a:xfrm>
            <a:off x="223916" y="2852958"/>
            <a:ext cx="4879817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accent2"/>
                </a:solidFill>
                <a:latin typeface="Comfortaa" pitchFamily="2" charset="0"/>
              </a:rPr>
              <a:t>Com</a:t>
            </a:r>
            <a:r>
              <a:rPr lang="en-GB" sz="2400" dirty="0">
                <a:latin typeface="Comfortaa" pitchFamily="2" charset="0"/>
              </a:rPr>
              <a:t>munications </a:t>
            </a:r>
            <a:r>
              <a:rPr lang="en-GB" sz="2800" dirty="0">
                <a:solidFill>
                  <a:schemeClr val="accent2"/>
                </a:solidFill>
                <a:latin typeface="Comfortaa" pitchFamily="2" charset="0"/>
              </a:rPr>
              <a:t>Badge</a:t>
            </a:r>
            <a:r>
              <a:rPr lang="en-GB" sz="2400" dirty="0">
                <a:latin typeface="Comfortaa" pitchFamily="2" charset="0"/>
              </a:rPr>
              <a:t> Manual</a:t>
            </a:r>
          </a:p>
          <a:p>
            <a:pPr algn="ctr"/>
            <a:endParaRPr lang="en-GB" sz="2400" dirty="0">
              <a:latin typeface="Comfortaa" pitchFamily="2" charset="0"/>
            </a:endParaRPr>
          </a:p>
          <a:p>
            <a:pPr algn="ctr"/>
            <a:endParaRPr lang="en-GB" sz="2400" dirty="0">
              <a:latin typeface="Comfortaa" pitchFamily="2" charset="0"/>
            </a:endParaRPr>
          </a:p>
          <a:p>
            <a:pPr algn="ctr"/>
            <a:endParaRPr lang="en-GB" sz="2400" dirty="0">
              <a:latin typeface="Comfortaa" pitchFamily="2" charset="0"/>
            </a:endParaRPr>
          </a:p>
          <a:p>
            <a:pPr algn="ctr"/>
            <a:endParaRPr lang="en-GB" sz="2400" dirty="0">
              <a:latin typeface="Comfortaa" pitchFamily="2" charset="0"/>
            </a:endParaRPr>
          </a:p>
          <a:p>
            <a:pPr algn="ctr"/>
            <a:endParaRPr lang="en-GB" sz="2400" dirty="0">
              <a:latin typeface="Comfortaa" pitchFamily="2" charset="0"/>
            </a:endParaRPr>
          </a:p>
          <a:p>
            <a:pPr algn="ctr"/>
            <a:endParaRPr lang="en-GB" sz="2400" dirty="0">
              <a:latin typeface="Comfortaa" pitchFamily="2" charset="0"/>
            </a:endParaRPr>
          </a:p>
          <a:p>
            <a:pPr algn="ctr"/>
            <a:endParaRPr lang="en-GB" sz="2400" dirty="0">
              <a:latin typeface="Comfortaa" pitchFamily="2" charset="0"/>
            </a:endParaRPr>
          </a:p>
          <a:p>
            <a:pPr algn="ctr"/>
            <a:endParaRPr lang="en-GB" sz="2400" dirty="0">
              <a:latin typeface="Comfortaa" pitchFamily="2" charset="0"/>
            </a:endParaRPr>
          </a:p>
          <a:p>
            <a:pPr algn="ctr"/>
            <a:r>
              <a:rPr lang="en-GB" sz="2000" dirty="0">
                <a:latin typeface="Comfortaa" pitchFamily="2" charset="0"/>
              </a:rPr>
              <a:t>ComBadge v0.1a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563BC-8449-4DC5-A3BF-73BE73494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2F2F2F"/>
              </a:clrFrom>
              <a:clrTo>
                <a:srgbClr val="2F2F2F">
                  <a:alpha val="0"/>
                </a:srgbClr>
              </a:clrTo>
            </a:clrChange>
          </a:blip>
          <a:srcRect l="38745" t="28384" r="36785" b="23763"/>
          <a:stretch/>
        </p:blipFill>
        <p:spPr>
          <a:xfrm>
            <a:off x="1731719" y="4002120"/>
            <a:ext cx="1864211" cy="2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0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53F763-42BC-44BB-9D91-65B823B64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D2D2D"/>
              </a:clrFrom>
              <a:clrTo>
                <a:srgbClr val="2D2D2D">
                  <a:alpha val="0"/>
                </a:srgbClr>
              </a:clrTo>
            </a:clrChange>
          </a:blip>
          <a:srcRect l="36876" t="30559" r="37294" b="33279"/>
          <a:stretch/>
        </p:blipFill>
        <p:spPr>
          <a:xfrm>
            <a:off x="1825871" y="882313"/>
            <a:ext cx="2736751" cy="2394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FEF0-A2A4-4ED5-B736-D166C96491C4}"/>
              </a:ext>
            </a:extLst>
          </p:cNvPr>
          <p:cNvSpPr txBox="1"/>
          <p:nvPr/>
        </p:nvSpPr>
        <p:spPr>
          <a:xfrm>
            <a:off x="384202" y="439141"/>
            <a:ext cx="252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Main Capacitive Touch Panel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703E0-E504-4375-BF42-49AF88244795}"/>
              </a:ext>
            </a:extLst>
          </p:cNvPr>
          <p:cNvSpPr txBox="1"/>
          <p:nvPr/>
        </p:nvSpPr>
        <p:spPr>
          <a:xfrm>
            <a:off x="0" y="4050627"/>
            <a:ext cx="53276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To use:</a:t>
            </a:r>
          </a:p>
          <a:p>
            <a:endParaRPr lang="en-GB" sz="1400" b="1" dirty="0"/>
          </a:p>
          <a:p>
            <a:r>
              <a:rPr lang="en-GB" sz="1400" b="1" dirty="0"/>
              <a:t>Main Panel:</a:t>
            </a:r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/>
              <a:t>Tap to activate </a:t>
            </a:r>
            <a:r>
              <a:rPr lang="en-GB" sz="1400" b="1" dirty="0"/>
              <a:t>Listening Mode</a:t>
            </a:r>
            <a:r>
              <a:rPr lang="en-GB" sz="1400" dirty="0"/>
              <a:t> where the ComBadge will  listen for Spoken Commands. - See </a:t>
            </a:r>
            <a:r>
              <a:rPr lang="en-GB" sz="1400" b="1" dirty="0"/>
              <a:t>Commands</a:t>
            </a:r>
            <a:r>
              <a:rPr lang="en-GB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Second Tap exits current Mode.</a:t>
            </a:r>
          </a:p>
          <a:p>
            <a:endParaRPr lang="en-GB" sz="1400" dirty="0"/>
          </a:p>
          <a:p>
            <a:r>
              <a:rPr lang="en-GB" sz="1400" b="1" dirty="0"/>
              <a:t>Secondary Touch Buttons: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Tap to activate corresponding function. - See </a:t>
            </a:r>
            <a:r>
              <a:rPr lang="en-GB" sz="1400" b="1" dirty="0"/>
              <a:t>Secondary Functions.</a:t>
            </a:r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F8446240-F014-45A2-9772-F322F386F05C}"/>
              </a:ext>
            </a:extLst>
          </p:cNvPr>
          <p:cNvSpPr/>
          <p:nvPr/>
        </p:nvSpPr>
        <p:spPr>
          <a:xfrm rot="2886555">
            <a:off x="2279440" y="530435"/>
            <a:ext cx="1994524" cy="711445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5A860F-41AB-4F6B-92C1-A997F419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2</a:t>
            </a:fld>
            <a:endParaRPr lang="en-GB"/>
          </a:p>
        </p:txBody>
      </p:sp>
      <p:sp>
        <p:nvSpPr>
          <p:cNvPr id="10" name="Arrow: Curved Down 9">
            <a:extLst>
              <a:ext uri="{FF2B5EF4-FFF2-40B4-BE49-F238E27FC236}">
                <a16:creationId xmlns:a16="http://schemas.microsoft.com/office/drawing/2014/main" id="{D68720D6-21DD-454C-94E9-65E535B08928}"/>
              </a:ext>
            </a:extLst>
          </p:cNvPr>
          <p:cNvSpPr/>
          <p:nvPr/>
        </p:nvSpPr>
        <p:spPr>
          <a:xfrm rot="19834534">
            <a:off x="693540" y="1090005"/>
            <a:ext cx="1951797" cy="558623"/>
          </a:xfrm>
          <a:prstGeom prst="curved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6A1EF-8052-4BC3-AEFB-1126A96F5531}"/>
              </a:ext>
            </a:extLst>
          </p:cNvPr>
          <p:cNvSpPr txBox="1"/>
          <p:nvPr/>
        </p:nvSpPr>
        <p:spPr>
          <a:xfrm>
            <a:off x="276433" y="2114976"/>
            <a:ext cx="252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Microphone 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06CFE-3EBE-4B8A-8D00-F78A79834430}"/>
              </a:ext>
            </a:extLst>
          </p:cNvPr>
          <p:cNvSpPr txBox="1"/>
          <p:nvPr/>
        </p:nvSpPr>
        <p:spPr>
          <a:xfrm>
            <a:off x="999080" y="3525887"/>
            <a:ext cx="3081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Secondary Capacitive Touch Buttons</a:t>
            </a:r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44AD6F26-3F60-404B-95FE-051B5B34D848}"/>
              </a:ext>
            </a:extLst>
          </p:cNvPr>
          <p:cNvSpPr/>
          <p:nvPr/>
        </p:nvSpPr>
        <p:spPr>
          <a:xfrm rot="19138536">
            <a:off x="2993982" y="3171197"/>
            <a:ext cx="1918660" cy="520548"/>
          </a:xfrm>
          <a:prstGeom prst="curvedUpArrow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7642E0F5-5ABE-44B5-98F0-7A1494F9B859}"/>
              </a:ext>
            </a:extLst>
          </p:cNvPr>
          <p:cNvSpPr/>
          <p:nvPr/>
        </p:nvSpPr>
        <p:spPr>
          <a:xfrm rot="17529875">
            <a:off x="968278" y="2531238"/>
            <a:ext cx="1353621" cy="566594"/>
          </a:xfrm>
          <a:prstGeom prst="curvedDownArrow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6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70703E0-E504-4375-BF42-49AF88244795}"/>
              </a:ext>
            </a:extLst>
          </p:cNvPr>
          <p:cNvSpPr txBox="1"/>
          <p:nvPr/>
        </p:nvSpPr>
        <p:spPr>
          <a:xfrm>
            <a:off x="418579" y="334623"/>
            <a:ext cx="4368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Commands:</a:t>
            </a:r>
          </a:p>
          <a:p>
            <a:r>
              <a:rPr lang="en-GB" sz="1400" dirty="0"/>
              <a:t>After a </a:t>
            </a:r>
            <a:r>
              <a:rPr lang="en-GB" sz="1400" b="1" dirty="0"/>
              <a:t>Tap </a:t>
            </a:r>
            <a:r>
              <a:rPr lang="en-GB" sz="1400" dirty="0"/>
              <a:t>on the Capacitive Touch Panel, there will begin a counter of 5 seconds where </a:t>
            </a:r>
            <a:r>
              <a:rPr lang="en-GB" sz="1400" b="1" dirty="0"/>
              <a:t>Listening mode</a:t>
            </a:r>
            <a:r>
              <a:rPr lang="en-GB" sz="1400" dirty="0"/>
              <a:t> is active.</a:t>
            </a:r>
          </a:p>
          <a:p>
            <a:r>
              <a:rPr lang="en-GB" sz="1400" dirty="0"/>
              <a:t>During </a:t>
            </a:r>
            <a:r>
              <a:rPr lang="en-GB" sz="1400" b="1" dirty="0"/>
              <a:t>Listening Mode </a:t>
            </a:r>
            <a:r>
              <a:rPr lang="en-GB" sz="1400" dirty="0"/>
              <a:t>speak one of the following to activate its function: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2BC9D40-6868-41DE-87CA-28135A29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475673"/>
              </p:ext>
            </p:extLst>
          </p:nvPr>
        </p:nvGraphicFramePr>
        <p:xfrm>
          <a:off x="418579" y="1719618"/>
          <a:ext cx="4368148" cy="5414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074">
                  <a:extLst>
                    <a:ext uri="{9D8B030D-6E8A-4147-A177-3AD203B41FA5}">
                      <a16:colId xmlns:a16="http://schemas.microsoft.com/office/drawing/2014/main" val="482453933"/>
                    </a:ext>
                  </a:extLst>
                </a:gridCol>
                <a:gridCol w="2184074">
                  <a:extLst>
                    <a:ext uri="{9D8B030D-6E8A-4147-A177-3AD203B41FA5}">
                      <a16:colId xmlns:a16="http://schemas.microsoft.com/office/drawing/2014/main" val="2666213995"/>
                    </a:ext>
                  </a:extLst>
                </a:gridCol>
              </a:tblGrid>
              <a:tr h="48001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Command</a:t>
                      </a:r>
                    </a:p>
                  </a:txBody>
                  <a:tcPr marL="69782" marR="69782" marT="34891" marB="348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Function</a:t>
                      </a:r>
                    </a:p>
                  </a:txBody>
                  <a:tcPr marL="69782" marR="69782" marT="34891" marB="34891"/>
                </a:tc>
                <a:extLst>
                  <a:ext uri="{0D108BD9-81ED-4DB2-BD59-A6C34878D82A}">
                    <a16:rowId xmlns:a16="http://schemas.microsoft.com/office/drawing/2014/main" val="1725673336"/>
                  </a:ext>
                </a:extLst>
              </a:tr>
              <a:tr h="9455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Call &lt;NAME&gt;</a:t>
                      </a:r>
                    </a:p>
                  </a:txBody>
                  <a:tcPr marL="69782" marR="69782" marT="34891" marB="348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Calls Contact with matching name</a:t>
                      </a:r>
                      <a:r>
                        <a:rPr lang="en-GB" sz="1100" dirty="0"/>
                        <a:t>.</a:t>
                      </a:r>
                    </a:p>
                    <a:p>
                      <a:pPr algn="ctr"/>
                      <a:r>
                        <a:rPr lang="en-GB" sz="1100" dirty="0"/>
                        <a:t>AI hears command, sends request for Matching </a:t>
                      </a:r>
                      <a:r>
                        <a:rPr lang="en-GB" sz="1100" dirty="0" err="1"/>
                        <a:t>BadgeID</a:t>
                      </a:r>
                      <a:r>
                        <a:rPr lang="en-GB" sz="1100" dirty="0"/>
                        <a:t> from local Contacts list, Connects both Badges to Private Channel.</a:t>
                      </a:r>
                    </a:p>
                  </a:txBody>
                  <a:tcPr marL="69782" marR="69782" marT="34891" marB="34891"/>
                </a:tc>
                <a:extLst>
                  <a:ext uri="{0D108BD9-81ED-4DB2-BD59-A6C34878D82A}">
                    <a16:rowId xmlns:a16="http://schemas.microsoft.com/office/drawing/2014/main" val="1347836878"/>
                  </a:ext>
                </a:extLst>
              </a:tr>
              <a:tr h="73874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Time, Date etc</a:t>
                      </a:r>
                    </a:p>
                  </a:txBody>
                  <a:tcPr marL="69782" marR="69782" marT="34891" marB="348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AI hears command and Responds with requested information.</a:t>
                      </a:r>
                    </a:p>
                  </a:txBody>
                  <a:tcPr marL="69782" marR="69782" marT="34891" marB="34891"/>
                </a:tc>
                <a:extLst>
                  <a:ext uri="{0D108BD9-81ED-4DB2-BD59-A6C34878D82A}">
                    <a16:rowId xmlns:a16="http://schemas.microsoft.com/office/drawing/2014/main" val="914115881"/>
                  </a:ext>
                </a:extLst>
              </a:tr>
              <a:tr h="135913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Add Contact</a:t>
                      </a:r>
                    </a:p>
                  </a:txBody>
                  <a:tcPr marL="69782" marR="69782" marT="34891" marB="34891"/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 marL="69782" marR="69782" marT="34891" marB="34891"/>
                </a:tc>
                <a:extLst>
                  <a:ext uri="{0D108BD9-81ED-4DB2-BD59-A6C34878D82A}">
                    <a16:rowId xmlns:a16="http://schemas.microsoft.com/office/drawing/2014/main" val="3063368653"/>
                  </a:ext>
                </a:extLst>
              </a:tr>
              <a:tr h="73874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RECORD</a:t>
                      </a:r>
                    </a:p>
                  </a:txBody>
                  <a:tcPr marL="69782" marR="69782" marT="34891" marB="348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Records audio from Microphone.</a:t>
                      </a:r>
                    </a:p>
                    <a:p>
                      <a:pPr algn="ctr"/>
                      <a:endParaRPr lang="en-GB" sz="1100" b="0" dirty="0"/>
                    </a:p>
                    <a:p>
                      <a:pPr algn="ctr"/>
                      <a:r>
                        <a:rPr lang="en-GB" sz="1100" b="0" i="0" dirty="0"/>
                        <a:t>Second Tap ends Record  Mode</a:t>
                      </a:r>
                      <a:r>
                        <a:rPr lang="en-GB" sz="1100" b="0" i="1" dirty="0"/>
                        <a:t>.</a:t>
                      </a:r>
                    </a:p>
                  </a:txBody>
                  <a:tcPr marL="69782" marR="69782" marT="34891" marB="34891"/>
                </a:tc>
                <a:extLst>
                  <a:ext uri="{0D108BD9-81ED-4DB2-BD59-A6C34878D82A}">
                    <a16:rowId xmlns:a16="http://schemas.microsoft.com/office/drawing/2014/main" val="2875199064"/>
                  </a:ext>
                </a:extLst>
              </a:tr>
              <a:tr h="1152335"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69782" marR="69782" marT="34891" marB="34891"/>
                </a:tc>
                <a:tc>
                  <a:txBody>
                    <a:bodyPr/>
                    <a:lstStyle/>
                    <a:p>
                      <a:pPr algn="ctr"/>
                      <a:endParaRPr lang="en-GB" sz="1100" b="0" dirty="0"/>
                    </a:p>
                  </a:txBody>
                  <a:tcPr marL="69782" marR="69782" marT="34891" marB="34891"/>
                </a:tc>
                <a:extLst>
                  <a:ext uri="{0D108BD9-81ED-4DB2-BD59-A6C34878D82A}">
                    <a16:rowId xmlns:a16="http://schemas.microsoft.com/office/drawing/2014/main" val="2599964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89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70703E0-E504-4375-BF42-49AF88244795}"/>
              </a:ext>
            </a:extLst>
          </p:cNvPr>
          <p:cNvSpPr txBox="1"/>
          <p:nvPr/>
        </p:nvSpPr>
        <p:spPr>
          <a:xfrm>
            <a:off x="418579" y="334623"/>
            <a:ext cx="4368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Secondary Touch Button Functions: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2BC9D40-6868-41DE-87CA-28135A29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01791"/>
              </p:ext>
            </p:extLst>
          </p:nvPr>
        </p:nvGraphicFramePr>
        <p:xfrm>
          <a:off x="418579" y="1429336"/>
          <a:ext cx="4368148" cy="403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074">
                  <a:extLst>
                    <a:ext uri="{9D8B030D-6E8A-4147-A177-3AD203B41FA5}">
                      <a16:colId xmlns:a16="http://schemas.microsoft.com/office/drawing/2014/main" val="482453933"/>
                    </a:ext>
                  </a:extLst>
                </a:gridCol>
                <a:gridCol w="2184074">
                  <a:extLst>
                    <a:ext uri="{9D8B030D-6E8A-4147-A177-3AD203B41FA5}">
                      <a16:colId xmlns:a16="http://schemas.microsoft.com/office/drawing/2014/main" val="2666213995"/>
                    </a:ext>
                  </a:extLst>
                </a:gridCol>
              </a:tblGrid>
              <a:tr h="48001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Button</a:t>
                      </a:r>
                    </a:p>
                  </a:txBody>
                  <a:tcPr marL="69782" marR="69782" marT="34891" marB="348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Function</a:t>
                      </a:r>
                    </a:p>
                  </a:txBody>
                  <a:tcPr marL="69782" marR="69782" marT="34891" marB="34891" anchor="ctr"/>
                </a:tc>
                <a:extLst>
                  <a:ext uri="{0D108BD9-81ED-4DB2-BD59-A6C34878D82A}">
                    <a16:rowId xmlns:a16="http://schemas.microsoft.com/office/drawing/2014/main" val="1725673336"/>
                  </a:ext>
                </a:extLst>
              </a:tr>
              <a:tr h="9455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Top Left</a:t>
                      </a:r>
                    </a:p>
                  </a:txBody>
                  <a:tcPr marL="69782" marR="69782" marT="34891" marB="34891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 dirty="0"/>
                    </a:p>
                  </a:txBody>
                  <a:tcPr marL="69782" marR="69782" marT="34891" marB="34891" anchor="ctr"/>
                </a:tc>
                <a:extLst>
                  <a:ext uri="{0D108BD9-81ED-4DB2-BD59-A6C34878D82A}">
                    <a16:rowId xmlns:a16="http://schemas.microsoft.com/office/drawing/2014/main" val="1347836878"/>
                  </a:ext>
                </a:extLst>
              </a:tr>
              <a:tr h="79365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Top Right</a:t>
                      </a:r>
                    </a:p>
                  </a:txBody>
                  <a:tcPr marL="69782" marR="69782" marT="34891" marB="34891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 marL="69782" marR="69782" marT="34891" marB="34891" anchor="ctr"/>
                </a:tc>
                <a:extLst>
                  <a:ext uri="{0D108BD9-81ED-4DB2-BD59-A6C34878D82A}">
                    <a16:rowId xmlns:a16="http://schemas.microsoft.com/office/drawing/2014/main" val="914115881"/>
                  </a:ext>
                </a:extLst>
              </a:tr>
              <a:tr h="94156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Bottom Left</a:t>
                      </a:r>
                    </a:p>
                  </a:txBody>
                  <a:tcPr marL="69782" marR="69782" marT="34891" marB="34891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 marL="69782" marR="69782" marT="34891" marB="34891" anchor="ctr"/>
                </a:tc>
                <a:extLst>
                  <a:ext uri="{0D108BD9-81ED-4DB2-BD59-A6C34878D82A}">
                    <a16:rowId xmlns:a16="http://schemas.microsoft.com/office/drawing/2014/main" val="3063368653"/>
                  </a:ext>
                </a:extLst>
              </a:tr>
              <a:tr h="87818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Bottom Right</a:t>
                      </a:r>
                    </a:p>
                  </a:txBody>
                  <a:tcPr marL="69782" marR="69782" marT="34891" marB="34891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100" b="1" dirty="0"/>
                    </a:p>
                  </a:txBody>
                  <a:tcPr marL="69782" marR="69782" marT="34891" marB="34891" anchor="ctr"/>
                </a:tc>
                <a:extLst>
                  <a:ext uri="{0D108BD9-81ED-4DB2-BD59-A6C34878D82A}">
                    <a16:rowId xmlns:a16="http://schemas.microsoft.com/office/drawing/2014/main" val="2875199064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A27BBE43-C9C6-476E-A52E-2FB61016485B}"/>
              </a:ext>
            </a:extLst>
          </p:cNvPr>
          <p:cNvSpPr/>
          <p:nvPr/>
        </p:nvSpPr>
        <p:spPr>
          <a:xfrm>
            <a:off x="2333912" y="6174817"/>
            <a:ext cx="641720" cy="7521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684922-A494-4864-ADBE-F10346966856}"/>
              </a:ext>
            </a:extLst>
          </p:cNvPr>
          <p:cNvSpPr/>
          <p:nvPr/>
        </p:nvSpPr>
        <p:spPr>
          <a:xfrm rot="2732459">
            <a:off x="2137116" y="5904928"/>
            <a:ext cx="334978" cy="57036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7AECAE7-AFB9-4AF1-8C05-4606E804AEFE}"/>
              </a:ext>
            </a:extLst>
          </p:cNvPr>
          <p:cNvSpPr/>
          <p:nvPr/>
        </p:nvSpPr>
        <p:spPr>
          <a:xfrm rot="13515624">
            <a:off x="2842362" y="6620161"/>
            <a:ext cx="334978" cy="57036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B320E0E-27E7-484A-9DDF-956BF53EBCD6}"/>
              </a:ext>
            </a:extLst>
          </p:cNvPr>
          <p:cNvSpPr/>
          <p:nvPr/>
        </p:nvSpPr>
        <p:spPr>
          <a:xfrm rot="18937525">
            <a:off x="2139352" y="6618891"/>
            <a:ext cx="334978" cy="57036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23116AE-9B3E-4D8D-885D-5404C9964A17}"/>
              </a:ext>
            </a:extLst>
          </p:cNvPr>
          <p:cNvSpPr/>
          <p:nvPr/>
        </p:nvSpPr>
        <p:spPr>
          <a:xfrm rot="8186665">
            <a:off x="2842362" y="5912456"/>
            <a:ext cx="334978" cy="57036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1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174</Words>
  <Application>Microsoft Office PowerPoint</Application>
  <PresentationFormat>Custom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Comfortaa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 Droids</dc:creator>
  <cp:lastModifiedBy>Dans Droids</cp:lastModifiedBy>
  <cp:revision>29</cp:revision>
  <cp:lastPrinted>2022-11-28T17:21:27Z</cp:lastPrinted>
  <dcterms:created xsi:type="dcterms:W3CDTF">2022-11-28T02:02:55Z</dcterms:created>
  <dcterms:modified xsi:type="dcterms:W3CDTF">2023-05-10T12:43:36Z</dcterms:modified>
</cp:coreProperties>
</file>