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59" autoAdjust="0"/>
    <p:restoredTop sz="94660"/>
  </p:normalViewPr>
  <p:slideViewPr>
    <p:cSldViewPr snapToGrid="0">
      <p:cViewPr>
        <p:scale>
          <a:sx n="90" d="100"/>
          <a:sy n="90" d="100"/>
        </p:scale>
        <p:origin x="806" y="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C5593-8444-47DF-80EB-47CAD5850390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30350-E317-4560-9C85-F703378549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9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881D9-7918-4FE0-96FD-286F7ABF4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0420B-D5AD-4179-A72C-7A990C1E4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33828-E49C-43EA-81B7-FF57BDB4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E82B-FF62-496E-87C2-E029F736BB74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658CC-0D0E-4C96-9EB0-B8596EBE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35676-E548-428D-BE1F-4D9F3F0F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44EB-76B6-4363-8B7A-D641AAB6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46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2A65-BF00-4AB6-A4ED-23C97D35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C6FDC-49C6-4BBF-A33B-331DBC670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611DC-C86C-4709-8231-0EA83284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E82B-FF62-496E-87C2-E029F736BB74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58128-0D9C-4FBE-970F-9BE6E2ED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6331-9F99-4D64-AB6B-0C338604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44EB-76B6-4363-8B7A-D641AAB6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51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4AEE5-A112-461A-B404-AF3BD6ABF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684E4-42AF-42D7-9AF1-0CBE7F79B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5CBB9-AD01-4BF1-8E53-B13A7B80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E82B-FF62-496E-87C2-E029F736BB74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533BB-B7A4-4EF2-BF50-131B8F58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26C1C-3669-4811-BB84-1282D43E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44EB-76B6-4363-8B7A-D641AAB6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44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9DC4-ACC2-4065-A50B-522B65FB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42664-290B-45F7-ACC7-CEE04C77E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3626C-26C1-4F74-B922-8FAB8F06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E82B-FF62-496E-87C2-E029F736BB74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62471-5F96-4FDE-BB00-861DFFFE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F230E-ACB7-4134-9991-EA6B484B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44EB-76B6-4363-8B7A-D641AAB6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8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A179-598C-4DD8-A114-D78DBE9A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E4549-4600-4C87-981A-3F3F9C514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23FEB-D2D0-459D-8396-EB391527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E82B-FF62-496E-87C2-E029F736BB74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7D117-FB4C-4B19-9737-B2512178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8AF6-51F0-402F-ACBF-9C7B7BE5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44EB-76B6-4363-8B7A-D641AAB6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3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44F5-BFAA-4591-B2DE-82CA17F2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6395-93DD-4C66-AEB1-6236FE3EC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F5FC6-4FE2-4397-9AA7-5C8221591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7C5AD-429B-4721-BEDB-372F73D1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E82B-FF62-496E-87C2-E029F736BB74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75584-A048-4963-9EC3-E7DC8574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94819-ECCD-4134-82FC-0563F3F1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44EB-76B6-4363-8B7A-D641AAB6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56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A918-99BE-491C-8E2D-B6BD8FBB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A2D4E-F570-4343-A8B8-960C7449A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9B62F-F7FF-41D7-BA6B-0AD54E406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D4927-B541-40ED-B21F-24CCA6915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D0311-1A4A-46AD-A605-D70ED65A2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88E14-67FB-4166-85B4-135B500B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E82B-FF62-496E-87C2-E029F736BB74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29FDC-F4C3-43F4-9F75-53A158EF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27455-0B0D-493F-9F0A-483C6A69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44EB-76B6-4363-8B7A-D641AAB6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10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C063-DA17-4EC1-BF11-2D9BEA2E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E99DD-F27B-48CB-963E-D7B2CE48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E82B-FF62-496E-87C2-E029F736BB74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53760-C74D-4556-9D4F-40F39FE5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2F7B7-2E49-4682-8420-3F474758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44EB-76B6-4363-8B7A-D641AAB6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48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82DB0-CD93-4E42-A685-262BC4D4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E82B-FF62-496E-87C2-E029F736BB74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2838F-C2DF-493F-AD06-94C196F9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6EFC1-DE62-4A8C-8A39-91B79B84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44EB-76B6-4363-8B7A-D641AAB6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85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0EE7-04FD-4573-BCAB-050B53EF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441A6-C95F-4309-B4F2-18E62DA36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587D9-0DD0-4DA2-B3CC-EB2E04EAC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31AC5-AC8B-457C-B284-0114ACD3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E82B-FF62-496E-87C2-E029F736BB74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98FAA-B871-456D-B332-9236E768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DFD52-5C0E-4079-A29B-4FC83572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44EB-76B6-4363-8B7A-D641AAB6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31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4AEF-8D03-4D7C-B7A7-6E9475BD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4A02B-0201-44D5-864A-CFE1E05FA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65A91-9A8C-46DE-B979-31AA53E78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86780-87A9-4B84-B42D-24027805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E82B-FF62-496E-87C2-E029F736BB74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AF0CD-92B8-4B05-B0A9-75C81AF9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813ED-D9D9-4277-B698-DED322B9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44EB-76B6-4363-8B7A-D641AAB6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9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4DD1C-08B6-4179-86E6-45611393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30F0C-FE89-4687-B5CA-47AA59031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90FB9-5088-4CDA-8A23-40CF71445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E82B-FF62-496E-87C2-E029F736BB74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33F38-D78E-46E7-8BED-821F73490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EBB52-0B37-480D-9638-9E78B678A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44EB-76B6-4363-8B7A-D641AAB6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12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9D9A15-1F7B-4BCA-8401-6D6CAA980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633412"/>
            <a:ext cx="5324475" cy="559117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7F7346-C28E-4D15-9BE0-F93324CC8DA8}"/>
              </a:ext>
            </a:extLst>
          </p:cNvPr>
          <p:cNvSpPr/>
          <p:nvPr/>
        </p:nvSpPr>
        <p:spPr>
          <a:xfrm>
            <a:off x="4297057" y="341574"/>
            <a:ext cx="1101969" cy="202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LCD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254B75-092A-4C2F-8A44-01A566C5EBE9}"/>
              </a:ext>
            </a:extLst>
          </p:cNvPr>
          <p:cNvSpPr/>
          <p:nvPr/>
        </p:nvSpPr>
        <p:spPr>
          <a:xfrm>
            <a:off x="8758237" y="3971162"/>
            <a:ext cx="1101969" cy="202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102C93-90DA-45AE-A8DC-3F35304B529D}"/>
              </a:ext>
            </a:extLst>
          </p:cNvPr>
          <p:cNvSpPr/>
          <p:nvPr/>
        </p:nvSpPr>
        <p:spPr>
          <a:xfrm>
            <a:off x="8758237" y="4220306"/>
            <a:ext cx="1101969" cy="202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82C3B5-E10E-4C95-971D-EFFD18F9A7DB}"/>
              </a:ext>
            </a:extLst>
          </p:cNvPr>
          <p:cNvSpPr/>
          <p:nvPr/>
        </p:nvSpPr>
        <p:spPr>
          <a:xfrm>
            <a:off x="8758237" y="3727528"/>
            <a:ext cx="1101969" cy="202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F26D1E-579F-4E17-88EE-5D973050B5AC}"/>
              </a:ext>
            </a:extLst>
          </p:cNvPr>
          <p:cNvSpPr/>
          <p:nvPr/>
        </p:nvSpPr>
        <p:spPr>
          <a:xfrm>
            <a:off x="2331793" y="3481027"/>
            <a:ext cx="1101969" cy="202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SDI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C3EB82-6654-42FB-8CB6-89898F8CD6A1}"/>
              </a:ext>
            </a:extLst>
          </p:cNvPr>
          <p:cNvSpPr/>
          <p:nvPr/>
        </p:nvSpPr>
        <p:spPr>
          <a:xfrm>
            <a:off x="2331792" y="3971162"/>
            <a:ext cx="1101969" cy="202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673406-C811-498C-A40C-450859F5C5D8}"/>
              </a:ext>
            </a:extLst>
          </p:cNvPr>
          <p:cNvSpPr/>
          <p:nvPr/>
        </p:nvSpPr>
        <p:spPr>
          <a:xfrm>
            <a:off x="794344" y="1233742"/>
            <a:ext cx="1101969" cy="202254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BackLight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43923DF-C14B-4B65-A2CC-4414C8B590DB}"/>
              </a:ext>
            </a:extLst>
          </p:cNvPr>
          <p:cNvSpPr/>
          <p:nvPr/>
        </p:nvSpPr>
        <p:spPr>
          <a:xfrm>
            <a:off x="6719823" y="341574"/>
            <a:ext cx="1101969" cy="20225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I2S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73341D3-F4BD-4838-8336-B55956A30B26}"/>
              </a:ext>
            </a:extLst>
          </p:cNvPr>
          <p:cNvSpPr/>
          <p:nvPr/>
        </p:nvSpPr>
        <p:spPr>
          <a:xfrm>
            <a:off x="8764953" y="2506674"/>
            <a:ext cx="1101969" cy="20225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Bit-CLK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1350A4-A069-4208-94F9-054F00584045}"/>
              </a:ext>
            </a:extLst>
          </p:cNvPr>
          <p:cNvSpPr/>
          <p:nvPr/>
        </p:nvSpPr>
        <p:spPr>
          <a:xfrm>
            <a:off x="2331789" y="5442581"/>
            <a:ext cx="1101969" cy="20225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L/R-CLK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7C46C83-7CAC-4F20-AF31-3C7762D6B3B6}"/>
              </a:ext>
            </a:extLst>
          </p:cNvPr>
          <p:cNvSpPr/>
          <p:nvPr/>
        </p:nvSpPr>
        <p:spPr>
          <a:xfrm>
            <a:off x="8758236" y="5941896"/>
            <a:ext cx="1101969" cy="20225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A2362AB-C631-451B-A827-EA0329C57591}"/>
              </a:ext>
            </a:extLst>
          </p:cNvPr>
          <p:cNvSpPr/>
          <p:nvPr/>
        </p:nvSpPr>
        <p:spPr>
          <a:xfrm>
            <a:off x="8758235" y="5692752"/>
            <a:ext cx="1101969" cy="20225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8C0AFDD-1B87-4F96-859B-AA94CE5C8003}"/>
              </a:ext>
            </a:extLst>
          </p:cNvPr>
          <p:cNvSpPr/>
          <p:nvPr/>
        </p:nvSpPr>
        <p:spPr>
          <a:xfrm>
            <a:off x="3085671" y="334851"/>
            <a:ext cx="1101969" cy="2022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PWR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C18EDB6-B344-4FAB-88DB-A5F4879581C1}"/>
              </a:ext>
            </a:extLst>
          </p:cNvPr>
          <p:cNvSpPr/>
          <p:nvPr/>
        </p:nvSpPr>
        <p:spPr>
          <a:xfrm>
            <a:off x="8764953" y="1258622"/>
            <a:ext cx="1101969" cy="2022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5V-IN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2A2ED7C-5AF6-44DA-A49C-BF8FEE6543C3}"/>
              </a:ext>
            </a:extLst>
          </p:cNvPr>
          <p:cNvSpPr/>
          <p:nvPr/>
        </p:nvSpPr>
        <p:spPr>
          <a:xfrm>
            <a:off x="8764952" y="1750352"/>
            <a:ext cx="1101969" cy="20225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GND-IN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FCA4927-317B-4B1E-AB23-B3B0BE59D862}"/>
              </a:ext>
            </a:extLst>
          </p:cNvPr>
          <p:cNvSpPr/>
          <p:nvPr/>
        </p:nvSpPr>
        <p:spPr>
          <a:xfrm>
            <a:off x="1909759" y="1228692"/>
            <a:ext cx="1547440" cy="218895"/>
          </a:xfrm>
          <a:prstGeom prst="roundRect">
            <a:avLst/>
          </a:prstGeom>
          <a:gradFill flip="none" rotWithShape="1">
            <a:gsLst>
              <a:gs pos="35000">
                <a:srgbClr val="4472C4"/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3V3 I2S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B52154E-995C-4070-AA4D-D875547381D1}"/>
              </a:ext>
            </a:extLst>
          </p:cNvPr>
          <p:cNvSpPr/>
          <p:nvPr/>
        </p:nvSpPr>
        <p:spPr>
          <a:xfrm>
            <a:off x="8763863" y="2736306"/>
            <a:ext cx="1109789" cy="2332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GND LCD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DC563AE-F6FB-45A3-AEC8-0DC3BB7ACB7E}"/>
              </a:ext>
            </a:extLst>
          </p:cNvPr>
          <p:cNvSpPr/>
          <p:nvPr/>
        </p:nvSpPr>
        <p:spPr>
          <a:xfrm>
            <a:off x="8764951" y="3473202"/>
            <a:ext cx="1108701" cy="2194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GND I2S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7C09C47-E4E2-4C46-B11A-2C8783A1F0E7}"/>
              </a:ext>
            </a:extLst>
          </p:cNvPr>
          <p:cNvSpPr/>
          <p:nvPr/>
        </p:nvSpPr>
        <p:spPr>
          <a:xfrm>
            <a:off x="7931204" y="340343"/>
            <a:ext cx="1101969" cy="20225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UART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BD4FB78-9849-445A-9BB7-EC88C2BBB9E1}"/>
              </a:ext>
            </a:extLst>
          </p:cNvPr>
          <p:cNvSpPr/>
          <p:nvPr/>
        </p:nvSpPr>
        <p:spPr>
          <a:xfrm>
            <a:off x="8764951" y="1985081"/>
            <a:ext cx="1301266" cy="23646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Arduino-RX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67B113E-291E-4109-8658-03A1AB6CFDD1}"/>
              </a:ext>
            </a:extLst>
          </p:cNvPr>
          <p:cNvSpPr/>
          <p:nvPr/>
        </p:nvSpPr>
        <p:spPr>
          <a:xfrm>
            <a:off x="8764951" y="2244375"/>
            <a:ext cx="1301266" cy="23646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Arduino-TX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B9A9FC2-5FCA-472F-A85F-133573C51131}"/>
              </a:ext>
            </a:extLst>
          </p:cNvPr>
          <p:cNvSpPr/>
          <p:nvPr/>
        </p:nvSpPr>
        <p:spPr>
          <a:xfrm>
            <a:off x="2735385" y="6281100"/>
            <a:ext cx="2977661" cy="4259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|ETHERNET | USB | USB|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1B99333-ED06-404C-8AD7-4786FEB54A66}"/>
              </a:ext>
            </a:extLst>
          </p:cNvPr>
          <p:cNvSpPr/>
          <p:nvPr/>
        </p:nvSpPr>
        <p:spPr>
          <a:xfrm>
            <a:off x="8764951" y="1509173"/>
            <a:ext cx="1101969" cy="2022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5V LCD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0895983-496F-45BC-9174-7758447D9E02}"/>
              </a:ext>
            </a:extLst>
          </p:cNvPr>
          <p:cNvSpPr/>
          <p:nvPr/>
        </p:nvSpPr>
        <p:spPr>
          <a:xfrm>
            <a:off x="9142585" y="334342"/>
            <a:ext cx="1101969" cy="20225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I2C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63C7E90-4AA5-4B03-B65F-9CF91C7ED911}"/>
              </a:ext>
            </a:extLst>
          </p:cNvPr>
          <p:cNvSpPr/>
          <p:nvPr/>
        </p:nvSpPr>
        <p:spPr>
          <a:xfrm>
            <a:off x="1872876" y="3223748"/>
            <a:ext cx="1547440" cy="21889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3V3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3A8AB9B-C8A8-4370-91AE-E9BF3294B0D2}"/>
              </a:ext>
            </a:extLst>
          </p:cNvPr>
          <p:cNvSpPr/>
          <p:nvPr/>
        </p:nvSpPr>
        <p:spPr>
          <a:xfrm>
            <a:off x="1367350" y="5701348"/>
            <a:ext cx="2059689" cy="21889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PWR BUTTON IN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8E9CE92-6E06-45DA-B4B7-18C6FC19CF9D}"/>
              </a:ext>
            </a:extLst>
          </p:cNvPr>
          <p:cNvSpPr/>
          <p:nvPr/>
        </p:nvSpPr>
        <p:spPr>
          <a:xfrm>
            <a:off x="1360627" y="5952523"/>
            <a:ext cx="2059690" cy="272063"/>
          </a:xfrm>
          <a:prstGeom prst="roundRect">
            <a:avLst/>
          </a:prstGeom>
          <a:gradFill>
            <a:gsLst>
              <a:gs pos="35000">
                <a:srgbClr val="C00000"/>
              </a:gs>
              <a:gs pos="100000">
                <a:schemeClr val="tx1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PWR BUTTON GND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4DD4FD3-6754-42F9-B75B-8CCE9189D906}"/>
              </a:ext>
            </a:extLst>
          </p:cNvPr>
          <p:cNvSpPr/>
          <p:nvPr/>
        </p:nvSpPr>
        <p:spPr>
          <a:xfrm>
            <a:off x="1295234" y="1750352"/>
            <a:ext cx="2059689" cy="21889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PWR BUTTON IN</a:t>
            </a:r>
          </a:p>
        </p:txBody>
      </p:sp>
    </p:spTree>
    <p:extLst>
      <p:ext uri="{BB962C8B-B14F-4D97-AF65-F5344CB8AC3E}">
        <p14:creationId xmlns:p14="http://schemas.microsoft.com/office/powerpoint/2010/main" val="225967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46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Dans Droids</dc:creator>
  <cp:lastModifiedBy>Dans Droids</cp:lastModifiedBy>
  <cp:revision>50</cp:revision>
  <cp:lastPrinted>2023-02-14T14:41:28Z</cp:lastPrinted>
  <dcterms:created xsi:type="dcterms:W3CDTF">2023-02-14T02:18:03Z</dcterms:created>
  <dcterms:modified xsi:type="dcterms:W3CDTF">2023-08-15T18:45:55Z</dcterms:modified>
</cp:coreProperties>
</file>