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Helvetica Neue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HelveticaNeue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97046c0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97046c0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97046c03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97046c03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9b071262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9b071262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9b071262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9b071262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97046c03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97046c03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9b071262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9b071262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97046c03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97046c03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hyperlink" Target="https://drive.google.com/file/d/1PXqVckw03mrrMbOuZvrSnH9FdlQim5fL/view?usp=drive_link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misterio de la pirámide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4"/>
            <a:ext cx="4242600" cy="21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" sz="2500"/>
              <a:t>Joaquín Albors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" sz="2500"/>
              <a:t>Nuria García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" sz="2500"/>
              <a:t>Santiago Vargas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" sz="2500"/>
              <a:t>Dan Sandler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misterio de la pirámide</a:t>
            </a:r>
            <a:endParaRPr/>
          </a:p>
        </p:txBody>
      </p:sp>
      <p:sp>
        <p:nvSpPr>
          <p:cNvPr id="67" name="Google Shape;67;p13"/>
          <p:cNvSpPr txBox="1"/>
          <p:nvPr>
            <p:ph type="ctrTitle"/>
          </p:nvPr>
        </p:nvSpPr>
        <p:spPr>
          <a:xfrm>
            <a:off x="6969125" y="4768800"/>
            <a:ext cx="21747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El misterio de la pirámide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Index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735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AutoNum type="arabicPeriod"/>
            </a:pPr>
            <a:r>
              <a:rPr b="1" lang="es" sz="25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Project Overview</a:t>
            </a:r>
            <a:endParaRPr sz="25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73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AutoNum type="arabicPeriod"/>
            </a:pPr>
            <a:r>
              <a:rPr b="1" lang="es" sz="25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Technical Challenge</a:t>
            </a:r>
            <a:endParaRPr sz="25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73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AutoNum type="arabicPeriod"/>
            </a:pPr>
            <a:r>
              <a:rPr b="1" lang="es" sz="25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Big Mistake</a:t>
            </a:r>
            <a:endParaRPr sz="25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73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AutoNum type="arabicPeriod"/>
            </a:pPr>
            <a:r>
              <a:rPr b="1" lang="es" sz="25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Demo Slide</a:t>
            </a:r>
            <a:endParaRPr sz="250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73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Helvetica Neue"/>
              <a:buAutoNum type="arabicPeriod"/>
            </a:pPr>
            <a:r>
              <a:rPr b="1" lang="es" sz="25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Closing Slide</a:t>
            </a:r>
            <a:r>
              <a:rPr lang="es" sz="250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900"/>
          </a:p>
        </p:txBody>
      </p:sp>
      <p:sp>
        <p:nvSpPr>
          <p:cNvPr id="74" name="Google Shape;74;p14"/>
          <p:cNvSpPr txBox="1"/>
          <p:nvPr>
            <p:ph idx="4294967295" type="ctrTitle"/>
          </p:nvPr>
        </p:nvSpPr>
        <p:spPr>
          <a:xfrm>
            <a:off x="6969125" y="4768800"/>
            <a:ext cx="21747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El misterio de la pirámide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Overview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25" y="1600950"/>
            <a:ext cx="3999900" cy="30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lugar donde se desarrolla la </a:t>
            </a:r>
            <a:r>
              <a:rPr i="1" lang="es"/>
              <a:t>scape room </a:t>
            </a:r>
            <a:r>
              <a:rPr lang="es"/>
              <a:t>es una </a:t>
            </a:r>
            <a:r>
              <a:rPr lang="es"/>
              <a:t>pirámide</a:t>
            </a:r>
            <a:r>
              <a:rPr lang="es"/>
              <a:t> y el objetivo es salir vivos de ella.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Definimos tres plantas, se accede a cada una de ellas a través de escaleras y una llave para poder pasar de una planta a otra.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explorador cuenta con una linterna que portará durante toda la aventura.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cada piso hay una llave para acceder al siguiente y hemos introducido varias trampas.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¿Conseguirás salir?</a:t>
            </a:r>
            <a:endParaRPr/>
          </a:p>
        </p:txBody>
      </p:sp>
      <p:sp>
        <p:nvSpPr>
          <p:cNvPr id="81" name="Google Shape;81;p15"/>
          <p:cNvSpPr txBox="1"/>
          <p:nvPr>
            <p:ph idx="4294967295" type="ctrTitle"/>
          </p:nvPr>
        </p:nvSpPr>
        <p:spPr>
          <a:xfrm>
            <a:off x="6969125" y="4768800"/>
            <a:ext cx="21747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El misterio de la pirámide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025" y="1429425"/>
            <a:ext cx="3983518" cy="333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How is the game’s structure organized?</a:t>
            </a:r>
            <a:endParaRPr/>
          </a:p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311725" y="1505700"/>
            <a:ext cx="3999900" cy="32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El juego comienza estando presentes en el primer piso (La sala del rey ). Donde se encuentra el sarcófago del rey y de la reina. Tenemos que mirar dentro de los dos sarcófagos, pero la primera llave estará en la del rey. Con la llave accederemos al segundo piso.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En el segundo piso (la sala de la Esfinge), encontraremos, también, un pozo y una roca. Podremos explorar los tres objetos. Si se explora la esfinge, no ocurre nada. Si se explora la piedra sale un escorpión y caes al primer piso. Finalmente, la llave estará en el pozo. Con dicha llave pasaremos al tercer piso.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En el tercer piso encontramos la barca al inframundo, hay un botón de gas (que te paraliza durante  20 segundos) y un montón de huesos. La llave se encuentra en la barca al inframundo. Con esta llave saldremos de la pirámide.</a:t>
            </a:r>
            <a:endParaRPr/>
          </a:p>
        </p:txBody>
      </p:sp>
      <p:sp>
        <p:nvSpPr>
          <p:cNvPr id="89" name="Google Shape;89;p16"/>
          <p:cNvSpPr txBox="1"/>
          <p:nvPr>
            <p:ph idx="4294967295" type="ctrTitle"/>
          </p:nvPr>
        </p:nvSpPr>
        <p:spPr>
          <a:xfrm>
            <a:off x="6969125" y="4768800"/>
            <a:ext cx="21747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El misterio de la pirámide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5191125" y="1635125"/>
            <a:ext cx="3444900" cy="2889300"/>
          </a:xfrm>
          <a:prstGeom prst="triangle">
            <a:avLst>
              <a:gd fmla="val 50000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" name="Google Shape;91;p16"/>
          <p:cNvCxnSpPr/>
          <p:nvPr/>
        </p:nvCxnSpPr>
        <p:spPr>
          <a:xfrm flipH="1" rot="10800000">
            <a:off x="5643550" y="3743700"/>
            <a:ext cx="2524200" cy="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6"/>
          <p:cNvCxnSpPr/>
          <p:nvPr/>
        </p:nvCxnSpPr>
        <p:spPr>
          <a:xfrm flipH="1" rot="10800000">
            <a:off x="6223000" y="2762225"/>
            <a:ext cx="13494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Technical Challenge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Los principales retos que nos hemos encontrado han sido:</a:t>
            </a:r>
            <a:endParaRPr sz="1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Char char="●"/>
            </a:pPr>
            <a:r>
              <a:rPr lang="es" sz="1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La conceptualización creativa del relato. Y la hemos resuelto simplificándolo y añadiendo interacciones de interés técnico. </a:t>
            </a:r>
            <a:endParaRPr sz="14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"/>
              <a:buChar char="●"/>
            </a:pPr>
            <a:r>
              <a:rPr lang="es" sz="14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Por otro lado, ha sido asignar las diferentes acciones a los objetos correspondientes a cada piso.</a:t>
            </a:r>
            <a:endParaRPr b="1" sz="2300"/>
          </a:p>
        </p:txBody>
      </p:sp>
      <p:sp>
        <p:nvSpPr>
          <p:cNvPr id="99" name="Google Shape;99;p17"/>
          <p:cNvSpPr txBox="1"/>
          <p:nvPr>
            <p:ph idx="4294967295" type="ctrTitle"/>
          </p:nvPr>
        </p:nvSpPr>
        <p:spPr>
          <a:xfrm>
            <a:off x="6969125" y="4768800"/>
            <a:ext cx="21747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El misterio de la pirámide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00" name="Google Shape;100;p17" title="Thinking Deep Thought GIF (proporcionado por Tenor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2325" y="1504938"/>
            <a:ext cx="2883562" cy="2883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Big Mistake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505700"/>
            <a:ext cx="3999900" cy="30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El principal error que cometimos fue separar las relaciones de los objetos por pisos.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/>
              <a:t>La solución que aplicamos fue crear un diccionario con todos los objetos y acciones. </a:t>
            </a:r>
            <a:endParaRPr sz="1700"/>
          </a:p>
        </p:txBody>
      </p:sp>
      <p:sp>
        <p:nvSpPr>
          <p:cNvPr id="107" name="Google Shape;107;p18"/>
          <p:cNvSpPr txBox="1"/>
          <p:nvPr>
            <p:ph idx="4294967295" type="ctrTitle"/>
          </p:nvPr>
        </p:nvSpPr>
        <p:spPr>
          <a:xfrm>
            <a:off x="6969125" y="4768800"/>
            <a:ext cx="21747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El misterio de la pirámide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 b="0" l="0" r="3984" t="0"/>
          <a:stretch/>
        </p:blipFill>
        <p:spPr>
          <a:xfrm>
            <a:off x="4311600" y="1907713"/>
            <a:ext cx="4676049" cy="22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43500" y="122672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Enjoy!</a:t>
            </a:r>
            <a:endParaRPr/>
          </a:p>
        </p:txBody>
      </p:sp>
      <p:pic>
        <p:nvPicPr>
          <p:cNvPr id="114" name="Google Shape;114;p19" title="File:Egipto, 1882 &quot;Pirámide de Sakkara&quot; (21409736136).jpg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375" y="1009009"/>
            <a:ext cx="4000502" cy="266829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953100" y="2859500"/>
            <a:ext cx="25521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DEMO</a:t>
            </a:r>
            <a:endParaRPr sz="6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300"/>
              <a:t>Muchas gracias </a:t>
            </a:r>
            <a:endParaRPr sz="5300"/>
          </a:p>
        </p:txBody>
      </p:sp>
      <p:sp>
        <p:nvSpPr>
          <p:cNvPr id="121" name="Google Shape;121;p20"/>
          <p:cNvSpPr txBox="1"/>
          <p:nvPr>
            <p:ph idx="4294967295" type="ctrTitle"/>
          </p:nvPr>
        </p:nvSpPr>
        <p:spPr>
          <a:xfrm>
            <a:off x="6969125" y="4768800"/>
            <a:ext cx="21747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El misterio de la pirámide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