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Merriweather"/>
      <p:regular r:id="rId8"/>
    </p:embeddedFont>
    <p:embeddedFont>
      <p:font typeface="Merriweather"/>
      <p:regular r:id="rId9"/>
    </p:embeddedFont>
    <p:embeddedFont>
      <p:font typeface="Merriweather"/>
      <p:regular r:id="rId10"/>
    </p:embeddedFont>
    <p:embeddedFont>
      <p:font typeface="Merriweather"/>
      <p:regular r:id="rId11"/>
    </p:embeddedFont>
    <p:embeddedFont>
      <p:font typeface="Open Sans"/>
      <p:regular r:id="rId12"/>
    </p:embeddedFont>
    <p:embeddedFont>
      <p:font typeface="Open Sans"/>
      <p:regular r:id="rId13"/>
    </p:embeddedFont>
    <p:embeddedFont>
      <p:font typeface="Open Sans"/>
      <p:regular r:id="rId14"/>
    </p:embeddedFont>
    <p:embeddedFont>
      <p:font typeface="Open Sans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7176"/>
            <a:ext cx="10261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El Futuro de los Sistemas de Big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313861" y="30302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IA y ML</a:t>
            </a:r>
            <a:endParaRPr lang="en-US" sz="2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258" y="2379583"/>
            <a:ext cx="3651885" cy="365188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5609868" y="2888933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5765721" y="3012877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9481304" y="2697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Edge Computing</a:t>
            </a:r>
            <a:endParaRPr lang="en-US" sz="22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58" y="2379583"/>
            <a:ext cx="3651885" cy="3651885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7574756" y="2250519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730609" y="2374463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9594771" y="4028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Cloud</a:t>
            </a:r>
            <a:endParaRPr lang="en-US" sz="220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379583"/>
            <a:ext cx="3651885" cy="3651885"/>
          </a:xfrm>
          <a:prstGeom prst="rect">
            <a:avLst/>
          </a:prstGeom>
        </p:spPr>
      </p:pic>
      <p:sp>
        <p:nvSpPr>
          <p:cNvPr id="13" name="Shape 8"/>
          <p:cNvSpPr/>
          <p:nvPr/>
        </p:nvSpPr>
        <p:spPr>
          <a:xfrm>
            <a:off x="8789075" y="3922038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8944928" y="404598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9481304" y="53590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Automatización</a:t>
            </a:r>
            <a:endParaRPr lang="en-US" sz="22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58" y="2379583"/>
            <a:ext cx="3651885" cy="3651885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7574756" y="5593437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8" name="Text 12"/>
          <p:cNvSpPr/>
          <p:nvPr/>
        </p:nvSpPr>
        <p:spPr>
          <a:xfrm>
            <a:off x="7730609" y="5717381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4</a:t>
            </a:r>
            <a:endParaRPr lang="en-US" sz="2000" dirty="0"/>
          </a:p>
        </p:txBody>
      </p:sp>
      <p:sp>
        <p:nvSpPr>
          <p:cNvPr id="19" name="Text 13"/>
          <p:cNvSpPr/>
          <p:nvPr/>
        </p:nvSpPr>
        <p:spPr>
          <a:xfrm>
            <a:off x="2313861" y="50262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IoT</a:t>
            </a:r>
            <a:endParaRPr lang="en-US" sz="2200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379583"/>
            <a:ext cx="3651885" cy="3651885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5609868" y="4955024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22" name="Text 15"/>
          <p:cNvSpPr/>
          <p:nvPr/>
        </p:nvSpPr>
        <p:spPr>
          <a:xfrm>
            <a:off x="5765721" y="5078968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5</a:t>
            </a:r>
            <a:endParaRPr lang="en-US" sz="2000" dirty="0"/>
          </a:p>
        </p:txBody>
      </p:sp>
      <p:sp>
        <p:nvSpPr>
          <p:cNvPr id="23" name="Text 16"/>
          <p:cNvSpPr/>
          <p:nvPr/>
        </p:nvSpPr>
        <p:spPr>
          <a:xfrm>
            <a:off x="793790" y="62866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Integración con IA y Machine Learning para análisis predictivo. Mayor uso de Edge Computing para procesamiento descentralizado. Adopción generalizada de soluciones basadas en la nube.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2025-03-17T19:40:18Z</dcterms:created>
  <dcterms:modified xsi:type="dcterms:W3CDTF">2025-03-17T19:40:18Z</dcterms:modified>
</cp:coreProperties>
</file>