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Merriweather"/>
      <p:regular r:id="rId8"/>
    </p:embeddedFont>
    <p:embeddedFont>
      <p:font typeface="Merriweather"/>
      <p:regular r:id="rId9"/>
    </p:embeddedFont>
    <p:embeddedFont>
      <p:font typeface="Merriweather"/>
      <p:regular r:id="rId10"/>
    </p:embeddedFont>
    <p:embeddedFont>
      <p:font typeface="Merriweather"/>
      <p:regular r:id="rId11"/>
    </p:embeddedFont>
    <p:embeddedFont>
      <p:font typeface="Open Sans"/>
      <p:regular r:id="rId12"/>
    </p:embeddedFont>
    <p:embeddedFont>
      <p:font typeface="Open Sans"/>
      <p:regular r:id="rId13"/>
    </p:embeddedFont>
    <p:embeddedFont>
      <p:font typeface="Open Sans"/>
      <p:regular r:id="rId14"/>
    </p:embeddedFont>
    <p:embeddedFont>
      <p:font typeface="Open Sans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31608"/>
            <a:ext cx="8207812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El Futuro de los Sistemas de Big Data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2948821" y="306466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IA y ML</a:t>
            </a:r>
            <a:endParaRPr lang="en-US" sz="17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9258" y="2361486"/>
            <a:ext cx="3651885" cy="36518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444496" y="2971919"/>
            <a:ext cx="2714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9413319" y="306466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Edge Computing</a:t>
            </a:r>
            <a:endParaRPr lang="en-US" sz="17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258" y="2361486"/>
            <a:ext cx="3651885" cy="365188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25195" y="3282791"/>
            <a:ext cx="2714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9413319" y="502670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Cloud</a:t>
            </a:r>
            <a:endParaRPr lang="en-US" sz="17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361486"/>
            <a:ext cx="3651885" cy="365188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14323" y="5063490"/>
            <a:ext cx="2714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2" name="Text 7"/>
          <p:cNvSpPr/>
          <p:nvPr/>
        </p:nvSpPr>
        <p:spPr>
          <a:xfrm>
            <a:off x="2948821" y="5026700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Automatización</a:t>
            </a:r>
            <a:endParaRPr lang="en-US" sz="175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361486"/>
            <a:ext cx="3651885" cy="365188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133624" y="4752618"/>
            <a:ext cx="271463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4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793790" y="6217444"/>
            <a:ext cx="13042821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Integración con IA y Machine Learning para análisis predictivo. Mayor uso de Edge Computing para procesamiento descentralizado. Adopción generalizada de soluciones basadas en la nube.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2025-03-17T19:34:42Z</dcterms:created>
  <dcterms:modified xsi:type="dcterms:W3CDTF">2025-03-17T19:34:42Z</dcterms:modified>
</cp:coreProperties>
</file>