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7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02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2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5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3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1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4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7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102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eddeutsche.de/image/sz.1.4502474/704x396?v=1561640938" TargetMode="External"/><Relationship Id="rId3" Type="http://schemas.openxmlformats.org/officeDocument/2006/relationships/hyperlink" Target="https://live.staticflickr.com/8464/8364280903_ccec556511_b.jpg" TargetMode="External"/><Relationship Id="rId7" Type="http://schemas.openxmlformats.org/officeDocument/2006/relationships/hyperlink" Target="https://content1.promiflash.de/article-images/video_1080/chris-tall-julius-brink-sabrina-mockenhaupt-und-pascal-hens-bei-murmel-mania.jpg" TargetMode="External"/><Relationship Id="rId2" Type="http://schemas.openxmlformats.org/officeDocument/2006/relationships/hyperlink" Target="https://de.pngtree.com/freebackground/red-and-casino-card-illustration-background-design_1491728.html?sol=downref&amp;id=b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mago.de/ws2/wp-content/uploads/2022/01/1818764-scaled.jpg" TargetMode="External"/><Relationship Id="rId5" Type="http://schemas.openxmlformats.org/officeDocument/2006/relationships/hyperlink" Target="https://pokershop.de/media/image/product/60/md/pokerchip-dice-rot.jpg" TargetMode="External"/><Relationship Id="rId4" Type="http://schemas.openxmlformats.org/officeDocument/2006/relationships/hyperlink" Target="https://media.istockphoto.com/id/1253533380/vector/race-flag-finish-flag-vector-isolated-illustration-race-flag-icon-stock-vector.jpg?s=612x612&amp;w=0&amp;k=20&amp;c=o2aw7_HsFerkVh_hr57AjuLalp9e_q88YEc5HCA3PGY=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ound.org/people/steel2008/sounds/231277/" TargetMode="External"/><Relationship Id="rId3" Type="http://schemas.openxmlformats.org/officeDocument/2006/relationships/hyperlink" Target="https://www.kenney.nl/assets/kenney-fonts" TargetMode="External"/><Relationship Id="rId7" Type="http://schemas.openxmlformats.org/officeDocument/2006/relationships/hyperlink" Target="https://freesound.org/people/rhodesmas/sounds/320672/" TargetMode="External"/><Relationship Id="rId2" Type="http://schemas.openxmlformats.org/officeDocument/2006/relationships/hyperlink" Target="https://unity.com/de/unity/features/editor/art-and-design/cine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ound.org/people/Joao_Janz/sounds/482653/" TargetMode="External"/><Relationship Id="rId5" Type="http://schemas.openxmlformats.org/officeDocument/2006/relationships/hyperlink" Target="https://freesound.org/people/xtrgamr/sounds/243644/" TargetMode="External"/><Relationship Id="rId10" Type="http://schemas.openxmlformats.org/officeDocument/2006/relationships/hyperlink" Target="https://mixkit.co/free-sound-effects/lose/" TargetMode="External"/><Relationship Id="rId4" Type="http://schemas.openxmlformats.org/officeDocument/2006/relationships/hyperlink" Target="https://freesound.org/people/milton./sounds/69130/" TargetMode="External"/><Relationship Id="rId9" Type="http://schemas.openxmlformats.org/officeDocument/2006/relationships/hyperlink" Target="https://freesound.org/people/gis_sweden/sounds/651797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V2KyIb3jR5QFsefuO2RlAgWEz6EvVi6" TargetMode="External"/><Relationship Id="rId7" Type="http://schemas.openxmlformats.org/officeDocument/2006/relationships/hyperlink" Target="https://www.youtube.com/watch?v=rudNk-yWEBk" TargetMode="External"/><Relationship Id="rId2" Type="http://schemas.openxmlformats.org/officeDocument/2006/relationships/hyperlink" Target="https://www.youtube.com/watch?v=Ii-scMenaOQ&amp;list=PLrnPJCHvNZuCVTz6lvhR81nnaf1a-b67U&amp;ab_channel=Codingin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2.ftcdn.net/v2/jpg/01/58/48/65/1000_F_158486556_3f1vUzdTXKRfDcAUTnItuYeQZSul0Pjt.jpg" TargetMode="External"/><Relationship Id="rId5" Type="http://schemas.openxmlformats.org/officeDocument/2006/relationships/hyperlink" Target="https://www.youtube.com/watch?v=CuZkB84YVvk" TargetMode="External"/><Relationship Id="rId4" Type="http://schemas.openxmlformats.org/officeDocument/2006/relationships/hyperlink" Target="https://www.fernsehserien.de/murmel-ma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DF3265-3B08-F507-5367-2C7D93CAC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b="17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17BA8-5C36-A22B-8F17-0FF89642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1112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lgerian" panose="04020705040A02060702" pitchFamily="82" charset="0"/>
              </a:rPr>
              <a:t>Casino Murmeln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6FC5CA-0E30-FFD3-0125-0FA884A9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2497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Benedikt </a:t>
            </a:r>
            <a:r>
              <a:rPr lang="de-DE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Speh</a:t>
            </a:r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 &amp; Daniel Schweiger</a:t>
            </a:r>
          </a:p>
        </p:txBody>
      </p:sp>
    </p:spTree>
    <p:extLst>
      <p:ext uri="{BB962C8B-B14F-4D97-AF65-F5344CB8AC3E}">
        <p14:creationId xmlns:p14="http://schemas.microsoft.com/office/powerpoint/2010/main" val="33759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8E673-F332-2E6E-30A2-2A856802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714376"/>
            <a:ext cx="3685841" cy="320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Britannic Bold" panose="020B0903060703020204" pitchFamily="34" charset="0"/>
              </a:rPr>
              <a:t>Inspiration: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79A56-6116-AAAE-C35F-5D30C889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78" y="4087207"/>
            <a:ext cx="3685841" cy="1810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RTL Show „</a:t>
            </a:r>
            <a:r>
              <a:rPr lang="en-US" sz="24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Murmel</a:t>
            </a: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 Mania“</a:t>
            </a:r>
          </a:p>
        </p:txBody>
      </p:sp>
      <p:pic>
        <p:nvPicPr>
          <p:cNvPr id="9" name="Grafik 8" descr="Ein Bild, das Text, Phase, drinnen, Szene enthält.&#10;&#10;Automatisch generierte Beschreibung">
            <a:extLst>
              <a:ext uri="{FF2B5EF4-FFF2-40B4-BE49-F238E27FC236}">
                <a16:creationId xmlns:a16="http://schemas.microsoft.com/office/drawing/2014/main" id="{50E77B18-54C4-4D55-10C4-25D0DD3B4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r="24230" b="-2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7" name="Grafik 6" descr="Ein Bild, das Text, Person, gelb enthält.&#10;&#10;Automatisch generierte Beschreibung">
            <a:extLst>
              <a:ext uri="{FF2B5EF4-FFF2-40B4-BE49-F238E27FC236}">
                <a16:creationId xmlns:a16="http://schemas.microsoft.com/office/drawing/2014/main" id="{8EF1E50B-52B1-0268-5A24-C59AA14E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1908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Grafik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6C4B819-7AEF-C84A-5709-49D85D59D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458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EB2-38C2-2583-4D48-F8C1FC7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Britannic Bold" panose="020B0903060703020204" pitchFamily="34" charset="0"/>
              </a:rPr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E484B-AA6D-B4EF-55D0-4CC5F15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de-DE" dirty="0">
                <a:latin typeface="Berlin Sans FB" panose="020E0602020502020306" pitchFamily="34" charset="0"/>
              </a:rPr>
              <a:t>Casino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Viele Glückspiel Elemente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Wetten auf Kugeln wie in einem Casino</a:t>
            </a:r>
          </a:p>
        </p:txBody>
      </p:sp>
      <p:pic>
        <p:nvPicPr>
          <p:cNvPr id="5" name="Grafik 4" descr="Ein Bild, das Text, drinnen, Münzautomat, Geschäft enthält.&#10;&#10;Automatisch generierte Beschreibung">
            <a:extLst>
              <a:ext uri="{FF2B5EF4-FFF2-40B4-BE49-F238E27FC236}">
                <a16:creationId xmlns:a16="http://schemas.microsoft.com/office/drawing/2014/main" id="{6D1863DB-200B-CB0A-B18F-C16EBB222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26989" b="-3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7" name="Grafik 6" descr="Ein Bild, das Möbel enthält.&#10;&#10;Automatisch generierte Beschreibung">
            <a:extLst>
              <a:ext uri="{FF2B5EF4-FFF2-40B4-BE49-F238E27FC236}">
                <a16:creationId xmlns:a16="http://schemas.microsoft.com/office/drawing/2014/main" id="{71216F31-953C-839E-0A27-A4D1F0252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r="6511" b="1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F063D-32AC-CAD8-AED2-1910B8D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Rollenverteilung: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F71C82E-C5BC-9ACD-F19F-F4E4FDBCC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22790"/>
              </p:ext>
            </p:extLst>
          </p:nvPr>
        </p:nvGraphicFramePr>
        <p:xfrm>
          <a:off x="932155" y="1887768"/>
          <a:ext cx="8895425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5320">
                  <a:extLst>
                    <a:ext uri="{9D8B030D-6E8A-4147-A177-3AD203B41FA5}">
                      <a16:colId xmlns:a16="http://schemas.microsoft.com/office/drawing/2014/main" val="1558476525"/>
                    </a:ext>
                  </a:extLst>
                </a:gridCol>
                <a:gridCol w="3235320">
                  <a:extLst>
                    <a:ext uri="{9D8B030D-6E8A-4147-A177-3AD203B41FA5}">
                      <a16:colId xmlns:a16="http://schemas.microsoft.com/office/drawing/2014/main" val="1945787731"/>
                    </a:ext>
                  </a:extLst>
                </a:gridCol>
                <a:gridCol w="2424785">
                  <a:extLst>
                    <a:ext uri="{9D8B030D-6E8A-4147-A177-3AD203B41FA5}">
                      <a16:colId xmlns:a16="http://schemas.microsoft.com/office/drawing/2014/main" val="322479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Daniel Schweiger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Benedikt Speh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7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Hintergrund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3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1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C61A7-18B0-B073-9C08-EB63F1A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(Hier Video einfügen)</a:t>
            </a:r>
          </a:p>
        </p:txBody>
      </p:sp>
    </p:spTree>
    <p:extLst>
      <p:ext uri="{BB962C8B-B14F-4D97-AF65-F5344CB8AC3E}">
        <p14:creationId xmlns:p14="http://schemas.microsoft.com/office/powerpoint/2010/main" val="27134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E3A2D-A7CE-48E7-EFE1-E6576341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842"/>
          </a:xfrm>
        </p:spPr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0E1C1-C273-5C41-B2A8-8CC1416F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0320"/>
            <a:ext cx="8946541" cy="495807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de-DE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Bilder:</a:t>
            </a:r>
          </a:p>
          <a:p>
            <a:pPr marL="0" indent="0" algn="just">
              <a:lnSpc>
                <a:spcPct val="130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 der Weblinks: 16.01.2023 </a:t>
            </a: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Levelscreen Hintergrund: kostenlose Hintergrundfotos von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https://de.pngtree.com/freebackground/red-and-casino-card-illustration-background-design_1491728.html?sol=downref&amp;id=bef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Startscreen</a:t>
            </a:r>
            <a:r>
              <a:rPr lang="de-DE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https://live.staticflickr.com/8464/8364280903_ccec556511_b.jpg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Zielfahne Textur: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race-flag-finish-flag-vector-isolated-illustration-race-flag-icon-stock-vector.jpg (612×245) (istockphoto.com)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Pokerchip Textur: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pokerchip-dice-rot.jpg (520×520) (pokershop.de)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Abbildung 1: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1818764-scaled.jpg (2560×1707) (smago.de)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Weitere Bilder: </a:t>
            </a:r>
          </a:p>
          <a:p>
            <a:pPr marL="457200" algn="l">
              <a:lnSpc>
                <a:spcPct val="130000"/>
              </a:lnSpc>
              <a:spcAft>
                <a:spcPts val="800"/>
              </a:spcAft>
            </a:pPr>
            <a:r>
              <a:rPr lang="de-DE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chris-tall-julius-brink-sabrina-mockenhaupt-und-pascal-hens-bei-murmel-mania.jpg (1920×1080) (promiflash.de)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ct val="130000"/>
              </a:lnSpc>
              <a:spcAft>
                <a:spcPts val="800"/>
              </a:spcAft>
            </a:pPr>
            <a:r>
              <a:rPr lang="de-DE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704x396 (704×396) (sueddeutsche.de)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08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0C73D-8A38-3027-03CE-214C2BB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1D9F3-0A9C-CE88-03EB-4E583363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de-DE" sz="2400" dirty="0"/>
              <a:t>Assets und Inhalte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de-DE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Cinemachine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de-DE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https://unity.com/de/unity/features/editor/art-and-design/cinemachine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Schriftart: </a:t>
            </a:r>
            <a:r>
              <a:rPr lang="de-DE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Kenney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Future Narrow, </a:t>
            </a:r>
            <a:r>
              <a:rPr lang="de-DE" sz="11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https://www.kenney.nl/assets/kenney-fonts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Sounds</a:t>
            </a: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https://freesound.org/people/milton./sounds/69130/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https://freesound.org/people/xtrgamr/sounds/243644/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https://freesound.org/people/Joao_Janz/sounds/482653/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https://freesound.org/people/rhodesmas/sounds/320672/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https://freesound.org/people/steel2008/sounds/231277/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https://freesound.org/people/gis_sweden/sounds/651797/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https://mixkit.co/free-sound-effects/lose/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50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740B4-C7CB-57F1-94BB-BAD07E64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762"/>
          </a:xfrm>
        </p:spPr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7BF3A-E8C7-8D42-B7FC-BDD796DE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5920"/>
            <a:ext cx="8946541" cy="4602479"/>
          </a:xfrm>
        </p:spPr>
        <p:txBody>
          <a:bodyPr>
            <a:normAutofit/>
          </a:bodyPr>
          <a:lstStyle/>
          <a:p>
            <a:r>
              <a:rPr lang="de-DE" dirty="0"/>
              <a:t>Inspiration und Tutorials</a:t>
            </a: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Spiel entwickeln mit Unity: </a:t>
            </a:r>
            <a:r>
              <a:rPr lang="de-DE" sz="12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https://www.youtube.com/watch?v=Ii-scMenaOQ&amp;list=PLrnPJCHvNZuCVTz6lvhR81nnaf1a-b67U&amp;ab_channel=CodinginFlow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Unity Beginner Tutorial: </a:t>
            </a:r>
            <a:r>
              <a:rPr lang="de-DE" sz="12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https://www.youtube.com/playlist?list=PLPV2KyIb3jR5QFsefuO2RlAgWEz6EvVi6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RTL-Show „Murmel Mania“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https://www.fernsehserien.de/murmel-mania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Casino-Roulette:</a:t>
            </a:r>
            <a:r>
              <a:rPr lang="de-D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Making a Casino Roulette in Blender 2.79 - YouTube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l">
              <a:lnSpc>
                <a:spcPct val="130000"/>
              </a:lnSpc>
              <a:spcAft>
                <a:spcPts val="800"/>
              </a:spcAft>
            </a:pPr>
            <a:r>
              <a:rPr lang="de-D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Inspiration: </a:t>
            </a:r>
            <a:r>
              <a:rPr lang="de-DE" sz="12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1000_F_158486556_3f1vUzdTXKRfDcAUTnItuYeQZSul0Pjt.jpg (1000×667) (ftcdn.net)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Casino-Objekte: </a:t>
            </a:r>
            <a:r>
              <a:rPr lang="de-DE" sz="12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Create a </a:t>
            </a:r>
            <a:r>
              <a:rPr lang="de-DE" sz="1200" i="1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Cinematic</a:t>
            </a:r>
            <a:r>
              <a:rPr lang="de-DE" sz="12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Casino in Blender - Tutorial Breakdown - YouTube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2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431</Words>
  <Application>Microsoft Office PowerPoint</Application>
  <PresentationFormat>Breitbild</PresentationFormat>
  <Paragraphs>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Algerian</vt:lpstr>
      <vt:lpstr>Arial</vt:lpstr>
      <vt:lpstr>Berlin Sans FB</vt:lpstr>
      <vt:lpstr>Britannic Bold</vt:lpstr>
      <vt:lpstr>Calibri</vt:lpstr>
      <vt:lpstr>Century Gothic</vt:lpstr>
      <vt:lpstr>Symbol</vt:lpstr>
      <vt:lpstr>Wingdings</vt:lpstr>
      <vt:lpstr>Wingdings 3</vt:lpstr>
      <vt:lpstr>Ion</vt:lpstr>
      <vt:lpstr>Casino Murmeln</vt:lpstr>
      <vt:lpstr>Inspiration:</vt:lpstr>
      <vt:lpstr>Thema:</vt:lpstr>
      <vt:lpstr>Rollenverteilung:</vt:lpstr>
      <vt:lpstr>(Hier Video einfügen)</vt:lpstr>
      <vt:lpstr>Quellen:</vt:lpstr>
      <vt:lpstr>Quellen:</vt:lpstr>
      <vt:lpstr>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Murmeln</dc:title>
  <dc:creator>stdischw</dc:creator>
  <cp:lastModifiedBy>Benedikt Speh</cp:lastModifiedBy>
  <cp:revision>8</cp:revision>
  <dcterms:created xsi:type="dcterms:W3CDTF">2023-01-15T19:49:53Z</dcterms:created>
  <dcterms:modified xsi:type="dcterms:W3CDTF">2023-01-21T11:33:33Z</dcterms:modified>
</cp:coreProperties>
</file>