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0CED7-42DE-AF44-60CD-40E27432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1D6D2D-B30E-538A-9296-B836AFB3A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991E3-F85B-95CE-D115-24BBE3CA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FEA5D-2F32-5D6A-967B-62F0E792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F3E1AA-7662-430F-AF38-67B71F0A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2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4EF5D-8515-7C86-B59F-055E1FB3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DFB641-0261-89D0-9EA3-5BB347A7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D719F2-F584-4C5C-CDD5-6151C367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762BB-1265-6455-9C4B-BBCAD9EB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CA7B9-4C9C-EA6B-0184-D38BDA9E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33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A303A1-A612-0136-9988-8750B5DD7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F33C93-3B14-C5C3-030C-3F09C6BB9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2C95A-1775-964C-506A-1FEF85D2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9DFE41-05AB-25BF-FFE5-9BF6E864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D3E1BE-9A53-81BC-0F56-7903F060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00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66CBD-D476-6E5A-4F88-E502C8B4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B39BEE-2889-1D40-D67A-94F7C5F0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6407D-1680-2880-B713-25F0864A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16D48A-2E26-36DE-FF48-85498C6D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8CB5C0-BD32-D7EE-E967-E99A1144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83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A745B-AC30-6017-432E-9BDF8521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0D193-5A81-8A47-E5D3-450F4FAC6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49DC75-4C2E-9B28-34F6-FD1129E2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265643-3492-B7A6-7261-F20325B4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470E7-FF9C-59FB-A95D-4A70460B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11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1B56E-EFC8-B015-25F9-8BBDB868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4909E-F49C-2B7A-1542-6CE696F58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0367B9-8D1E-D59C-2E55-6BA60C399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55439-29A7-507F-0FF2-A5084D14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991103-C9CC-5891-6E3D-1225B6CE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CDA3E8-5EF2-C2FD-663E-5B84BE0B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9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9023C-D039-B303-9B66-4EAFC6AD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718B9-A444-A8F6-025A-41AD9FD7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DAD2EE-F945-822E-3E73-74AA82622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24E67B-094C-5861-01D9-436EB10C1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07E608-3BB3-C334-0CBC-C8A51419C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4B1585-DFF7-5583-57EC-F9DDCD01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02BE56-3BFE-AC91-2EF3-2D26FD83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EB3AFE-6F4D-C9A7-0EB1-63EFF62F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59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CCF29-42F8-6417-A2F3-0066165F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22A9A-C2EA-F9A4-F90C-D0F7AD28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226578-5E95-43F0-DF4D-00016858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20A3D6-1C11-4599-0F24-EEFC1EDA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45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BC9051-F32B-E252-2555-7CA3AEB4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18F8A3-7AFF-C5C9-2B37-704A9040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4C4223-7176-7CAC-4DD9-D7CC9A58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3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0093-0C16-1BC2-DD3D-A6135346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DBE40A-ED3A-AAA6-92BC-AD06D39E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77AEFB-255B-2A36-888C-00BDB4409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409788-8F28-2A1F-4594-B5E81780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5FD651-A268-D488-6302-D229994A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2C8662-05CF-9EEB-E140-53E7DD82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7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15784-DF55-846C-C38A-8AE10EEC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6F3895-F036-EC1D-5576-8CBE8F530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3192CB-D311-E825-A44A-FD65CC2C4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BD5070-DD76-83DB-6F07-25E82343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DA5D25-30D4-EAD0-9B19-3709D055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8BF3-0A64-3A3A-9E6B-B84BEA48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64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119DD0-E333-B50F-8700-BFC3724D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C256EE-14D9-C55F-5F16-C2EA3830F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DE6C8-B0F1-A0C7-3374-C9A6CB2B3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E641-CA97-4319-9345-929272670F97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FAF191-9232-A181-62FC-20F9598B3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79B4FE-F5CF-886B-A39D-8D0B2FFB0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3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sound.org/people/Joao_Janz/sounds/482653/" TargetMode="External"/><Relationship Id="rId13" Type="http://schemas.openxmlformats.org/officeDocument/2006/relationships/hyperlink" Target="https://www.google.com/search?q=murmel+mania&amp;rlz=1C1ONGR_deDE997DE997&amp;sxsrf=AJOqlzWT1d13u-byG6w7xhfCZpb-U41ESQ:1673812445454&amp;source=lnms&amp;tbm=isch&amp;sa=X&amp;ved=2ahUKEwjFi-2hrcr8AhUAQPEDHYj0BQoQ_AUoA3oECAMQBQ&amp;biw=2048&amp;bih=1002&amp;dpr=1.25#imgrc=0tUJqG2asnMFlM" TargetMode="External"/><Relationship Id="rId3" Type="http://schemas.openxmlformats.org/officeDocument/2006/relationships/hyperlink" Target="https://www.google.com/search?q=roulette+wheel&amp;rlz=1C1ONGR_deDE997DE997&amp;sxsrf=ALiCzsafRQjjPDafOzc5UiQ4F21tWpGkGA:1672415469666&amp;source=lnms&amp;tbm=isch&amp;sa=X&amp;ved=2ahUKEwju0_GP2aH8AhVPecAKHW6UATIQ_AUoAXoECAEQAw&amp;biw=2048&amp;bih=1002&amp;dpr=1.25#imgrc=UeLMFLjSnQS5IM" TargetMode="External"/><Relationship Id="rId7" Type="http://schemas.openxmlformats.org/officeDocument/2006/relationships/hyperlink" Target="https://freesound.org/people/xtrgamr/sounds/243644/" TargetMode="External"/><Relationship Id="rId12" Type="http://schemas.openxmlformats.org/officeDocument/2006/relationships/hyperlink" Target="https://www.fernsehserien.de/murmel-mania" TargetMode="External"/><Relationship Id="rId2" Type="http://schemas.openxmlformats.org/officeDocument/2006/relationships/hyperlink" Target="https://youtu.be/rudNk-yWEB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sound.org/people/milton./sounds/69130/" TargetMode="External"/><Relationship Id="rId11" Type="http://schemas.openxmlformats.org/officeDocument/2006/relationships/hyperlink" Target="https://freesound.org/people/gis_sweden/sounds/651797/" TargetMode="External"/><Relationship Id="rId5" Type="http://schemas.openxmlformats.org/officeDocument/2006/relationships/hyperlink" Target="https://www.google.com/search?q=win+flag+png+texture&amp;tbm=isch&amp;ved=2ahUKEwjy_5fOy7X8AhVgricCHWTGD2QQ2-cCegQIABAA&amp;oq=win+flag+png+texture&amp;gs_lcp=CgNpbWcQAzoECCMQJzoECAAQHlCQB1jmG2CFHWgAcAB4AIABqAGIAeQFkgEDOC4xmAEAoAEBqgELZ3dzLXdpei1pbWfAAQE&amp;sclient=img&amp;ei=HHe5Y_KBPODcnsEP5Iy_oAY&amp;bih=1769&amp;biw=1080&amp;rlz=1C1ONGR_deDE997DE997#imgrc=yF_Br-n1BpHnlM" TargetMode="External"/><Relationship Id="rId10" Type="http://schemas.openxmlformats.org/officeDocument/2006/relationships/hyperlink" Target="https://freesound.org/people/steel2008/sounds/231277/" TargetMode="External"/><Relationship Id="rId4" Type="http://schemas.openxmlformats.org/officeDocument/2006/relationships/hyperlink" Target="https://www.google.com/search?q=poker+chip&amp;rlz=1C1ONGR_deDE997DE997&amp;sxsrf=ALiCzsa8p6yGyV3DMj-4UaEZCVW05HLQ1w:1672415811370&amp;source=lnms&amp;tbm=isch&amp;sa=X&amp;ved=2ahUKEwjHtOmy2qH8AhXRhv0HHTo4CusQ_AUoAXoECAEQAw&amp;biw=2048&amp;bih=1002&amp;dpr=1.25#imgrc=OscHu9m2eZecXM" TargetMode="External"/><Relationship Id="rId9" Type="http://schemas.openxmlformats.org/officeDocument/2006/relationships/hyperlink" Target="https://freesound.org/people/rhodesmas/sounds/32067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DF3265-3B08-F507-5367-2C7D93CAC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" b="171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117BA8-5C36-A22B-8F17-0FF89642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52" y="811127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>
                <a:solidFill>
                  <a:srgbClr val="FFFFFF"/>
                </a:solidFill>
                <a:latin typeface="Algerian" panose="04020705040A02060702" pitchFamily="82" charset="0"/>
              </a:rPr>
              <a:t>Casino Murmeln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6FC5CA-0E30-FFD3-0125-0FA884A94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52497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latin typeface="Britannic Bold" panose="020B0903060703020204" pitchFamily="34" charset="0"/>
              </a:rPr>
              <a:t>Benedikt </a:t>
            </a:r>
            <a:r>
              <a:rPr lang="de-DE" dirty="0" err="1">
                <a:solidFill>
                  <a:srgbClr val="FFFFFF"/>
                </a:solidFill>
                <a:latin typeface="Britannic Bold" panose="020B0903060703020204" pitchFamily="34" charset="0"/>
              </a:rPr>
              <a:t>Speh</a:t>
            </a:r>
            <a:r>
              <a:rPr lang="de-DE" dirty="0">
                <a:solidFill>
                  <a:srgbClr val="FFFFFF"/>
                </a:solidFill>
                <a:latin typeface="Britannic Bold" panose="020B0903060703020204" pitchFamily="34" charset="0"/>
              </a:rPr>
              <a:t> &amp; Daniel Schweiger</a:t>
            </a:r>
          </a:p>
        </p:txBody>
      </p:sp>
    </p:spTree>
    <p:extLst>
      <p:ext uri="{BB962C8B-B14F-4D97-AF65-F5344CB8AC3E}">
        <p14:creationId xmlns:p14="http://schemas.microsoft.com/office/powerpoint/2010/main" val="337598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8E673-F332-2E6E-30A2-2A856802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078" y="714376"/>
            <a:ext cx="3685841" cy="32082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Britannic Bold" panose="020B0903060703020204" pitchFamily="34" charset="0"/>
              </a:rPr>
              <a:t>Inspiration: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79A56-6116-AAAE-C35F-5D30C889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078" y="4087207"/>
            <a:ext cx="3685841" cy="1810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RTL Show „</a:t>
            </a:r>
            <a:r>
              <a:rPr lang="en-US" sz="2400" kern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Murmel</a:t>
            </a:r>
            <a:r>
              <a:rPr lang="en-US" sz="24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 Mania“</a:t>
            </a:r>
          </a:p>
        </p:txBody>
      </p:sp>
      <p:pic>
        <p:nvPicPr>
          <p:cNvPr id="9" name="Grafik 8" descr="Ein Bild, das Text, Phase, drinnen, Szene enthält.&#10;&#10;Automatisch generierte Beschreibung">
            <a:extLst>
              <a:ext uri="{FF2B5EF4-FFF2-40B4-BE49-F238E27FC236}">
                <a16:creationId xmlns:a16="http://schemas.microsoft.com/office/drawing/2014/main" id="{50E77B18-54C4-4D55-10C4-25D0DD3B4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r="24230" b="-2"/>
          <a:stretch/>
        </p:blipFill>
        <p:spPr>
          <a:xfrm>
            <a:off x="1" y="10"/>
            <a:ext cx="3696822" cy="3355932"/>
          </a:xfrm>
          <a:prstGeom prst="rect">
            <a:avLst/>
          </a:prstGeom>
        </p:spPr>
      </p:pic>
      <p:pic>
        <p:nvPicPr>
          <p:cNvPr id="7" name="Grafik 6" descr="Ein Bild, das Text, Person, gelb enthält.&#10;&#10;Automatisch generierte Beschreibung">
            <a:extLst>
              <a:ext uri="{FF2B5EF4-FFF2-40B4-BE49-F238E27FC236}">
                <a16:creationId xmlns:a16="http://schemas.microsoft.com/office/drawing/2014/main" id="{8EF1E50B-52B1-0268-5A24-C59AA14E84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r="19082"/>
          <a:stretch/>
        </p:blipFill>
        <p:spPr>
          <a:xfrm>
            <a:off x="3857689" y="10"/>
            <a:ext cx="3696821" cy="3355932"/>
          </a:xfrm>
          <a:prstGeom prst="rect">
            <a:avLst/>
          </a:prstGeom>
        </p:spPr>
      </p:pic>
      <p:pic>
        <p:nvPicPr>
          <p:cNvPr id="5" name="Grafik 4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96C4B819-7AEF-C84A-5709-49D85D59D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458"/>
          <a:stretch/>
        </p:blipFill>
        <p:spPr>
          <a:xfrm>
            <a:off x="20" y="3497344"/>
            <a:ext cx="7554490" cy="336065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86583F-F1A7-4F7F-AEED-C1E151048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78378" y="4003046"/>
            <a:ext cx="3383280" cy="0"/>
          </a:xfrm>
          <a:prstGeom prst="line">
            <a:avLst/>
          </a:prstGeom>
          <a:ln w="19050">
            <a:solidFill>
              <a:srgbClr val="EFA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1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ABFE404-8D65-4573-A3EF-6DF47793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764EB2-38C2-2583-4D48-F8C1FC77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Britannic Bold" panose="020B0903060703020204" pitchFamily="34" charset="0"/>
              </a:rPr>
              <a:t>Thema:</a:t>
            </a:r>
          </a:p>
        </p:txBody>
      </p:sp>
      <p:pic>
        <p:nvPicPr>
          <p:cNvPr id="5" name="Grafik 4" descr="Ein Bild, das Text, drinnen, Münzautomat, Geschäft enthält.&#10;&#10;Automatisch generierte Beschreibung">
            <a:extLst>
              <a:ext uri="{FF2B5EF4-FFF2-40B4-BE49-F238E27FC236}">
                <a16:creationId xmlns:a16="http://schemas.microsoft.com/office/drawing/2014/main" id="{6D1863DB-200B-CB0A-B18F-C16EBB222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8" r="26989" b="-3"/>
          <a:stretch/>
        </p:blipFill>
        <p:spPr>
          <a:xfrm>
            <a:off x="673749" y="370320"/>
            <a:ext cx="3716238" cy="4051011"/>
          </a:xfrm>
          <a:prstGeom prst="rect">
            <a:avLst/>
          </a:prstGeom>
        </p:spPr>
      </p:pic>
      <p:pic>
        <p:nvPicPr>
          <p:cNvPr id="7" name="Grafik 6" descr="Ein Bild, das Möbel enthält.&#10;&#10;Automatisch generierte Beschreibung">
            <a:extLst>
              <a:ext uri="{FF2B5EF4-FFF2-40B4-BE49-F238E27FC236}">
                <a16:creationId xmlns:a16="http://schemas.microsoft.com/office/drawing/2014/main" id="{71216F31-953C-839E-0A27-A4D1F0252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5" r="6511" b="1"/>
          <a:stretch/>
        </p:blipFill>
        <p:spPr>
          <a:xfrm>
            <a:off x="4719344" y="370320"/>
            <a:ext cx="6798905" cy="4051011"/>
          </a:xfrm>
          <a:prstGeom prst="rect">
            <a:avLst/>
          </a:prstGeom>
        </p:spPr>
      </p:pic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4750763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E484B-AA6D-B4EF-55D0-4CC5F15C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19" y="4610244"/>
            <a:ext cx="6725232" cy="1714500"/>
          </a:xfrm>
        </p:spPr>
        <p:txBody>
          <a:bodyPr anchor="ctr">
            <a:normAutofit/>
          </a:bodyPr>
          <a:lstStyle/>
          <a:p>
            <a:r>
              <a:rPr lang="de-DE" dirty="0">
                <a:latin typeface="Berlin Sans FB" panose="020E0602020502020306" pitchFamily="34" charset="0"/>
              </a:rPr>
              <a:t>Casino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700" dirty="0">
                <a:latin typeface="Berlin Sans FB" panose="020E0602020502020306" pitchFamily="34" charset="0"/>
              </a:rPr>
              <a:t>Viele Glückspiel Elemente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700" dirty="0">
                <a:latin typeface="Berlin Sans FB" panose="020E0602020502020306" pitchFamily="34" charset="0"/>
              </a:rPr>
              <a:t>Wetten auf Kugeln wie in einem Casino</a:t>
            </a:r>
          </a:p>
        </p:txBody>
      </p:sp>
    </p:spTree>
    <p:extLst>
      <p:ext uri="{BB962C8B-B14F-4D97-AF65-F5344CB8AC3E}">
        <p14:creationId xmlns:p14="http://schemas.microsoft.com/office/powerpoint/2010/main" val="1136406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C61A7-18B0-B073-9C08-EB63F1A8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4" y="276621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(Hier Video einfügen)</a:t>
            </a:r>
          </a:p>
        </p:txBody>
      </p:sp>
    </p:spTree>
    <p:extLst>
      <p:ext uri="{BB962C8B-B14F-4D97-AF65-F5344CB8AC3E}">
        <p14:creationId xmlns:p14="http://schemas.microsoft.com/office/powerpoint/2010/main" val="27134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7FFF3-0D0B-5641-982A-8EEB2096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73" y="805392"/>
            <a:ext cx="8082280" cy="315912"/>
          </a:xfrm>
        </p:spPr>
        <p:txBody>
          <a:bodyPr>
            <a:noAutofit/>
          </a:bodyPr>
          <a:lstStyle/>
          <a:p>
            <a:r>
              <a:rPr lang="de-DE" sz="3200" dirty="0"/>
              <a:t>Quellen: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265FC-2F87-3E66-13FA-AD9BB551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3" y="1388744"/>
            <a:ext cx="11137053" cy="5469256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https://youtu.be/CuZkB84YVvk 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https://youtu.be/rudNk-yWEBk</a:t>
            </a:r>
            <a:endParaRPr lang="en-US" sz="900" u="sng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www.google.com/search?q=roulette+wheel&amp;rlz=1C1ONGR_deDE997DE997&amp;sxsrf=ALiCzsafRQjjPDafOzc5UiQ4F21tWpGkGA:1672415469666&amp;source=lnms&amp;tbm=isch&amp;sa=X&amp;ved=2ahUKEwju0_GP2aH8AhVPecAKHW6UATIQ_AUoAXoECAEQAw&amp;biw=2048&amp;bih=1002&amp;dpr=1.25#imgrc=UeLMFLjSnQS5IM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 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als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Referenz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www.google.com/search?q=poker+chip&amp;rlz=1C1ONGR_deDE997DE997&amp;sxsrf=ALiCzsa8p6yGyV3DMj-4UaEZCVW05HLQ1w:1672415811370&amp;source=lnms&amp;tbm=isch&amp;sa=X&amp;ved=2ahUKEwjHtOmy2qH8AhXRhv0HHTo4CusQ_AUoAXoECAEQAw&amp;biw=2048&amp;bih=1002&amp;dpr=1.25#imgrc=OscHu9m2eZecXM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5"/>
              </a:rPr>
              <a:t>https://www.google.com/search?q=win+flag+png+texture&amp;tbm=isch&amp;ved=2ahUKEwjy_5fOy7X8AhVgricCHWTGD2QQ2-cCegQIABAA&amp;oq=win+flag+png+texture&amp;gs_lcp=CgNpbWcQAzoECCMQJzoECAAQHlCQB1jmG2CFHWgAcAB4AIABqAGIAeQFkgEDOC4xmAEAoAEBqgELZ3dzLXdpei1pbWfAAQE&amp;sclient=img&amp;ei=HHe5Y_KBPODcnsEP5Iy_oAY&amp;bih=1769&amp;biw=1080&amp;rlz=1C1ONGR_deDE997DE997#imgrc=yF_Br-n1BpHnlM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6"/>
              </a:rPr>
              <a:t>https://freesound.org/people/milton./sounds/69130/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7"/>
              </a:rPr>
              <a:t>https://freesound.org/people/xtrgamr/sounds/243644/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8"/>
              </a:rPr>
              <a:t>https://freesound.org/people/Joao_Janz/sounds/482653/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9"/>
              </a:rPr>
              <a:t>https://freesound.org/people/rhodesmas/sounds/320672/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0"/>
              </a:rPr>
              <a:t>https://freesound.org/people/steel2008/sounds/231277/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1"/>
              </a:rPr>
              <a:t>https://freesound.org/people/gis_sweden/sounds/651797/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2"/>
              </a:rPr>
              <a:t>https://www.fernsehserien.de/murmel-mania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3"/>
              </a:rPr>
              <a:t>https://www.google.com/search?q=murmel+mania&amp;rlz=1C1ONGR_deDE997DE997&amp;sxsrf=AJOqlzWT1d13u-byG6w7xhfCZpb-U41ESQ:1673812445454&amp;source=lnms&amp;tbm=isch&amp;sa=X&amp;ved=2ahUKEwjFi-2hrcr8AhUAQPEDHYj0BQoQ_AUoA3oECAMQBQ&amp;biw=2048&amp;bih=1002&amp;dpr=1.25#imgrc=0tUJqG2asnMFlM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https://content1.promiflash.de/article-images/video_1080/chris-tall-julius-brink-sabrina-mockenhaupt-und-pascal-hens-bei-murmel-mania.jpg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8435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Breitbild</PresentationFormat>
  <Paragraphs>26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5" baseType="lpstr">
      <vt:lpstr>Algerian</vt:lpstr>
      <vt:lpstr>Arial</vt:lpstr>
      <vt:lpstr>Berlin Sans FB</vt:lpstr>
      <vt:lpstr>Britannic Bold</vt:lpstr>
      <vt:lpstr>Calibri</vt:lpstr>
      <vt:lpstr>Calibri Light</vt:lpstr>
      <vt:lpstr>Segoe UI</vt:lpstr>
      <vt:lpstr>Tw Cen MT</vt:lpstr>
      <vt:lpstr>Wingdings</vt:lpstr>
      <vt:lpstr>Office</vt:lpstr>
      <vt:lpstr>Casino Murmeln</vt:lpstr>
      <vt:lpstr>Inspiration:</vt:lpstr>
      <vt:lpstr>Thema:</vt:lpstr>
      <vt:lpstr>(Hier Video einfügen)</vt:lpstr>
      <vt:lpstr>Quellen: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Casino Murmeln</dc:title>
  <dc:creator>stdischw</dc:creator>
  <cp:lastModifiedBy>stdischw</cp:lastModifiedBy>
  <cp:revision>1</cp:revision>
  <dcterms:created xsi:type="dcterms:W3CDTF">2023-01-15T19:49:53Z</dcterms:created>
  <dcterms:modified xsi:type="dcterms:W3CDTF">2023-01-15T20:09:48Z</dcterms:modified>
</cp:coreProperties>
</file>