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xtrgamr/sounds/243644/" TargetMode="External"/><Relationship Id="rId13" Type="http://schemas.openxmlformats.org/officeDocument/2006/relationships/hyperlink" Target="https://mixkit.co/free-sound-effects/lose/" TargetMode="External"/><Relationship Id="rId18" Type="http://schemas.openxmlformats.org/officeDocument/2006/relationships/hyperlink" Target="https://live.staticflickr.com/8464/8364280903_ccec556511_b.jpg" TargetMode="External"/><Relationship Id="rId3" Type="http://schemas.openxmlformats.org/officeDocument/2006/relationships/hyperlink" Target="https://youtu.be/rudNk-yWEBk" TargetMode="External"/><Relationship Id="rId7" Type="http://schemas.openxmlformats.org/officeDocument/2006/relationships/hyperlink" Target="https://freesound.org/people/milton./sounds/69130/" TargetMode="External"/><Relationship Id="rId12" Type="http://schemas.openxmlformats.org/officeDocument/2006/relationships/hyperlink" Target="https://freesound.org/people/gis_sweden/sounds/651797/" TargetMode="External"/><Relationship Id="rId17" Type="http://schemas.openxmlformats.org/officeDocument/2006/relationships/hyperlink" Target="https://www.sueddeutsche.de/image/sz.1.4502474/704x396?v=1561640938" TargetMode="External"/><Relationship Id="rId2" Type="http://schemas.openxmlformats.org/officeDocument/2006/relationships/hyperlink" Target="https://youtu.be/CuZkB84YVvk" TargetMode="External"/><Relationship Id="rId16" Type="http://schemas.openxmlformats.org/officeDocument/2006/relationships/hyperlink" Target="https://content1.promiflash.de/article-images/video_1080/chris-tall-julius-brink-sabrina-mockenhaupt-und-pascal-hens-bei-murmel-mania.jpg" TargetMode="External"/><Relationship Id="rId20" Type="http://schemas.openxmlformats.org/officeDocument/2006/relationships/hyperlink" Target="https://www.kenney.nl/assets/kenney-fo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istockphoto.com/id/1253533380/vector/race-flag-finish-flag-vector-isolated-illustration-race-flag-icon-stock-vector.jpg?s=612x612&amp;w=0&amp;k=20&amp;c=o2aw7_HsFerkVh_hr57AjuLalp9e_q88YEc5HCA3PGY=" TargetMode="External"/><Relationship Id="rId11" Type="http://schemas.openxmlformats.org/officeDocument/2006/relationships/hyperlink" Target="https://freesound.org/people/steel2008/sounds/231277/" TargetMode="External"/><Relationship Id="rId5" Type="http://schemas.openxmlformats.org/officeDocument/2006/relationships/hyperlink" Target="https://pokershop.de/media/image/product/60/md/pokerchip-dice-rot.jpg" TargetMode="External"/><Relationship Id="rId15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10" Type="http://schemas.openxmlformats.org/officeDocument/2006/relationships/hyperlink" Target="https://freesound.org/people/rhodesmas/sounds/320672/" TargetMode="External"/><Relationship Id="rId19" Type="http://schemas.openxmlformats.org/officeDocument/2006/relationships/hyperlink" Target="https://de.pngtree.com/freebackground/red-and-casino-card-illustration-background-design_1491728.html?sol=downref&amp;id=bef" TargetMode="External"/><Relationship Id="rId4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9" Type="http://schemas.openxmlformats.org/officeDocument/2006/relationships/hyperlink" Target="https://freesound.org/people/Joao_Janz/sounds/482653/" TargetMode="External"/><Relationship Id="rId14" Type="http://schemas.openxmlformats.org/officeDocument/2006/relationships/hyperlink" Target="https://www.fernsehserien.de/murmel-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 fontScale="32500" lnSpcReduction="20000"/>
          </a:bodyPr>
          <a:lstStyle/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https://youtu.be/CuZkB84YVvk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https://youtu.be/rudNk-yWEBk</a:t>
            </a:r>
            <a:endParaRPr lang="en-US" sz="17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Pokerchip Textur: </a:t>
            </a: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pokerchip-dice-rot.jpg (520×520) (pokershop.de)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Zielfahne Textur: </a:t>
            </a: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race-flag-finish-flag-vector-isolated-illustration-race-flag-icon-stock-vector.jpg (612×245) (istockphoto.com)</a:t>
            </a:r>
            <a:endParaRPr lang="en-US" sz="17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  <a:hlinkClick r:id="rId7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https://freesound.org/people/milton./sounds/69130/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https://freesound.org/people/xtrgamr/sounds/243644/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https://freesound.org/people/Joao_Janz/sounds/482653/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https://freesound.org/people/rhodesmas/sounds/320672/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https://freesound.org/people/steel2008/sounds/231277/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u="sng" dirty="0">
                <a:solidFill>
                  <a:srgbClr val="0563C1"/>
                </a:solidFill>
                <a:latin typeface="Calibri" panose="020F0502020204030204" pitchFamily="34" charset="0"/>
                <a:hlinkClick r:id="rId12"/>
              </a:rPr>
              <a:t>https://freesound.org/people/gis_sweden/sounds/651797/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i="1" dirty="0">
                <a:solidFill>
                  <a:srgbClr val="0070C0"/>
                </a:solidFill>
                <a:latin typeface="Calibri" panose="020F0502020204030204" pitchFamily="34" charset="0"/>
                <a:hlinkClick r:id="rId13"/>
              </a:rPr>
              <a:t>https://mixkit.co/free-sound-effects/lose/</a:t>
            </a:r>
            <a:endParaRPr lang="en-US" sz="1700" b="0" i="0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4"/>
              </a:rPr>
              <a:t>https://www.fernsehserien.de/murmel-mania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5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6"/>
              </a:rPr>
              <a:t>https://content1.promiflash.de/article-images/video_1080/chris-tall-julius-brink-sabrina-mockenhaupt-und-pascal-hens-bei-murmel-mania.jpg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https://www.sueddeutsche.de/image/sz.1.4502474/704x396?v=1561640938</a:t>
            </a: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https://live.staticflickr.com/8464/8364280903_ccec556511_b.jpg</a:t>
            </a:r>
            <a:endParaRPr lang="de-DE" sz="17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kostenlose Hintergrundfotos von </a:t>
            </a: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https://de.pngtree.com/freebackground/red-and-casino-card-illustration-background-design_1491728.html?sol=downref&amp;id=bef</a:t>
            </a:r>
            <a:endParaRPr lang="de-DE" sz="17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https://www.kenney.nl/assets/kenney-fonts</a:t>
            </a: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430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Algerian</vt:lpstr>
      <vt:lpstr>Arial</vt:lpstr>
      <vt:lpstr>Berlin Sans FB</vt:lpstr>
      <vt:lpstr>Britannic Bold</vt:lpstr>
      <vt:lpstr>Calibri</vt:lpstr>
      <vt:lpstr>Century Gothic</vt:lpstr>
      <vt:lpstr>Segoe UI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6</cp:revision>
  <dcterms:created xsi:type="dcterms:W3CDTF">2023-01-15T19:49:53Z</dcterms:created>
  <dcterms:modified xsi:type="dcterms:W3CDTF">2023-01-21T01:10:40Z</dcterms:modified>
</cp:coreProperties>
</file>