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4" r:id="rId5"/>
    <p:sldId id="257" r:id="rId6"/>
    <p:sldId id="259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51255-D0D4-4ADC-8493-ACB565D5C227}" v="148" dt="2021-05-20T13:58:37.521"/>
    <p1510:client id="{C93EF3B3-3C99-47F9-8500-29EFF554CE6C}" v="1124" dt="2021-05-20T18:47:06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6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0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9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1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1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5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9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ru-RU" sz="6600">
                <a:cs typeface="Calibri Light"/>
              </a:rPr>
              <a:t>Berloga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>
                <a:ea typeface="+mj-lt"/>
                <a:cs typeface="+mj-lt"/>
              </a:rPr>
              <a:t>Studentský portal</a:t>
            </a:r>
            <a:endParaRPr lang="ru-RU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1192-BC1C-4C03-AD0E-785C9A0706BC}"/>
              </a:ext>
            </a:extLst>
          </p:cNvPr>
          <p:cNvSpPr txBox="1"/>
          <p:nvPr/>
        </p:nvSpPr>
        <p:spPr>
          <a:xfrm>
            <a:off x="2778680" y="419278"/>
            <a:ext cx="66414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>
                <a:ea typeface="+mn-lt"/>
                <a:cs typeface="+mn-lt"/>
              </a:rPr>
              <a:t>JAK JSME NAPLÁNOVALI PROJEKT?</a:t>
            </a:r>
            <a:endParaRPr lang="ru-RU" sz="3600">
              <a:ea typeface="+mn-lt"/>
              <a:cs typeface="+mn-lt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EFE5A1D-B496-496B-B0CD-3A7C60F2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3" y="1159437"/>
            <a:ext cx="11497324" cy="5027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755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D81FD-02D6-49CB-B303-CDCF34E8B953}"/>
              </a:ext>
            </a:extLst>
          </p:cNvPr>
          <p:cNvSpPr txBox="1"/>
          <p:nvPr/>
        </p:nvSpPr>
        <p:spPr>
          <a:xfrm>
            <a:off x="2817938" y="329275"/>
            <a:ext cx="65550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ea typeface="+mn-lt"/>
                <a:cs typeface="+mn-lt"/>
              </a:rPr>
              <a:t>JAK PROBÍHAL VÝVOJ PROJEKTU?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6F81840D-325B-454C-B9F4-EE30EC70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20" y="1220085"/>
            <a:ext cx="9387467" cy="5263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240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C1192-BC1C-4C03-AD0E-785C9A0706BC}"/>
              </a:ext>
            </a:extLst>
          </p:cNvPr>
          <p:cNvSpPr txBox="1"/>
          <p:nvPr/>
        </p:nvSpPr>
        <p:spPr>
          <a:xfrm>
            <a:off x="2810003" y="381377"/>
            <a:ext cx="6570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>
                <a:ea typeface="+mn-lt"/>
                <a:cs typeface="+mn-lt"/>
              </a:rPr>
              <a:t>KDO STOJI ZA TÍMTO PROJEKTEM?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18D19-C1B9-4B74-904D-AC49B8CB56BC}"/>
              </a:ext>
            </a:extLst>
          </p:cNvPr>
          <p:cNvSpPr txBox="1"/>
          <p:nvPr/>
        </p:nvSpPr>
        <p:spPr>
          <a:xfrm>
            <a:off x="2810107" y="1453376"/>
            <a:ext cx="810507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Daniil Simon - </a:t>
            </a:r>
            <a:r>
              <a:rPr lang="en-US" sz="2400" dirty="0" err="1">
                <a:ea typeface="+mn-lt"/>
                <a:cs typeface="+mn-lt"/>
              </a:rPr>
              <a:t>vedoucí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projektu</a:t>
            </a:r>
            <a:r>
              <a:rPr lang="en-US" sz="2400">
                <a:ea typeface="+mn-lt"/>
                <a:cs typeface="+mn-lt"/>
              </a:rPr>
              <a:t>                                        51h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František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Zavázal</a:t>
            </a:r>
            <a:r>
              <a:rPr lang="en-US" sz="2400" dirty="0">
                <a:ea typeface="+mn-lt"/>
                <a:cs typeface="+mn-lt"/>
              </a:rPr>
              <a:t> - </a:t>
            </a:r>
            <a:r>
              <a:rPr lang="en-US" sz="2400" err="1">
                <a:ea typeface="+mn-lt"/>
                <a:cs typeface="+mn-lt"/>
              </a:rPr>
              <a:t>vývojář</a:t>
            </a:r>
            <a:r>
              <a:rPr lang="en-US" sz="2400">
                <a:ea typeface="+mn-lt"/>
                <a:cs typeface="+mn-lt"/>
              </a:rPr>
              <a:t>                                                 88h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Miron </a:t>
            </a:r>
            <a:r>
              <a:rPr lang="en-US" sz="2400" err="1">
                <a:ea typeface="+mn-lt"/>
                <a:cs typeface="+mn-lt"/>
              </a:rPr>
              <a:t>Grishchenko</a:t>
            </a:r>
            <a:r>
              <a:rPr lang="en-US" sz="2400" dirty="0">
                <a:ea typeface="+mn-lt"/>
                <a:cs typeface="+mn-lt"/>
              </a:rPr>
              <a:t> - </a:t>
            </a:r>
            <a:r>
              <a:rPr lang="en-US" sz="2400" err="1">
                <a:ea typeface="+mn-lt"/>
                <a:cs typeface="+mn-lt"/>
              </a:rPr>
              <a:t>vývojář</a:t>
            </a:r>
            <a:r>
              <a:rPr lang="en-US" sz="2400">
                <a:ea typeface="+mn-lt"/>
                <a:cs typeface="+mn-lt"/>
              </a:rPr>
              <a:t>                                           111h</a:t>
            </a:r>
            <a:endParaRPr lang="en-US" sz="2400" dirty="0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Nazar Grigorenko - BE tester                                             36h </a:t>
            </a:r>
            <a:endParaRPr lang="en-US" sz="2400">
              <a:cs typeface="Calibri" panose="020F0502020204030204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Andrea </a:t>
            </a:r>
            <a:r>
              <a:rPr lang="en-US" sz="2400" err="1">
                <a:ea typeface="+mn-lt"/>
                <a:cs typeface="+mn-lt"/>
              </a:rPr>
              <a:t>Švancarová</a:t>
            </a:r>
            <a:r>
              <a:rPr lang="en-US" sz="2400">
                <a:ea typeface="+mn-lt"/>
                <a:cs typeface="+mn-lt"/>
              </a:rPr>
              <a:t> - FE tester                                           29h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Kostiantyn </a:t>
            </a:r>
            <a:r>
              <a:rPr lang="en-US" sz="2400" err="1">
                <a:ea typeface="+mn-lt"/>
                <a:cs typeface="+mn-lt"/>
              </a:rPr>
              <a:t>Melentiev</a:t>
            </a:r>
            <a:r>
              <a:rPr lang="en-US" sz="2400">
                <a:ea typeface="+mn-lt"/>
                <a:cs typeface="+mn-lt"/>
              </a:rPr>
              <a:t> – tester                                            38h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0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2CE4B-13B1-44FC-8C93-ECE31EBBBD7E}"/>
              </a:ext>
            </a:extLst>
          </p:cNvPr>
          <p:cNvSpPr txBox="1"/>
          <p:nvPr/>
        </p:nvSpPr>
        <p:spPr>
          <a:xfrm>
            <a:off x="685799" y="1150076"/>
            <a:ext cx="3659389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 </a:t>
            </a: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jsme</a:t>
            </a:r>
            <a:r>
              <a:rPr lang="en-US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plánovali MIT?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2048E-5A95-41BC-A448-AF2BBF885662}"/>
              </a:ext>
            </a:extLst>
          </p:cNvPr>
          <p:cNvSpPr txBox="1"/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err="1"/>
              <a:t>Odesílání</a:t>
            </a:r>
            <a:r>
              <a:rPr lang="en-US" sz="2000" dirty="0"/>
              <a:t> </a:t>
            </a:r>
            <a:r>
              <a:rPr lang="en-US" sz="2000" err="1"/>
              <a:t>zpráv</a:t>
            </a:r>
            <a:endParaRPr lang="en-US" sz="2000" dirty="0" err="1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err="1"/>
              <a:t>Kalendář</a:t>
            </a:r>
            <a:endParaRPr lang="en-US" sz="2000" dirty="0" err="1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err="1"/>
              <a:t>Rozvrh</a:t>
            </a:r>
            <a:r>
              <a:rPr lang="en-US" sz="2000" dirty="0"/>
              <a:t> </a:t>
            </a:r>
            <a:r>
              <a:rPr lang="en-US" sz="2000" err="1"/>
              <a:t>hodin</a:t>
            </a:r>
            <a:endParaRPr lang="en-US" sz="2000" dirty="0" err="1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err="1"/>
              <a:t>Diskuzní</a:t>
            </a:r>
            <a:r>
              <a:rPr lang="en-US" sz="2000" dirty="0"/>
              <a:t> </a:t>
            </a:r>
            <a:r>
              <a:rPr lang="en-US" sz="2000" err="1"/>
              <a:t>fórum</a:t>
            </a:r>
            <a:endParaRPr lang="en-US" sz="2000" dirty="0" err="1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err="1"/>
              <a:t>Stránky</a:t>
            </a:r>
            <a:r>
              <a:rPr lang="en-US" sz="2000" dirty="0"/>
              <a:t> </a:t>
            </a:r>
            <a:r>
              <a:rPr lang="en-US" sz="2000" err="1"/>
              <a:t>předmětu</a:t>
            </a:r>
            <a:endParaRPr lang="en-US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2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5C5CC-E479-49BF-ABAE-A29E4113392A}"/>
              </a:ext>
            </a:extLst>
          </p:cNvPr>
          <p:cNvSpPr txBox="1"/>
          <p:nvPr/>
        </p:nvSpPr>
        <p:spPr>
          <a:xfrm>
            <a:off x="3572002" y="353499"/>
            <a:ext cx="504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>
                <a:ea typeface="+mn-lt"/>
                <a:cs typeface="+mn-lt"/>
              </a:rPr>
              <a:t>CO JSOU NAŠE VÝSLEDKY?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438CE-2107-4A69-ADAC-D92B3EC61B7C}"/>
              </a:ext>
            </a:extLst>
          </p:cNvPr>
          <p:cNvSpPr txBox="1"/>
          <p:nvPr/>
        </p:nvSpPr>
        <p:spPr>
          <a:xfrm>
            <a:off x="998033" y="1230352"/>
            <a:ext cx="117942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Základní funkcionalita:</a:t>
            </a:r>
            <a:endParaRPr lang="ru-RU"/>
          </a:p>
          <a:p>
            <a:endParaRPr lang="en-US" sz="2000" dirty="0"/>
          </a:p>
          <a:p>
            <a:r>
              <a:rPr lang="en-US" sz="2000"/>
              <a:t>● Nepřihlášený uživatel se může přihlásit ok                                                                 </a:t>
            </a:r>
            <a:r>
              <a:rPr lang="en-US" sz="2000" dirty="0">
                <a:ea typeface="+mn-lt"/>
                <a:cs typeface="+mn-lt"/>
              </a:rPr>
              <a:t> ✅</a:t>
            </a:r>
            <a:endParaRPr lang="en-US" sz="2000">
              <a:cs typeface="Calibri"/>
            </a:endParaRPr>
          </a:p>
          <a:p>
            <a:r>
              <a:rPr lang="en-US" sz="2000"/>
              <a:t>● Učitel bude moct odstranit/přidat žáka z/do předmětu ok                                     </a:t>
            </a:r>
            <a:r>
              <a:rPr lang="en-US" sz="2000" dirty="0">
                <a:ea typeface="+mn-lt"/>
                <a:cs typeface="+mn-lt"/>
              </a:rPr>
              <a:t> ✅</a:t>
            </a:r>
          </a:p>
          <a:p>
            <a:r>
              <a:rPr lang="en-US" sz="2000"/>
              <a:t>● Moderator/Učitel bude moct poslat invite novému uživateli ok                             </a:t>
            </a:r>
            <a:r>
              <a:rPr lang="en-US" sz="2000" dirty="0">
                <a:ea typeface="+mn-lt"/>
                <a:cs typeface="+mn-lt"/>
              </a:rPr>
              <a:t>✅</a:t>
            </a:r>
            <a:endParaRPr lang="en-US" sz="2000" dirty="0">
              <a:cs typeface="Calibri"/>
            </a:endParaRPr>
          </a:p>
          <a:p>
            <a:r>
              <a:rPr lang="en-US" sz="2000"/>
              <a:t>● Moderator bude moct přidat/změnit role přihlášenému uživateli ok                   </a:t>
            </a:r>
            <a:r>
              <a:rPr lang="en-US" sz="2000" dirty="0">
                <a:ea typeface="+mn-lt"/>
                <a:cs typeface="+mn-lt"/>
              </a:rPr>
              <a:t> ✅</a:t>
            </a:r>
            <a:endParaRPr lang="en-US" sz="2000" dirty="0">
              <a:cs typeface="Calibri"/>
            </a:endParaRPr>
          </a:p>
          <a:p>
            <a:r>
              <a:rPr lang="en-US" sz="2000"/>
              <a:t>● Přihlášený uživatel bude moct vytvořit/smazat skupinový chat ok                         </a:t>
            </a:r>
            <a:r>
              <a:rPr lang="en-US" sz="2000" dirty="0">
                <a:ea typeface="+mn-lt"/>
                <a:cs typeface="+mn-lt"/>
              </a:rPr>
              <a:t>✅</a:t>
            </a:r>
          </a:p>
          <a:p>
            <a:r>
              <a:rPr lang="en-US" sz="2000"/>
              <a:t>● Zakladatel skupinoveho chatu bude moct přidat/vyhodit nového/starého</a:t>
            </a:r>
            <a:endParaRPr lang="en-US" sz="2000">
              <a:cs typeface="Calibri"/>
            </a:endParaRPr>
          </a:p>
          <a:p>
            <a:r>
              <a:rPr lang="en-US" sz="2000"/>
              <a:t>člena skupiny                                                                                                                         </a:t>
            </a:r>
            <a:r>
              <a:rPr lang="en-US" sz="2000" dirty="0">
                <a:ea typeface="+mn-lt"/>
                <a:cs typeface="+mn-lt"/>
              </a:rPr>
              <a:t>✅</a:t>
            </a:r>
            <a:endParaRPr lang="en-US" sz="2000" dirty="0">
              <a:cs typeface="Calibri"/>
            </a:endParaRPr>
          </a:p>
          <a:p>
            <a:r>
              <a:rPr lang="en-US" sz="2000"/>
              <a:t>● Člen skupinoveho chatu bude moct poslat soubor a provádět CRUD operaci</a:t>
            </a:r>
            <a:endParaRPr lang="en-US" sz="2000">
              <a:cs typeface="Calibri"/>
            </a:endParaRPr>
          </a:p>
          <a:p>
            <a:r>
              <a:rPr lang="en-US" sz="2000"/>
              <a:t>svých zpráv ve skupině +-</a:t>
            </a:r>
            <a:r>
              <a:rPr lang="en-US" sz="2000" dirty="0">
                <a:ea typeface="+mn-lt"/>
                <a:cs typeface="+mn-lt"/>
              </a:rPr>
              <a:t>                                                                                                    ❎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● Přihlášený uživatel bude moct zobrazit kalendář                                                        </a:t>
            </a:r>
            <a:r>
              <a:rPr lang="en-US" sz="2000">
                <a:ea typeface="+mn-lt"/>
                <a:cs typeface="+mn-lt"/>
              </a:rPr>
              <a:t>✅</a:t>
            </a:r>
            <a:endParaRPr lang="en-US" sz="2000">
              <a:cs typeface="Calibri"/>
            </a:endParaRPr>
          </a:p>
          <a:p>
            <a:r>
              <a:rPr lang="en-US" sz="2000"/>
              <a:t>● Přihlášený uživatel bude moct provadět CRUD operaci z udalostmi                       </a:t>
            </a:r>
            <a:r>
              <a:rPr lang="en-US" sz="2000">
                <a:ea typeface="+mn-lt"/>
                <a:cs typeface="+mn-lt"/>
              </a:rPr>
              <a:t>✅</a:t>
            </a:r>
            <a:endParaRPr lang="en-US" sz="2000">
              <a:cs typeface="Calibri"/>
            </a:endParaRPr>
          </a:p>
          <a:p>
            <a:r>
              <a:rPr lang="en-US" sz="2000"/>
              <a:t>● Přihlášený uživatel bude moct přidat/odstranit uživatele z události                       </a:t>
            </a:r>
            <a:r>
              <a:rPr lang="en-US" sz="2000">
                <a:ea typeface="+mn-lt"/>
                <a:cs typeface="+mn-lt"/>
              </a:rPr>
              <a:t>❎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45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5C5CC-E479-49BF-ABAE-A29E4113392A}"/>
              </a:ext>
            </a:extLst>
          </p:cNvPr>
          <p:cNvSpPr txBox="1"/>
          <p:nvPr/>
        </p:nvSpPr>
        <p:spPr>
          <a:xfrm>
            <a:off x="3572002" y="353499"/>
            <a:ext cx="50462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>
                <a:ea typeface="+mn-lt"/>
                <a:cs typeface="+mn-lt"/>
              </a:rPr>
              <a:t>CO JSOU NAŠE VÝSLEDKY?</a:t>
            </a:r>
            <a:endParaRPr lang="ru-RU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438CE-2107-4A69-ADAC-D92B3EC61B7C}"/>
              </a:ext>
            </a:extLst>
          </p:cNvPr>
          <p:cNvSpPr txBox="1"/>
          <p:nvPr/>
        </p:nvSpPr>
        <p:spPr>
          <a:xfrm>
            <a:off x="998033" y="1230352"/>
            <a:ext cx="11794272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● Učitel/Moderator bude moct vytvořit/smazat předmětovou stranku                   </a:t>
            </a:r>
            <a:r>
              <a:rPr lang="en-US" sz="2000" dirty="0">
                <a:ea typeface="+mn-lt"/>
                <a:cs typeface="+mn-lt"/>
              </a:rPr>
              <a:t>❎</a:t>
            </a:r>
            <a:endParaRPr lang="ru-RU" dirty="0"/>
          </a:p>
          <a:p>
            <a:r>
              <a:rPr lang="en-US" sz="2000">
                <a:ea typeface="+mn-lt"/>
                <a:cs typeface="+mn-lt"/>
              </a:rPr>
              <a:t>● Učitel bude moct přidat učitele na předmětové strance                                          ❎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● Moderator bude moct založit projekt                                                                          </a:t>
            </a:r>
            <a:r>
              <a:rPr lang="en-US" sz="2000">
                <a:ea typeface="+mn-lt"/>
                <a:cs typeface="+mn-lt"/>
              </a:rPr>
              <a:t>✅</a:t>
            </a:r>
            <a:endParaRPr lang="en-US">
              <a:ea typeface="+mn-lt"/>
              <a:cs typeface="+mn-lt"/>
            </a:endParaRPr>
          </a:p>
          <a:p>
            <a:endParaRPr lang="en-US"/>
          </a:p>
          <a:p>
            <a:r>
              <a:rPr lang="en-US" sz="2000">
                <a:ea typeface="+mn-lt"/>
                <a:cs typeface="+mn-lt"/>
              </a:rPr>
              <a:t>Doplňková funkcionalita: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Moderator bude moct poslat zpravu cele škole                                                          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Učitel bude moct podat žádost o vysílání zprávy v ramci cele školy                        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Moderator bude moct přijmout a schválit nebo zamítnout žádost od učitele      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Učitel bude moct vybrat komu může poslat zprávu                                                   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Učitel bude moct vytvořit domácí úkol a nastavit deadline                                      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Učitel bude moct stáhnout odevzdany domaci ukol a ohodnotit jeho                    ❎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● Student bude moct odevzdat domácí úkol                                                                   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Celestial</vt:lpstr>
      <vt:lpstr>Berloga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233</cp:revision>
  <dcterms:created xsi:type="dcterms:W3CDTF">2021-05-20T13:39:37Z</dcterms:created>
  <dcterms:modified xsi:type="dcterms:W3CDTF">2021-05-20T18:47:16Z</dcterms:modified>
</cp:coreProperties>
</file>