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ags/tag2.xml" ContentType="application/vnd.openxmlformats-officedocument.presentationml.tags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949" r:id="rId4"/>
  </p:sldMasterIdLst>
  <p:notesMasterIdLst>
    <p:notesMasterId r:id="rId50"/>
  </p:notesMasterIdLst>
  <p:sldIdLst>
    <p:sldId id="301" r:id="rId5"/>
    <p:sldId id="300" r:id="rId6"/>
    <p:sldId id="298" r:id="rId7"/>
    <p:sldId id="280" r:id="rId8"/>
    <p:sldId id="266" r:id="rId9"/>
    <p:sldId id="281" r:id="rId10"/>
    <p:sldId id="286" r:id="rId11"/>
    <p:sldId id="285" r:id="rId12"/>
    <p:sldId id="299" r:id="rId13"/>
    <p:sldId id="313" r:id="rId14"/>
    <p:sldId id="346" r:id="rId15"/>
    <p:sldId id="314" r:id="rId16"/>
    <p:sldId id="315" r:id="rId17"/>
    <p:sldId id="304" r:id="rId18"/>
    <p:sldId id="321" r:id="rId19"/>
    <p:sldId id="320" r:id="rId20"/>
    <p:sldId id="317" r:id="rId21"/>
    <p:sldId id="316" r:id="rId22"/>
    <p:sldId id="343" r:id="rId23"/>
    <p:sldId id="336" r:id="rId24"/>
    <p:sldId id="337" r:id="rId25"/>
    <p:sldId id="338" r:id="rId26"/>
    <p:sldId id="339" r:id="rId27"/>
    <p:sldId id="340" r:id="rId28"/>
    <p:sldId id="341" r:id="rId29"/>
    <p:sldId id="342" r:id="rId30"/>
    <p:sldId id="310" r:id="rId31"/>
    <p:sldId id="287" r:id="rId32"/>
    <p:sldId id="344" r:id="rId33"/>
    <p:sldId id="318" r:id="rId34"/>
    <p:sldId id="319" r:id="rId35"/>
    <p:sldId id="332" r:id="rId36"/>
    <p:sldId id="335" r:id="rId37"/>
    <p:sldId id="297" r:id="rId38"/>
    <p:sldId id="322" r:id="rId39"/>
    <p:sldId id="325" r:id="rId40"/>
    <p:sldId id="324" r:id="rId41"/>
    <p:sldId id="328" r:id="rId42"/>
    <p:sldId id="326" r:id="rId43"/>
    <p:sldId id="330" r:id="rId44"/>
    <p:sldId id="345" r:id="rId45"/>
    <p:sldId id="327" r:id="rId46"/>
    <p:sldId id="329" r:id="rId47"/>
    <p:sldId id="347" r:id="rId48"/>
    <p:sldId id="348" r:id="rId4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Animation="0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D807"/>
    <a:srgbClr val="FFCFD4"/>
    <a:srgbClr val="FEBFC4"/>
    <a:srgbClr val="FEB0B4"/>
    <a:srgbClr val="D5FFFF"/>
    <a:srgbClr val="FFFFD5"/>
    <a:srgbClr val="FFFF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3A00AE8-119F-45EA-84A2-EDDA51752E1C}" v="4875" dt="2023-06-22T16:36:55.253"/>
    <p1510:client id="{D43038C7-7363-A952-1431-04FAAAB25A21}" v="113" dt="2023-06-22T15:39:32.66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37" autoAdjust="0"/>
  </p:normalViewPr>
  <p:slideViewPr>
    <p:cSldViewPr snapToGrid="0">
      <p:cViewPr varScale="1">
        <p:scale>
          <a:sx n="77" d="100"/>
          <a:sy n="77" d="100"/>
        </p:scale>
        <p:origin x="96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presProps" Target="presProps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SOLOMON" userId="S::solomod01@brandonu.ca::8bdb2d46-a7b6-4bac-9e02-b0327c47f07d" providerId="AD" clId="Web-{D43038C7-7363-A952-1431-04FAAAB25A21}"/>
    <pc:docChg chg="addSld modSld sldOrd">
      <pc:chgData name="DANIEL SOLOMON" userId="S::solomod01@brandonu.ca::8bdb2d46-a7b6-4bac-9e02-b0327c47f07d" providerId="AD" clId="Web-{D43038C7-7363-A952-1431-04FAAAB25A21}" dt="2023-06-22T15:39:32.363" v="107" actId="20577"/>
      <pc:docMkLst>
        <pc:docMk/>
      </pc:docMkLst>
      <pc:sldChg chg="addSp delSp modSp add ord replId">
        <pc:chgData name="DANIEL SOLOMON" userId="S::solomod01@brandonu.ca::8bdb2d46-a7b6-4bac-9e02-b0327c47f07d" providerId="AD" clId="Web-{D43038C7-7363-A952-1431-04FAAAB25A21}" dt="2023-06-22T15:39:32.363" v="107" actId="20577"/>
        <pc:sldMkLst>
          <pc:docMk/>
          <pc:sldMk cId="520294434" sldId="331"/>
        </pc:sldMkLst>
        <pc:spChg chg="mod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2" creationId="{1138CF48-1682-C985-9A15-4597653F5A91}"/>
          </ac:spMkLst>
        </pc:spChg>
        <pc:spChg chg="mod">
          <ac:chgData name="DANIEL SOLOMON" userId="S::solomod01@brandonu.ca::8bdb2d46-a7b6-4bac-9e02-b0327c47f07d" providerId="AD" clId="Web-{D43038C7-7363-A952-1431-04FAAAB25A21}" dt="2023-06-22T15:39:32.363" v="107" actId="20577"/>
          <ac:spMkLst>
            <pc:docMk/>
            <pc:sldMk cId="520294434" sldId="331"/>
            <ac:spMk id="3" creationId="{1DBCF4C8-53A3-12DF-08DC-2BB91573B7B7}"/>
          </ac:spMkLst>
        </pc:spChg>
        <pc:spChg chg="mod ord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4" creationId="{32CC95F0-9669-C6B7-4732-726AE9D76063}"/>
          </ac:spMkLst>
        </pc:spChg>
        <pc:spChg chg="add del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18" creationId="{F13C74B1-5B17-4795-BED0-7140497B445A}"/>
          </ac:spMkLst>
        </pc:spChg>
        <pc:spChg chg="add del">
          <ac:chgData name="DANIEL SOLOMON" userId="S::solomod01@brandonu.ca::8bdb2d46-a7b6-4bac-9e02-b0327c47f07d" providerId="AD" clId="Web-{D43038C7-7363-A952-1431-04FAAAB25A21}" dt="2023-06-22T15:38:24.504" v="46"/>
          <ac:spMkLst>
            <pc:docMk/>
            <pc:sldMk cId="520294434" sldId="331"/>
            <ac:spMk id="20" creationId="{D4974D33-8DC5-464E-8C6D-BE58F0669C17}"/>
          </ac:spMkLst>
        </pc:spChg>
        <pc:picChg chg="mod">
          <ac:chgData name="DANIEL SOLOMON" userId="S::solomod01@brandonu.ca::8bdb2d46-a7b6-4bac-9e02-b0327c47f07d" providerId="AD" clId="Web-{D43038C7-7363-A952-1431-04FAAAB25A21}" dt="2023-06-22T15:38:37.191" v="50" actId="1076"/>
          <ac:picMkLst>
            <pc:docMk/>
            <pc:sldMk cId="520294434" sldId="331"/>
            <ac:picMk id="13" creationId="{00024C8A-D1C8-5534-328C-5FF434FB86F5}"/>
          </ac:picMkLst>
        </pc:picChg>
      </pc:sldChg>
      <pc:sldChg chg="modSp add replId">
        <pc:chgData name="DANIEL SOLOMON" userId="S::solomod01@brandonu.ca::8bdb2d46-a7b6-4bac-9e02-b0327c47f07d" providerId="AD" clId="Web-{D43038C7-7363-A952-1431-04FAAAB25A21}" dt="2023-06-22T15:36:40.785" v="42" actId="20577"/>
        <pc:sldMkLst>
          <pc:docMk/>
          <pc:sldMk cId="3497865523" sldId="332"/>
        </pc:sldMkLst>
        <pc:spChg chg="mod">
          <ac:chgData name="DANIEL SOLOMON" userId="S::solomod01@brandonu.ca::8bdb2d46-a7b6-4bac-9e02-b0327c47f07d" providerId="AD" clId="Web-{D43038C7-7363-A952-1431-04FAAAB25A21}" dt="2023-06-22T15:36:40.785" v="42" actId="20577"/>
          <ac:spMkLst>
            <pc:docMk/>
            <pc:sldMk cId="3497865523" sldId="332"/>
            <ac:spMk id="2" creationId="{1138CF48-1682-C985-9A15-4597653F5A91}"/>
          </ac:spMkLst>
        </pc:spChg>
      </pc:sldChg>
    </pc:docChg>
  </pc:docChgLst>
  <pc:docChgLst>
    <pc:chgData name="DANIEL SOLOMON" userId="S::solomod01@brandonu.ca::8bdb2d46-a7b6-4bac-9e02-b0327c47f07d" providerId="AD" clId="Web-{4D8833DA-EDB8-3405-5596-C28FDAA6719B}"/>
    <pc:docChg chg="modSld">
      <pc:chgData name="DANIEL SOLOMON" userId="S::solomod01@brandonu.ca::8bdb2d46-a7b6-4bac-9e02-b0327c47f07d" providerId="AD" clId="Web-{4D8833DA-EDB8-3405-5596-C28FDAA6719B}" dt="2023-06-21T02:24:16.028" v="5" actId="20577"/>
      <pc:docMkLst>
        <pc:docMk/>
      </pc:docMkLst>
      <pc:sldChg chg="modSp">
        <pc:chgData name="DANIEL SOLOMON" userId="S::solomod01@brandonu.ca::8bdb2d46-a7b6-4bac-9e02-b0327c47f07d" providerId="AD" clId="Web-{4D8833DA-EDB8-3405-5596-C28FDAA6719B}" dt="2023-06-21T02:24:16.028" v="5" actId="20577"/>
        <pc:sldMkLst>
          <pc:docMk/>
          <pc:sldMk cId="0" sldId="297"/>
        </pc:sldMkLst>
        <pc:spChg chg="mod">
          <ac:chgData name="DANIEL SOLOMON" userId="S::solomod01@brandonu.ca::8bdb2d46-a7b6-4bac-9e02-b0327c47f07d" providerId="AD" clId="Web-{4D8833DA-EDB8-3405-5596-C28FDAA6719B}" dt="2023-06-21T02:24:16.028" v="5" actId="20577"/>
          <ac:spMkLst>
            <pc:docMk/>
            <pc:sldMk cId="0" sldId="297"/>
            <ac:spMk id="3" creationId="{1562A891-BDED-1FB2-2136-91A3C2C5889E}"/>
          </ac:spMkLst>
        </pc:spChg>
      </pc:sldChg>
    </pc:docChg>
  </pc:docChgLst>
  <pc:docChgLst>
    <pc:chgData name="DANIEL SOLOMON" userId="8bdb2d46-a7b6-4bac-9e02-b0327c47f07d" providerId="ADAL" clId="{A3A00AE8-119F-45EA-84A2-EDDA51752E1C}"/>
    <pc:docChg chg="undo custSel addSld delSld modSld sldOrd modMainMaster">
      <pc:chgData name="DANIEL SOLOMON" userId="8bdb2d46-a7b6-4bac-9e02-b0327c47f07d" providerId="ADAL" clId="{A3A00AE8-119F-45EA-84A2-EDDA51752E1C}" dt="2023-06-22T16:39:00.966" v="14836" actId="20577"/>
      <pc:docMkLst>
        <pc:docMk/>
      </pc:docMkLst>
      <pc:sldChg chg="delSp modSp mod">
        <pc:chgData name="DANIEL SOLOMON" userId="8bdb2d46-a7b6-4bac-9e02-b0327c47f07d" providerId="ADAL" clId="{A3A00AE8-119F-45EA-84A2-EDDA51752E1C}" dt="2023-06-20T14:25:30.537" v="1235" actId="20577"/>
        <pc:sldMkLst>
          <pc:docMk/>
          <pc:sldMk cId="0" sldId="266"/>
        </pc:sldMkLst>
        <pc:spChg chg="mod">
          <ac:chgData name="DANIEL SOLOMON" userId="8bdb2d46-a7b6-4bac-9e02-b0327c47f07d" providerId="ADAL" clId="{A3A00AE8-119F-45EA-84A2-EDDA51752E1C}" dt="2023-06-20T14:25:30.537" v="1235" actId="20577"/>
          <ac:spMkLst>
            <pc:docMk/>
            <pc:sldMk cId="0" sldId="266"/>
            <ac:spMk id="4099" creationId="{9BE0A912-94F1-89AF-FC3F-D2291226CBA2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66"/>
            <ac:spMk id="20482" creationId="{738F1544-1A69-F37A-E294-28850AA1B10C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66"/>
            <ac:spMk id="20484" creationId="{22788762-E28C-3E1D-D678-66FBAAFF3406}"/>
          </ac:spMkLst>
        </pc:spChg>
        <pc:picChg chg="mod">
          <ac:chgData name="DANIEL SOLOMON" userId="8bdb2d46-a7b6-4bac-9e02-b0327c47f07d" providerId="ADAL" clId="{A3A00AE8-119F-45EA-84A2-EDDA51752E1C}" dt="2023-06-20T14:25:10.176" v="1227" actId="1076"/>
          <ac:picMkLst>
            <pc:docMk/>
            <pc:sldMk cId="0" sldId="266"/>
            <ac:picMk id="20485" creationId="{E48B8220-83A6-B892-7E60-D3A4CA60F0DB}"/>
          </ac:picMkLst>
        </pc:picChg>
        <pc:picChg chg="del mod">
          <ac:chgData name="DANIEL SOLOMON" userId="8bdb2d46-a7b6-4bac-9e02-b0327c47f07d" providerId="ADAL" clId="{A3A00AE8-119F-45EA-84A2-EDDA51752E1C}" dt="2023-06-20T14:25:04.987" v="1225" actId="21"/>
          <ac:picMkLst>
            <pc:docMk/>
            <pc:sldMk cId="0" sldId="266"/>
            <ac:picMk id="20486" creationId="{A39079CD-8E6C-9CEB-10FC-4ECD3FECB6AC}"/>
          </ac:picMkLst>
        </pc:picChg>
      </pc:sldChg>
      <pc:sldChg chg="addSp modSp del mod setBg">
        <pc:chgData name="DANIEL SOLOMON" userId="8bdb2d46-a7b6-4bac-9e02-b0327c47f07d" providerId="ADAL" clId="{A3A00AE8-119F-45EA-84A2-EDDA51752E1C}" dt="2023-06-20T16:56:30.039" v="5961" actId="2696"/>
        <pc:sldMkLst>
          <pc:docMk/>
          <pc:sldMk cId="0" sldId="276"/>
        </pc:sldMkLst>
        <pc:spChg chg="mo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02" creationId="{60F3E86D-254F-15BE-11A9-9C11ABC6F0C1}"/>
          </ac:spMkLst>
        </pc:spChg>
        <pc:spChg chg="mod">
          <ac:chgData name="DANIEL SOLOMON" userId="8bdb2d46-a7b6-4bac-9e02-b0327c47f07d" providerId="ADAL" clId="{A3A00AE8-119F-45EA-84A2-EDDA51752E1C}" dt="2023-06-20T14:41:31" v="1871" actId="14100"/>
          <ac:spMkLst>
            <pc:docMk/>
            <pc:sldMk cId="0" sldId="276"/>
            <ac:spMk id="25603" creationId="{A33E586A-5847-72ED-73BB-3842A896FEAD}"/>
          </ac:spMkLst>
        </pc:spChg>
        <pc:spChg chg="mo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04" creationId="{9673C83A-E57B-B487-C5A9-460ACC0E2E8F}"/>
          </ac:spMkLst>
        </pc:spChg>
        <pc:spChg chg="ad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11" creationId="{59A309A7-1751-4ABE-A3C1-EEC40366AD89}"/>
          </ac:spMkLst>
        </pc:spChg>
        <pc:spChg chg="add">
          <ac:chgData name="DANIEL SOLOMON" userId="8bdb2d46-a7b6-4bac-9e02-b0327c47f07d" providerId="ADAL" clId="{A3A00AE8-119F-45EA-84A2-EDDA51752E1C}" dt="2023-06-20T14:41:24.397" v="1869" actId="26606"/>
          <ac:spMkLst>
            <pc:docMk/>
            <pc:sldMk cId="0" sldId="276"/>
            <ac:spMk id="25613" creationId="{967D8EB6-EAE1-4F9C-B398-83321E287204}"/>
          </ac:spMkLst>
        </pc:spChg>
        <pc:picChg chg="add">
          <ac:chgData name="DANIEL SOLOMON" userId="8bdb2d46-a7b6-4bac-9e02-b0327c47f07d" providerId="ADAL" clId="{A3A00AE8-119F-45EA-84A2-EDDA51752E1C}" dt="2023-06-20T14:41:24.397" v="1869" actId="26606"/>
          <ac:picMkLst>
            <pc:docMk/>
            <pc:sldMk cId="0" sldId="276"/>
            <ac:picMk id="25608" creationId="{B01F0B56-C7EF-1FB6-68FD-A045C7B15247}"/>
          </ac:picMkLst>
        </pc:picChg>
      </pc:sldChg>
      <pc:sldChg chg="modSp del">
        <pc:chgData name="DANIEL SOLOMON" userId="8bdb2d46-a7b6-4bac-9e02-b0327c47f07d" providerId="ADAL" clId="{A3A00AE8-119F-45EA-84A2-EDDA51752E1C}" dt="2023-06-20T17:02:06.267" v="6040" actId="2696"/>
        <pc:sldMkLst>
          <pc:docMk/>
          <pc:sldMk cId="0" sldId="277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77"/>
            <ac:spMk id="27650" creationId="{06CA106C-5C7F-A860-740A-141C0F31114F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77"/>
            <ac:spMk id="27652" creationId="{79DDBCF1-9140-AE0B-1E89-75AAB766FE73}"/>
          </ac:spMkLst>
        </pc:spChg>
      </pc:sldChg>
      <pc:sldChg chg="addSp modSp mod modNotesTx">
        <pc:chgData name="DANIEL SOLOMON" userId="8bdb2d46-a7b6-4bac-9e02-b0327c47f07d" providerId="ADAL" clId="{A3A00AE8-119F-45EA-84A2-EDDA51752E1C}" dt="2023-06-20T14:24:17.824" v="1217" actId="14100"/>
        <pc:sldMkLst>
          <pc:docMk/>
          <pc:sldMk cId="0" sldId="280"/>
        </pc:sldMkLst>
        <pc:spChg chg="mod">
          <ac:chgData name="DANIEL SOLOMON" userId="8bdb2d46-a7b6-4bac-9e02-b0327c47f07d" providerId="ADAL" clId="{A3A00AE8-119F-45EA-84A2-EDDA51752E1C}" dt="2023-06-20T14:24:04.543" v="1215" actId="12"/>
          <ac:spMkLst>
            <pc:docMk/>
            <pc:sldMk cId="0" sldId="280"/>
            <ac:spMk id="2" creationId="{7A1E9D9E-FBEB-0EDD-8181-4007BCFC792C}"/>
          </ac:spMkLst>
        </pc:spChg>
        <pc:spChg chg="mod">
          <ac:chgData name="DANIEL SOLOMON" userId="8bdb2d46-a7b6-4bac-9e02-b0327c47f07d" providerId="ADAL" clId="{A3A00AE8-119F-45EA-84A2-EDDA51752E1C}" dt="2023-06-20T14:24:17.824" v="1217" actId="14100"/>
          <ac:spMkLst>
            <pc:docMk/>
            <pc:sldMk cId="0" sldId="280"/>
            <ac:spMk id="6147" creationId="{9C55E7CA-F63C-1399-F1A8-9C391764382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0"/>
            <ac:spMk id="19458" creationId="{EFF083E0-CDFD-6F74-E6CB-B5A1B5A3E4D6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0"/>
            <ac:spMk id="19460" creationId="{FBF31060-0C54-9F7D-0933-550E948A7093}"/>
          </ac:spMkLst>
        </pc:spChg>
        <pc:picChg chg="add mod">
          <ac:chgData name="DANIEL SOLOMON" userId="8bdb2d46-a7b6-4bac-9e02-b0327c47f07d" providerId="ADAL" clId="{A3A00AE8-119F-45EA-84A2-EDDA51752E1C}" dt="2023-06-20T14:23:36.505" v="1209" actId="1076"/>
          <ac:picMkLst>
            <pc:docMk/>
            <pc:sldMk cId="0" sldId="280"/>
            <ac:picMk id="5" creationId="{EE55560D-98B6-CD06-4A51-1F72BE76E70A}"/>
          </ac:picMkLst>
        </pc:picChg>
      </pc:sldChg>
      <pc:sldChg chg="addSp delSp modSp mod modAnim">
        <pc:chgData name="DANIEL SOLOMON" userId="8bdb2d46-a7b6-4bac-9e02-b0327c47f07d" providerId="ADAL" clId="{A3A00AE8-119F-45EA-84A2-EDDA51752E1C}" dt="2023-06-20T14:37:17.279" v="1674" actId="113"/>
        <pc:sldMkLst>
          <pc:docMk/>
          <pc:sldMk cId="0" sldId="281"/>
        </pc:sldMkLst>
        <pc:spChg chg="mod">
          <ac:chgData name="DANIEL SOLOMON" userId="8bdb2d46-a7b6-4bac-9e02-b0327c47f07d" providerId="ADAL" clId="{A3A00AE8-119F-45EA-84A2-EDDA51752E1C}" dt="2023-06-20T14:37:17.279" v="1674" actId="113"/>
          <ac:spMkLst>
            <pc:docMk/>
            <pc:sldMk cId="0" sldId="281"/>
            <ac:spMk id="8195" creationId="{6BBB82AA-DEA2-EE85-B00D-72B57C8D6810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1"/>
            <ac:spMk id="21506" creationId="{142D6E27-0B14-1BA2-1CDB-B641D4211B5F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1"/>
            <ac:spMk id="21508" creationId="{7411D75C-7E2A-DEB6-ED82-D7C5978EB1AC}"/>
          </ac:spMkLst>
        </pc:spChg>
        <pc:spChg chg="del mod">
          <ac:chgData name="DANIEL SOLOMON" userId="8bdb2d46-a7b6-4bac-9e02-b0327c47f07d" providerId="ADAL" clId="{A3A00AE8-119F-45EA-84A2-EDDA51752E1C}" dt="2023-06-20T14:35:45.656" v="1592"/>
          <ac:spMkLst>
            <pc:docMk/>
            <pc:sldMk cId="0" sldId="281"/>
            <ac:spMk id="21510" creationId="{37B7DBF3-1EFC-F728-63DC-9DA45B8CF1F0}"/>
          </ac:spMkLst>
        </pc:spChg>
        <pc:spChg chg="del mod">
          <ac:chgData name="DANIEL SOLOMON" userId="8bdb2d46-a7b6-4bac-9e02-b0327c47f07d" providerId="ADAL" clId="{A3A00AE8-119F-45EA-84A2-EDDA51752E1C}" dt="2023-06-20T14:35:45.654" v="1590"/>
          <ac:spMkLst>
            <pc:docMk/>
            <pc:sldMk cId="0" sldId="281"/>
            <ac:spMk id="21512" creationId="{FB6385C6-26CC-DADB-F356-0865A0B28625}"/>
          </ac:spMkLst>
        </pc:spChg>
        <pc:picChg chg="add del mod">
          <ac:chgData name="DANIEL SOLOMON" userId="8bdb2d46-a7b6-4bac-9e02-b0327c47f07d" providerId="ADAL" clId="{A3A00AE8-119F-45EA-84A2-EDDA51752E1C}" dt="2023-06-20T14:27:24.942" v="1242" actId="21"/>
          <ac:picMkLst>
            <pc:docMk/>
            <pc:sldMk cId="0" sldId="281"/>
            <ac:picMk id="4" creationId="{47A18AA7-BC78-E799-E6D6-8ED460AC45CD}"/>
          </ac:picMkLst>
        </pc:picChg>
        <pc:picChg chg="add mod">
          <ac:chgData name="DANIEL SOLOMON" userId="8bdb2d46-a7b6-4bac-9e02-b0327c47f07d" providerId="ADAL" clId="{A3A00AE8-119F-45EA-84A2-EDDA51752E1C}" dt="2023-06-20T14:28:04.041" v="1247" actId="14100"/>
          <ac:picMkLst>
            <pc:docMk/>
            <pc:sldMk cId="0" sldId="281"/>
            <ac:picMk id="6" creationId="{86BCB684-B151-8498-AB9B-2A4DF14B1C54}"/>
          </ac:picMkLst>
        </pc:picChg>
        <pc:picChg chg="add del">
          <ac:chgData name="DANIEL SOLOMON" userId="8bdb2d46-a7b6-4bac-9e02-b0327c47f07d" providerId="ADAL" clId="{A3A00AE8-119F-45EA-84A2-EDDA51752E1C}" dt="2023-06-20T14:33:20.175" v="1289" actId="21"/>
          <ac:picMkLst>
            <pc:docMk/>
            <pc:sldMk cId="0" sldId="281"/>
            <ac:picMk id="21509" creationId="{01248A07-A6E1-A919-1F57-ADC6785C32FB}"/>
          </ac:picMkLst>
        </pc:picChg>
        <pc:picChg chg="add del">
          <ac:chgData name="DANIEL SOLOMON" userId="8bdb2d46-a7b6-4bac-9e02-b0327c47f07d" providerId="ADAL" clId="{A3A00AE8-119F-45EA-84A2-EDDA51752E1C}" dt="2023-06-20T14:33:23.087" v="1290" actId="21"/>
          <ac:picMkLst>
            <pc:docMk/>
            <pc:sldMk cId="0" sldId="281"/>
            <ac:picMk id="21511" creationId="{D6C9D56E-0B9C-4816-91A2-941FE08CC914}"/>
          </ac:picMkLst>
        </pc:picChg>
      </pc:sldChg>
      <pc:sldChg chg="modSp mod">
        <pc:chgData name="DANIEL SOLOMON" userId="8bdb2d46-a7b6-4bac-9e02-b0327c47f07d" providerId="ADAL" clId="{A3A00AE8-119F-45EA-84A2-EDDA51752E1C}" dt="2023-06-20T14:40:24.810" v="1868" actId="20577"/>
        <pc:sldMkLst>
          <pc:docMk/>
          <pc:sldMk cId="0" sldId="285"/>
        </pc:sldMkLst>
        <pc:spChg chg="mod">
          <ac:chgData name="DANIEL SOLOMON" userId="8bdb2d46-a7b6-4bac-9e02-b0327c47f07d" providerId="ADAL" clId="{A3A00AE8-119F-45EA-84A2-EDDA51752E1C}" dt="2023-06-20T14:40:24.810" v="1868" actId="20577"/>
          <ac:spMkLst>
            <pc:docMk/>
            <pc:sldMk cId="0" sldId="285"/>
            <ac:spMk id="9219" creationId="{7FC3F4E2-2154-A17D-901A-4CB29D8061D8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5"/>
            <ac:spMk id="23554" creationId="{40BD61A3-2603-92C4-E2CD-94A2D6307AD8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5"/>
            <ac:spMk id="23556" creationId="{81E38D23-67B5-E5FF-EE33-B9F60D588E5E}"/>
          </ac:spMkLst>
        </pc:spChg>
        <pc:picChg chg="mod">
          <ac:chgData name="DANIEL SOLOMON" userId="8bdb2d46-a7b6-4bac-9e02-b0327c47f07d" providerId="ADAL" clId="{A3A00AE8-119F-45EA-84A2-EDDA51752E1C}" dt="2023-06-20T14:36:42.967" v="1663" actId="1076"/>
          <ac:picMkLst>
            <pc:docMk/>
            <pc:sldMk cId="0" sldId="285"/>
            <ac:picMk id="23557" creationId="{EFCA180D-C50E-E482-28CF-0CA531744AC0}"/>
          </ac:picMkLst>
        </pc:picChg>
      </pc:sldChg>
      <pc:sldChg chg="modSp mod">
        <pc:chgData name="DANIEL SOLOMON" userId="8bdb2d46-a7b6-4bac-9e02-b0327c47f07d" providerId="ADAL" clId="{A3A00AE8-119F-45EA-84A2-EDDA51752E1C}" dt="2023-06-20T14:36:29.967" v="1657" actId="14100"/>
        <pc:sldMkLst>
          <pc:docMk/>
          <pc:sldMk cId="0" sldId="286"/>
        </pc:sldMkLst>
        <pc:spChg chg="mod">
          <ac:chgData name="DANIEL SOLOMON" userId="8bdb2d46-a7b6-4bac-9e02-b0327c47f07d" providerId="ADAL" clId="{A3A00AE8-119F-45EA-84A2-EDDA51752E1C}" dt="2023-06-20T14:36:20.569" v="1656" actId="20577"/>
          <ac:spMkLst>
            <pc:docMk/>
            <pc:sldMk cId="0" sldId="286"/>
            <ac:spMk id="9220" creationId="{A947E9A4-7E06-A5F6-798F-78DAD8A37081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6"/>
            <ac:spMk id="22530" creationId="{AA19D968-1ACE-5F33-9241-07EFB15210D2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6"/>
            <ac:spMk id="22532" creationId="{C4E640D5-645B-7D9F-1172-A5EC4CC81C33}"/>
          </ac:spMkLst>
        </pc:spChg>
        <pc:picChg chg="mod">
          <ac:chgData name="DANIEL SOLOMON" userId="8bdb2d46-a7b6-4bac-9e02-b0327c47f07d" providerId="ADAL" clId="{A3A00AE8-119F-45EA-84A2-EDDA51752E1C}" dt="2023-06-20T14:36:29.967" v="1657" actId="14100"/>
          <ac:picMkLst>
            <pc:docMk/>
            <pc:sldMk cId="0" sldId="286"/>
            <ac:picMk id="22533" creationId="{6596B310-56A3-E99D-D1B7-2AE5081B9F58}"/>
          </ac:picMkLst>
        </pc:picChg>
      </pc:sldChg>
      <pc:sldChg chg="modSp mod ord">
        <pc:chgData name="DANIEL SOLOMON" userId="8bdb2d46-a7b6-4bac-9e02-b0327c47f07d" providerId="ADAL" clId="{A3A00AE8-119F-45EA-84A2-EDDA51752E1C}" dt="2023-06-20T15:21:02.191" v="3112" actId="20577"/>
        <pc:sldMkLst>
          <pc:docMk/>
          <pc:sldMk cId="0" sldId="287"/>
        </pc:sldMkLst>
        <pc:spChg chg="mod">
          <ac:chgData name="DANIEL SOLOMON" userId="8bdb2d46-a7b6-4bac-9e02-b0327c47f07d" providerId="ADAL" clId="{A3A00AE8-119F-45EA-84A2-EDDA51752E1C}" dt="2023-06-20T15:21:02.191" v="3112" actId="20577"/>
          <ac:spMkLst>
            <pc:docMk/>
            <pc:sldMk cId="0" sldId="287"/>
            <ac:spMk id="28674" creationId="{CD282D5F-D7F3-9478-C37B-97904CCA636E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87"/>
            <ac:spMk id="28675" creationId="{804E8A4F-B963-4FB7-40CC-3B9452F5327B}"/>
          </ac:spMkLst>
        </pc:spChg>
        <pc:graphicFrameChg chg="mod">
          <ac:chgData name="DANIEL SOLOMON" userId="8bdb2d46-a7b6-4bac-9e02-b0327c47f07d" providerId="ADAL" clId="{A3A00AE8-119F-45EA-84A2-EDDA51752E1C}" dt="2023-06-20T14:42:12.232" v="1872" actId="1076"/>
          <ac:graphicFrameMkLst>
            <pc:docMk/>
            <pc:sldMk cId="0" sldId="287"/>
            <ac:graphicFrameMk id="5" creationId="{621E9DB6-964F-8281-A3CB-86F2F9B2656D}"/>
          </ac:graphicFrameMkLst>
        </pc:graphicFrameChg>
      </pc:sldChg>
      <pc:sldChg chg="addSp delSp modSp mod setBg modClrScheme chgLayout">
        <pc:chgData name="DANIEL SOLOMON" userId="8bdb2d46-a7b6-4bac-9e02-b0327c47f07d" providerId="ADAL" clId="{A3A00AE8-119F-45EA-84A2-EDDA51752E1C}" dt="2023-06-21T16:23:26.849" v="8658" actId="20577"/>
        <pc:sldMkLst>
          <pc:docMk/>
          <pc:sldMk cId="0" sldId="297"/>
        </pc:sldMkLst>
        <pc:spChg chg="add del mod">
          <ac:chgData name="DANIEL SOLOMON" userId="8bdb2d46-a7b6-4bac-9e02-b0327c47f07d" providerId="ADAL" clId="{A3A00AE8-119F-45EA-84A2-EDDA51752E1C}" dt="2023-06-20T17:40:42.921" v="6804"/>
          <ac:spMkLst>
            <pc:docMk/>
            <pc:sldMk cId="0" sldId="297"/>
            <ac:spMk id="2" creationId="{CFDC929B-08C1-D1AE-828C-2A69F91B8AE0}"/>
          </ac:spMkLst>
        </pc:spChg>
        <pc:spChg chg="add mod ord">
          <ac:chgData name="DANIEL SOLOMON" userId="8bdb2d46-a7b6-4bac-9e02-b0327c47f07d" providerId="ADAL" clId="{A3A00AE8-119F-45EA-84A2-EDDA51752E1C}" dt="2023-06-21T16:23:26.849" v="8658" actId="20577"/>
          <ac:spMkLst>
            <pc:docMk/>
            <pc:sldMk cId="0" sldId="297"/>
            <ac:spMk id="3" creationId="{1562A891-BDED-1FB2-2136-91A3C2C5889E}"/>
          </ac:spMkLst>
        </pc:spChg>
        <pc:spChg chg="add del mod ord">
          <ac:chgData name="DANIEL SOLOMON" userId="8bdb2d46-a7b6-4bac-9e02-b0327c47f07d" providerId="ADAL" clId="{A3A00AE8-119F-45EA-84A2-EDDA51752E1C}" dt="2023-06-20T17:40:42.916" v="6802" actId="21"/>
          <ac:spMkLst>
            <pc:docMk/>
            <pc:sldMk cId="0" sldId="297"/>
            <ac:spMk id="4" creationId="{B1BFC18B-8CA9-F108-D58B-31592782E6C9}"/>
          </ac:spMkLst>
        </pc:spChg>
        <pc:spChg chg="mod ord">
          <ac:chgData name="DANIEL SOLOMON" userId="8bdb2d46-a7b6-4bac-9e02-b0327c47f07d" providerId="ADAL" clId="{A3A00AE8-119F-45EA-84A2-EDDA51752E1C}" dt="2023-06-20T17:41:37.964" v="6821" actId="20577"/>
          <ac:spMkLst>
            <pc:docMk/>
            <pc:sldMk cId="0" sldId="297"/>
            <ac:spMk id="38914" creationId="{19A7414E-8639-7B74-FB7D-FFCCFB5C2CB4}"/>
          </ac:spMkLst>
        </pc:spChg>
        <pc:spChg chg="mod ord">
          <ac:chgData name="DANIEL SOLOMON" userId="8bdb2d46-a7b6-4bac-9e02-b0327c47f07d" providerId="ADAL" clId="{A3A00AE8-119F-45EA-84A2-EDDA51752E1C}" dt="2023-06-20T17:41:04.629" v="6812" actId="26606"/>
          <ac:spMkLst>
            <pc:docMk/>
            <pc:sldMk cId="0" sldId="297"/>
            <ac:spMk id="38915" creationId="{E0958FFD-3E66-1F51-A721-C4D19D6FA098}"/>
          </ac:spMkLst>
        </pc:spChg>
        <pc:spChg chg="add">
          <ac:chgData name="DANIEL SOLOMON" userId="8bdb2d46-a7b6-4bac-9e02-b0327c47f07d" providerId="ADAL" clId="{A3A00AE8-119F-45EA-84A2-EDDA51752E1C}" dt="2023-06-20T17:41:04.629" v="6812" actId="26606"/>
          <ac:spMkLst>
            <pc:docMk/>
            <pc:sldMk cId="0" sldId="297"/>
            <ac:spMk id="38921" creationId="{F821940F-7A1D-4ACC-85B4-A932898ABB37}"/>
          </ac:spMkLst>
        </pc:spChg>
        <pc:spChg chg="add">
          <ac:chgData name="DANIEL SOLOMON" userId="8bdb2d46-a7b6-4bac-9e02-b0327c47f07d" providerId="ADAL" clId="{A3A00AE8-119F-45EA-84A2-EDDA51752E1C}" dt="2023-06-20T17:41:04.629" v="6812" actId="26606"/>
          <ac:spMkLst>
            <pc:docMk/>
            <pc:sldMk cId="0" sldId="297"/>
            <ac:spMk id="38923" creationId="{16674508-81D3-48CF-96BF-7FC60EAA572A}"/>
          </ac:spMkLst>
        </pc:spChg>
        <pc:picChg chg="mod">
          <ac:chgData name="DANIEL SOLOMON" userId="8bdb2d46-a7b6-4bac-9e02-b0327c47f07d" providerId="ADAL" clId="{A3A00AE8-119F-45EA-84A2-EDDA51752E1C}" dt="2023-06-20T17:41:14.099" v="6815" actId="1076"/>
          <ac:picMkLst>
            <pc:docMk/>
            <pc:sldMk cId="0" sldId="297"/>
            <ac:picMk id="38916" creationId="{51F9295E-4813-B112-9808-DCA46E9ED1D3}"/>
          </ac:picMkLst>
        </pc:picChg>
      </pc:sldChg>
      <pc:sldChg chg="addSp delSp modSp mod setBg modClrScheme delDesignElem chgLayout">
        <pc:chgData name="DANIEL SOLOMON" userId="8bdb2d46-a7b6-4bac-9e02-b0327c47f07d" providerId="ADAL" clId="{A3A00AE8-119F-45EA-84A2-EDDA51752E1C}" dt="2023-06-20T14:15:41.314" v="1174"/>
        <pc:sldMkLst>
          <pc:docMk/>
          <pc:sldMk cId="0" sldId="298"/>
        </pc:sldMkLst>
        <pc:spChg chg="add mod ord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3" creationId="{C8DBC90C-7D81-9D0D-C4B5-BECBC22D9603}"/>
          </ac:spMkLst>
        </pc:spChg>
        <pc:spChg chg="add mod ord">
          <ac:chgData name="DANIEL SOLOMON" userId="8bdb2d46-a7b6-4bac-9e02-b0327c47f07d" providerId="ADAL" clId="{A3A00AE8-119F-45EA-84A2-EDDA51752E1C}" dt="2023-06-20T14:14:04.394" v="1152" actId="20577"/>
          <ac:spMkLst>
            <pc:docMk/>
            <pc:sldMk cId="0" sldId="298"/>
            <ac:spMk id="4" creationId="{ABA88320-502E-CFE1-BD4E-FE4F44F64A3E}"/>
          </ac:spMkLst>
        </pc:spChg>
        <pc:spChg chg="mod ord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18435" creationId="{5F84CB62-E807-C970-4CE9-FDA0A72E29F2}"/>
          </ac:spMkLst>
        </pc:spChg>
        <pc:spChg chg="add del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18440" creationId="{F13C74B1-5B17-4795-BED0-7140497B445A}"/>
          </ac:spMkLst>
        </pc:spChg>
        <pc:spChg chg="add del">
          <ac:chgData name="DANIEL SOLOMON" userId="8bdb2d46-a7b6-4bac-9e02-b0327c47f07d" providerId="ADAL" clId="{A3A00AE8-119F-45EA-84A2-EDDA51752E1C}" dt="2023-06-20T14:13:02.511" v="1097" actId="26606"/>
          <ac:spMkLst>
            <pc:docMk/>
            <pc:sldMk cId="0" sldId="298"/>
            <ac:spMk id="18442" creationId="{D4974D33-8DC5-464E-8C6D-BE58F0669C17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8"/>
            <ac:spMk id="18447" creationId="{F94AA2BD-2E3F-4B1D-8127-5744B8115311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8"/>
            <ac:spMk id="18449" creationId="{4BD02261-2DC8-4AA8-9E16-7751AE892445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8"/>
            <ac:spMk id="18451" creationId="{3D752CF2-2291-40B5-B462-C17B174C10BC}"/>
          </ac:spMkLst>
        </pc:spChg>
        <pc:picChg chg="mod ord modCrop">
          <ac:chgData name="DANIEL SOLOMON" userId="8bdb2d46-a7b6-4bac-9e02-b0327c47f07d" providerId="ADAL" clId="{A3A00AE8-119F-45EA-84A2-EDDA51752E1C}" dt="2023-06-20T14:15:41.314" v="1174"/>
          <ac:picMkLst>
            <pc:docMk/>
            <pc:sldMk cId="0" sldId="298"/>
            <ac:picMk id="18434" creationId="{4EFC2A9D-0998-BAED-FB15-F7EDFA1BEA8E}"/>
          </ac:picMkLst>
        </pc:picChg>
      </pc:sldChg>
      <pc:sldChg chg="modSp mod">
        <pc:chgData name="DANIEL SOLOMON" userId="8bdb2d46-a7b6-4bac-9e02-b0327c47f07d" providerId="ADAL" clId="{A3A00AE8-119F-45EA-84A2-EDDA51752E1C}" dt="2023-06-20T14:42:45.759" v="1878" actId="14100"/>
        <pc:sldMkLst>
          <pc:docMk/>
          <pc:sldMk cId="0" sldId="299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9"/>
            <ac:spMk id="4" creationId="{988299ED-AF95-8EEC-A60A-192123907FF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299"/>
            <ac:spMk id="24578" creationId="{A050C803-24B2-EE5D-93A6-4C94CA1502F7}"/>
          </ac:spMkLst>
        </pc:spChg>
        <pc:picChg chg="mod">
          <ac:chgData name="DANIEL SOLOMON" userId="8bdb2d46-a7b6-4bac-9e02-b0327c47f07d" providerId="ADAL" clId="{A3A00AE8-119F-45EA-84A2-EDDA51752E1C}" dt="2023-06-20T14:42:45.759" v="1878" actId="14100"/>
          <ac:picMkLst>
            <pc:docMk/>
            <pc:sldMk cId="0" sldId="299"/>
            <ac:picMk id="24579" creationId="{672C6404-A05B-55E0-6854-42045F2A0A6F}"/>
          </ac:picMkLst>
        </pc:picChg>
      </pc:sldChg>
      <pc:sldChg chg="addSp delSp modSp mod setBg delDesignElem">
        <pc:chgData name="DANIEL SOLOMON" userId="8bdb2d46-a7b6-4bac-9e02-b0327c47f07d" providerId="ADAL" clId="{A3A00AE8-119F-45EA-84A2-EDDA51752E1C}" dt="2023-06-20T14:15:41.314" v="1174"/>
        <pc:sldMkLst>
          <pc:docMk/>
          <pc:sldMk cId="0" sldId="300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0"/>
            <ac:spMk id="4" creationId="{31C0EA32-73CF-ACD4-7E63-6DED6A51A9F1}"/>
          </ac:spMkLst>
        </pc:spChg>
        <pc:spChg chg="mod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0" creationId="{0C5A99FF-72C2-EDF2-A3F6-EF598B8B1E73}"/>
          </ac:spMkLst>
        </pc:spChg>
        <pc:spChg chg="mod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1" creationId="{76C30496-A6A2-1A42-645A-3CF753BAB58A}"/>
          </ac:spMkLst>
        </pc:spChg>
        <pc:spChg chg="add del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6" creationId="{100EDD19-6802-4EC3-95CE-CFFAB042CFD6}"/>
          </ac:spMkLst>
        </pc:spChg>
        <pc:spChg chg="add del">
          <ac:chgData name="DANIEL SOLOMON" userId="8bdb2d46-a7b6-4bac-9e02-b0327c47f07d" providerId="ADAL" clId="{A3A00AE8-119F-45EA-84A2-EDDA51752E1C}" dt="2023-06-20T14:06:58.884" v="208" actId="26606"/>
          <ac:spMkLst>
            <pc:docMk/>
            <pc:sldMk cId="0" sldId="300"/>
            <ac:spMk id="17418" creationId="{DB17E863-922E-4C26-BD64-E8FD41D28661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0"/>
            <ac:spMk id="17423" creationId="{777A147A-9ED8-46B4-8660-1B3C2AA880B5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0"/>
            <ac:spMk id="17425" creationId="{5D6C15A0-C087-4593-8414-2B4EC1CDC3DE}"/>
          </ac:spMkLst>
        </pc:spChg>
      </pc:sldChg>
      <pc:sldChg chg="addSp delSp modSp mod setBg delDesignElem">
        <pc:chgData name="DANIEL SOLOMON" userId="8bdb2d46-a7b6-4bac-9e02-b0327c47f07d" providerId="ADAL" clId="{A3A00AE8-119F-45EA-84A2-EDDA51752E1C}" dt="2023-06-20T14:20:11.664" v="1180" actId="14100"/>
        <pc:sldMkLst>
          <pc:docMk/>
          <pc:sldMk cId="0" sldId="301"/>
        </pc:sldMkLst>
        <pc:spChg chg="add mod ord">
          <ac:chgData name="DANIEL SOLOMON" userId="8bdb2d46-a7b6-4bac-9e02-b0327c47f07d" providerId="ADAL" clId="{A3A00AE8-119F-45EA-84A2-EDDA51752E1C}" dt="2023-06-20T14:06:35.779" v="197" actId="20577"/>
          <ac:spMkLst>
            <pc:docMk/>
            <pc:sldMk cId="0" sldId="301"/>
            <ac:spMk id="3" creationId="{FD799A6C-0E3B-218B-4BE6-382129F15686}"/>
          </ac:spMkLst>
        </pc:spChg>
        <pc:spChg chg="mod or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1"/>
            <ac:spMk id="4" creationId="{66BF0124-42E8-CFA5-2981-FF1600947014}"/>
          </ac:spMkLst>
        </pc:spChg>
        <pc:spChg chg="mod">
          <ac:chgData name="DANIEL SOLOMON" userId="8bdb2d46-a7b6-4bac-9e02-b0327c47f07d" providerId="ADAL" clId="{A3A00AE8-119F-45EA-84A2-EDDA51752E1C}" dt="2023-06-20T14:06:23.966" v="190" actId="26606"/>
          <ac:spMkLst>
            <pc:docMk/>
            <pc:sldMk cId="0" sldId="301"/>
            <ac:spMk id="16386" creationId="{81C9394A-150E-EDAB-6ED4-1F166CDE8E7D}"/>
          </ac:spMkLst>
        </pc:spChg>
        <pc:spChg chg="add del">
          <ac:chgData name="DANIEL SOLOMON" userId="8bdb2d46-a7b6-4bac-9e02-b0327c47f07d" providerId="ADAL" clId="{A3A00AE8-119F-45EA-84A2-EDDA51752E1C}" dt="2023-06-20T14:06:23.957" v="189" actId="26606"/>
          <ac:spMkLst>
            <pc:docMk/>
            <pc:sldMk cId="0" sldId="301"/>
            <ac:spMk id="16394" creationId="{E8A8EAB8-D2FF-444D-B34B-7D32F106AD0E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1"/>
            <ac:spMk id="16402" creationId="{352BEC0E-22F8-46D0-9632-375DB541B06C}"/>
          </ac:spMkLst>
        </pc:spChg>
        <pc:spChg chg="add del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1"/>
            <ac:spMk id="16403" creationId="{3FCFB1DE-0B7E-48CC-BA90-B2AB0889F9D6}"/>
          </ac:spMkLst>
        </pc:spChg>
        <pc:picChg chg="add mod">
          <ac:chgData name="DANIEL SOLOMON" userId="8bdb2d46-a7b6-4bac-9e02-b0327c47f07d" providerId="ADAL" clId="{A3A00AE8-119F-45EA-84A2-EDDA51752E1C}" dt="2023-06-20T14:20:11.664" v="1180" actId="14100"/>
          <ac:picMkLst>
            <pc:docMk/>
            <pc:sldMk cId="0" sldId="301"/>
            <ac:picMk id="6" creationId="{7FB6D5BE-F884-1E78-40BF-AC7D0FC92E5F}"/>
          </ac:picMkLst>
        </pc:picChg>
        <pc:picChg chg="mod ord">
          <ac:chgData name="DANIEL SOLOMON" userId="8bdb2d46-a7b6-4bac-9e02-b0327c47f07d" providerId="ADAL" clId="{A3A00AE8-119F-45EA-84A2-EDDA51752E1C}" dt="2023-06-20T14:06:23.966" v="190" actId="26606"/>
          <ac:picMkLst>
            <pc:docMk/>
            <pc:sldMk cId="0" sldId="301"/>
            <ac:picMk id="16388" creationId="{F5BADCC3-0EE2-7ECD-7D03-93FEEECA131F}"/>
          </ac:picMkLst>
        </pc:picChg>
        <pc:picChg chg="mod">
          <ac:chgData name="DANIEL SOLOMON" userId="8bdb2d46-a7b6-4bac-9e02-b0327c47f07d" providerId="ADAL" clId="{A3A00AE8-119F-45EA-84A2-EDDA51752E1C}" dt="2023-06-20T14:06:23.966" v="190" actId="26606"/>
          <ac:picMkLst>
            <pc:docMk/>
            <pc:sldMk cId="0" sldId="301"/>
            <ac:picMk id="16389" creationId="{6BB37315-5CE8-ECF2-BCF9-C8080E7F76DE}"/>
          </ac:picMkLst>
        </pc:picChg>
        <pc:cxnChg chg="add del">
          <ac:chgData name="DANIEL SOLOMON" userId="8bdb2d46-a7b6-4bac-9e02-b0327c47f07d" providerId="ADAL" clId="{A3A00AE8-119F-45EA-84A2-EDDA51752E1C}" dt="2023-06-20T14:06:23.957" v="189" actId="26606"/>
          <ac:cxnSpMkLst>
            <pc:docMk/>
            <pc:sldMk cId="0" sldId="301"/>
            <ac:cxnSpMk id="16396" creationId="{EEA38897-7BA3-4408-8083-3235339C4A60}"/>
          </ac:cxnSpMkLst>
        </pc:cxnChg>
        <pc:cxnChg chg="add del">
          <ac:chgData name="DANIEL SOLOMON" userId="8bdb2d46-a7b6-4bac-9e02-b0327c47f07d" providerId="ADAL" clId="{A3A00AE8-119F-45EA-84A2-EDDA51752E1C}" dt="2023-06-20T14:06:23.957" v="189" actId="26606"/>
          <ac:cxnSpMkLst>
            <pc:docMk/>
            <pc:sldMk cId="0" sldId="301"/>
            <ac:cxnSpMk id="16398" creationId="{CA240C79-242E-4918-9F28-B101847D1CC6}"/>
          </ac:cxnSpMkLst>
        </pc:cxnChg>
        <pc:cxnChg chg="add del">
          <ac:chgData name="DANIEL SOLOMON" userId="8bdb2d46-a7b6-4bac-9e02-b0327c47f07d" providerId="ADAL" clId="{A3A00AE8-119F-45EA-84A2-EDDA51752E1C}" dt="2023-06-20T14:06:23.957" v="189" actId="26606"/>
          <ac:cxnSpMkLst>
            <pc:docMk/>
            <pc:sldMk cId="0" sldId="301"/>
            <ac:cxnSpMk id="16400" creationId="{F11AD06B-AB20-4097-8606-5DA00DBACE88}"/>
          </ac:cxnSpMkLst>
        </pc:cxnChg>
      </pc:sldChg>
      <pc:sldChg chg="modSp del mod">
        <pc:chgData name="DANIEL SOLOMON" userId="8bdb2d46-a7b6-4bac-9e02-b0327c47f07d" providerId="ADAL" clId="{A3A00AE8-119F-45EA-84A2-EDDA51752E1C}" dt="2023-06-20T16:30:54.935" v="5285" actId="2696"/>
        <pc:sldMkLst>
          <pc:docMk/>
          <pc:sldMk cId="0" sldId="302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2"/>
            <ac:spMk id="3" creationId="{77163DB6-3B94-FBC8-FF40-85455914AA84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2"/>
            <ac:spMk id="4" creationId="{9A3CBE3B-CB02-C182-FAAA-B61D1D568FB7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2"/>
            <ac:spMk id="30722" creationId="{553640DE-468E-C422-0AA7-DD1A0A5B5D56}"/>
          </ac:spMkLst>
        </pc:spChg>
      </pc:sldChg>
      <pc:sldChg chg="modSp del">
        <pc:chgData name="DANIEL SOLOMON" userId="8bdb2d46-a7b6-4bac-9e02-b0327c47f07d" providerId="ADAL" clId="{A3A00AE8-119F-45EA-84A2-EDDA51752E1C}" dt="2023-06-20T16:31:46.551" v="5286" actId="2696"/>
        <pc:sldMkLst>
          <pc:docMk/>
          <pc:sldMk cId="0" sldId="303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3"/>
            <ac:spMk id="4" creationId="{0F5CA4D9-983C-1B4C-4D13-EC46AC7D99A6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3"/>
            <ac:spMk id="31746" creationId="{EA8E7903-9734-58D9-88EB-434873B8BC59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3"/>
            <ac:spMk id="31747" creationId="{7540D097-7A1E-1495-53C4-1720A20A40CF}"/>
          </ac:spMkLst>
        </pc:spChg>
      </pc:sldChg>
      <pc:sldChg chg="modSp ord modNotesTx">
        <pc:chgData name="DANIEL SOLOMON" userId="8bdb2d46-a7b6-4bac-9e02-b0327c47f07d" providerId="ADAL" clId="{A3A00AE8-119F-45EA-84A2-EDDA51752E1C}" dt="2023-06-21T16:20:37.544" v="8458" actId="113"/>
        <pc:sldMkLst>
          <pc:docMk/>
          <pc:sldMk cId="0" sldId="304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4"/>
            <ac:spMk id="4" creationId="{C1B29EBE-BE50-7AEC-F744-0D83DA10434C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4"/>
            <ac:spMk id="29698" creationId="{76AE3AD3-00D2-EE96-C405-D0265836571F}"/>
          </ac:spMkLst>
        </pc:spChg>
      </pc:sldChg>
      <pc:sldChg chg="modSp del">
        <pc:chgData name="DANIEL SOLOMON" userId="8bdb2d46-a7b6-4bac-9e02-b0327c47f07d" providerId="ADAL" clId="{A3A00AE8-119F-45EA-84A2-EDDA51752E1C}" dt="2023-06-20T16:31:53.690" v="5287" actId="2696"/>
        <pc:sldMkLst>
          <pc:docMk/>
          <pc:sldMk cId="0" sldId="305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5"/>
            <ac:spMk id="4" creationId="{F5EC76B3-BD81-461D-C023-65929D66EE9A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5"/>
            <ac:spMk id="32770" creationId="{2A4DD204-ECB0-FF2C-E1E5-3B091B4616B2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5"/>
            <ac:spMk id="32771" creationId="{DB53B7FE-AD2E-5019-14BE-DD336C2FB948}"/>
          </ac:spMkLst>
        </pc:spChg>
      </pc:sldChg>
      <pc:sldChg chg="modSp del mod ord">
        <pc:chgData name="DANIEL SOLOMON" userId="8bdb2d46-a7b6-4bac-9e02-b0327c47f07d" providerId="ADAL" clId="{A3A00AE8-119F-45EA-84A2-EDDA51752E1C}" dt="2023-06-20T16:32:54.610" v="5300" actId="2696"/>
        <pc:sldMkLst>
          <pc:docMk/>
          <pc:sldMk cId="0" sldId="308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8"/>
            <ac:spMk id="3" creationId="{BB6465F7-FB49-AC48-21B6-43536E707B88}"/>
          </ac:spMkLst>
        </pc:spChg>
        <pc:spChg chg="mod">
          <ac:chgData name="DANIEL SOLOMON" userId="8bdb2d46-a7b6-4bac-9e02-b0327c47f07d" providerId="ADAL" clId="{A3A00AE8-119F-45EA-84A2-EDDA51752E1C}" dt="2023-06-20T16:32:31.948" v="5299" actId="20577"/>
          <ac:spMkLst>
            <pc:docMk/>
            <pc:sldMk cId="0" sldId="308"/>
            <ac:spMk id="33794" creationId="{2365AC28-7365-8EE8-6ED6-1D972A7BA8CF}"/>
          </ac:spMkLst>
        </pc:spChg>
      </pc:sldChg>
      <pc:sldChg chg="modSp del">
        <pc:chgData name="DANIEL SOLOMON" userId="8bdb2d46-a7b6-4bac-9e02-b0327c47f07d" providerId="ADAL" clId="{A3A00AE8-119F-45EA-84A2-EDDA51752E1C}" dt="2023-06-20T16:35:49.655" v="5332" actId="2696"/>
        <pc:sldMkLst>
          <pc:docMk/>
          <pc:sldMk cId="0" sldId="309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9"/>
            <ac:spMk id="3" creationId="{047A7481-B7F3-C2C6-83EC-15A96AF77AE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09"/>
            <ac:spMk id="35842" creationId="{12D0E367-B37B-22C2-9A31-A3898457D8EB}"/>
          </ac:spMkLst>
        </pc:spChg>
      </pc:sldChg>
      <pc:sldChg chg="modSp ord">
        <pc:chgData name="DANIEL SOLOMON" userId="8bdb2d46-a7b6-4bac-9e02-b0327c47f07d" providerId="ADAL" clId="{A3A00AE8-119F-45EA-84A2-EDDA51752E1C}" dt="2023-06-20T16:36:00.582" v="5336"/>
        <pc:sldMkLst>
          <pc:docMk/>
          <pc:sldMk cId="0" sldId="310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0"/>
            <ac:spMk id="3" creationId="{6160613D-1F3E-32CB-800E-0C70AC7606D4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0"/>
            <ac:spMk id="34818" creationId="{DD60C032-97B6-FB8C-872E-0EAB1C44B34F}"/>
          </ac:spMkLst>
        </pc:spChg>
      </pc:sldChg>
      <pc:sldChg chg="modSp del">
        <pc:chgData name="DANIEL SOLOMON" userId="8bdb2d46-a7b6-4bac-9e02-b0327c47f07d" providerId="ADAL" clId="{A3A00AE8-119F-45EA-84A2-EDDA51752E1C}" dt="2023-06-20T17:02:26.131" v="6041" actId="2696"/>
        <pc:sldMkLst>
          <pc:docMk/>
          <pc:sldMk cId="0" sldId="311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1"/>
            <ac:spMk id="4" creationId="{18ECFB5B-A1D2-4515-2662-37ECAD0AE621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1"/>
            <ac:spMk id="37890" creationId="{5492FA65-F40D-935D-77A9-37AA769BD078}"/>
          </ac:spMkLst>
        </pc:spChg>
      </pc:sldChg>
      <pc:sldChg chg="modSp del">
        <pc:chgData name="DANIEL SOLOMON" userId="8bdb2d46-a7b6-4bac-9e02-b0327c47f07d" providerId="ADAL" clId="{A3A00AE8-119F-45EA-84A2-EDDA51752E1C}" dt="2023-06-20T17:02:45.240" v="6042" actId="2696"/>
        <pc:sldMkLst>
          <pc:docMk/>
          <pc:sldMk cId="0" sldId="312"/>
        </pc:sldMkLst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2"/>
            <ac:spMk id="4" creationId="{98CDF536-4654-EBF2-9A34-324B0C2FA761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2"/>
            <ac:spMk id="36866" creationId="{18175DCB-2F0D-B65D-E1FB-A4BE3B54A415}"/>
          </ac:spMkLst>
        </pc:spChg>
        <pc:spChg chg="mod">
          <ac:chgData name="DANIEL SOLOMON" userId="8bdb2d46-a7b6-4bac-9e02-b0327c47f07d" providerId="ADAL" clId="{A3A00AE8-119F-45EA-84A2-EDDA51752E1C}" dt="2023-06-20T14:15:41.314" v="1174"/>
          <ac:spMkLst>
            <pc:docMk/>
            <pc:sldMk cId="0" sldId="312"/>
            <ac:spMk id="36867" creationId="{E55D4EB8-EE17-58D3-1814-982082ACDEF7}"/>
          </ac:spMkLst>
        </pc:spChg>
      </pc:sldChg>
      <pc:sldChg chg="addSp delSp modSp new del mod ord setBg setClrOvrMap">
        <pc:chgData name="DANIEL SOLOMON" userId="8bdb2d46-a7b6-4bac-9e02-b0327c47f07d" providerId="ADAL" clId="{A3A00AE8-119F-45EA-84A2-EDDA51752E1C}" dt="2023-06-20T14:05:44.654" v="177" actId="2696"/>
        <pc:sldMkLst>
          <pc:docMk/>
          <pc:sldMk cId="2131223569" sldId="313"/>
        </pc:sldMkLst>
        <pc:spChg chg="mod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" creationId="{44DD2CEC-035E-513E-4EA9-F3F01D03B10E}"/>
          </ac:spMkLst>
        </pc:spChg>
        <pc:spChg chg="mod">
          <ac:chgData name="DANIEL SOLOMON" userId="8bdb2d46-a7b6-4bac-9e02-b0327c47f07d" providerId="ADAL" clId="{A3A00AE8-119F-45EA-84A2-EDDA51752E1C}" dt="2023-06-20T14:05:26.328" v="176" actId="20577"/>
          <ac:spMkLst>
            <pc:docMk/>
            <pc:sldMk cId="2131223569" sldId="313"/>
            <ac:spMk id="3" creationId="{8B552843-E457-38BB-6E21-FD9DF3140DF3}"/>
          </ac:spMkLst>
        </pc:spChg>
        <pc:spChg chg="mod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4" creationId="{23F46E4F-193C-4E9C-4DE0-CEA84D2E389D}"/>
          </ac:spMkLst>
        </pc:spChg>
        <pc:spChg chg="add del">
          <ac:chgData name="DANIEL SOLOMON" userId="8bdb2d46-a7b6-4bac-9e02-b0327c47f07d" providerId="ADAL" clId="{A3A00AE8-119F-45EA-84A2-EDDA51752E1C}" dt="2023-06-20T14:02:45.280" v="132" actId="26606"/>
          <ac:spMkLst>
            <pc:docMk/>
            <pc:sldMk cId="2131223569" sldId="313"/>
            <ac:spMk id="9" creationId="{3ED0A5C0-4C9D-4F99-A8EF-6030E35A9032}"/>
          </ac:spMkLst>
        </pc:spChg>
        <pc:spChg chg="add del">
          <ac:chgData name="DANIEL SOLOMON" userId="8bdb2d46-a7b6-4bac-9e02-b0327c47f07d" providerId="ADAL" clId="{A3A00AE8-119F-45EA-84A2-EDDA51752E1C}" dt="2023-06-20T14:02:42.204" v="130" actId="26606"/>
          <ac:spMkLst>
            <pc:docMk/>
            <pc:sldMk cId="2131223569" sldId="313"/>
            <ac:spMk id="10" creationId="{5EB8E3BF-F464-4900-8994-851061A9AD60}"/>
          </ac:spMkLst>
        </pc:spChg>
        <pc:spChg chg="add del">
          <ac:chgData name="DANIEL SOLOMON" userId="8bdb2d46-a7b6-4bac-9e02-b0327c47f07d" providerId="ADAL" clId="{A3A00AE8-119F-45EA-84A2-EDDA51752E1C}" dt="2023-06-20T14:02:45.280" v="132" actId="26606"/>
          <ac:spMkLst>
            <pc:docMk/>
            <pc:sldMk cId="2131223569" sldId="313"/>
            <ac:spMk id="11" creationId="{776F48D3-118C-4E79-8ED5-B14E1D3BE6D4}"/>
          </ac:spMkLst>
        </pc:spChg>
        <pc:spChg chg="add del">
          <ac:chgData name="DANIEL SOLOMON" userId="8bdb2d46-a7b6-4bac-9e02-b0327c47f07d" providerId="ADAL" clId="{A3A00AE8-119F-45EA-84A2-EDDA51752E1C}" dt="2023-06-20T14:02:45.280" v="132" actId="26606"/>
          <ac:spMkLst>
            <pc:docMk/>
            <pc:sldMk cId="2131223569" sldId="313"/>
            <ac:spMk id="13" creationId="{E0C0F613-8D3F-49B7-BFD1-E653C4648DBB}"/>
          </ac:spMkLst>
        </pc:spChg>
        <pc:spChg chg="add del">
          <ac:chgData name="DANIEL SOLOMON" userId="8bdb2d46-a7b6-4bac-9e02-b0327c47f07d" providerId="ADAL" clId="{A3A00AE8-119F-45EA-84A2-EDDA51752E1C}" dt="2023-06-20T14:02:48.144" v="134" actId="26606"/>
          <ac:spMkLst>
            <pc:docMk/>
            <pc:sldMk cId="2131223569" sldId="313"/>
            <ac:spMk id="17" creationId="{278BC618-3289-4C64-902D-506AF437E6A7}"/>
          </ac:spMkLst>
        </pc:spChg>
        <pc:spChg chg="add del">
          <ac:chgData name="DANIEL SOLOMON" userId="8bdb2d46-a7b6-4bac-9e02-b0327c47f07d" providerId="ADAL" clId="{A3A00AE8-119F-45EA-84A2-EDDA51752E1C}" dt="2023-06-20T14:02:52.017" v="136" actId="26606"/>
          <ac:spMkLst>
            <pc:docMk/>
            <pc:sldMk cId="2131223569" sldId="313"/>
            <ac:spMk id="21" creationId="{5EB8E3BF-F464-4900-8994-851061A9AD60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5" creationId="{DC878D9A-77BE-4701-AE3D-EEFC53CD50BC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6" creationId="{F643BE08-0ED1-4B73-AC6D-B7E26A59CDAA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7" creationId="{956B2094-7FC0-45FC-BFED-3CB88CEE63F5}"/>
          </ac:spMkLst>
        </pc:spChg>
        <pc:spChg chg="add del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28" creationId="{07A4B640-BB7F-4272-A710-068DBA9F9A6E}"/>
          </ac:spMkLst>
        </pc:spChg>
        <pc:spChg chg="add">
          <ac:chgData name="DANIEL SOLOMON" userId="8bdb2d46-a7b6-4bac-9e02-b0327c47f07d" providerId="ADAL" clId="{A3A00AE8-119F-45EA-84A2-EDDA51752E1C}" dt="2023-06-20T14:03:28.570" v="156" actId="26606"/>
          <ac:spMkLst>
            <pc:docMk/>
            <pc:sldMk cId="2131223569" sldId="313"/>
            <ac:spMk id="34" creationId="{5EB8E3BF-F464-4900-8994-851061A9AD60}"/>
          </ac:spMkLst>
        </pc:spChg>
        <pc:picChg chg="add del">
          <ac:chgData name="DANIEL SOLOMON" userId="8bdb2d46-a7b6-4bac-9e02-b0327c47f07d" providerId="ADAL" clId="{A3A00AE8-119F-45EA-84A2-EDDA51752E1C}" dt="2023-06-20T14:02:42.204" v="130" actId="26606"/>
          <ac:picMkLst>
            <pc:docMk/>
            <pc:sldMk cId="2131223569" sldId="313"/>
            <ac:picMk id="6" creationId="{BE7A441E-1043-A225-9451-D4B1DADDFAEA}"/>
          </ac:picMkLst>
        </pc:picChg>
        <pc:picChg chg="add del">
          <ac:chgData name="DANIEL SOLOMON" userId="8bdb2d46-a7b6-4bac-9e02-b0327c47f07d" providerId="ADAL" clId="{A3A00AE8-119F-45EA-84A2-EDDA51752E1C}" dt="2023-06-20T14:02:48.144" v="134" actId="26606"/>
          <ac:picMkLst>
            <pc:docMk/>
            <pc:sldMk cId="2131223569" sldId="313"/>
            <ac:picMk id="18" creationId="{133D31B1-9C37-4542-80D3-7B54026F28EE}"/>
          </ac:picMkLst>
        </pc:picChg>
        <pc:picChg chg="add del">
          <ac:chgData name="DANIEL SOLOMON" userId="8bdb2d46-a7b6-4bac-9e02-b0327c47f07d" providerId="ADAL" clId="{A3A00AE8-119F-45EA-84A2-EDDA51752E1C}" dt="2023-06-20T14:02:52.017" v="136" actId="26606"/>
          <ac:picMkLst>
            <pc:docMk/>
            <pc:sldMk cId="2131223569" sldId="313"/>
            <ac:picMk id="22" creationId="{BE7A441E-1043-A225-9451-D4B1DADDFAEA}"/>
          </ac:picMkLst>
        </pc:picChg>
        <pc:picChg chg="add">
          <ac:chgData name="DANIEL SOLOMON" userId="8bdb2d46-a7b6-4bac-9e02-b0327c47f07d" providerId="ADAL" clId="{A3A00AE8-119F-45EA-84A2-EDDA51752E1C}" dt="2023-06-20T14:03:28.570" v="156" actId="26606"/>
          <ac:picMkLst>
            <pc:docMk/>
            <pc:sldMk cId="2131223569" sldId="313"/>
            <ac:picMk id="30" creationId="{5184F3EA-C567-CE6B-DECA-DF18BAA7A1EC}"/>
          </ac:picMkLst>
        </pc:picChg>
        <pc:cxnChg chg="add del">
          <ac:chgData name="DANIEL SOLOMON" userId="8bdb2d46-a7b6-4bac-9e02-b0327c47f07d" providerId="ADAL" clId="{A3A00AE8-119F-45EA-84A2-EDDA51752E1C}" dt="2023-06-20T14:02:42.204" v="130" actId="26606"/>
          <ac:cxnSpMkLst>
            <pc:docMk/>
            <pc:sldMk cId="2131223569" sldId="313"/>
            <ac:cxnSpMk id="12" creationId="{8E0602D6-3A81-42F8-AE67-1BAAFC967CB0}"/>
          </ac:cxnSpMkLst>
        </pc:cxnChg>
        <pc:cxnChg chg="add del">
          <ac:chgData name="DANIEL SOLOMON" userId="8bdb2d46-a7b6-4bac-9e02-b0327c47f07d" providerId="ADAL" clId="{A3A00AE8-119F-45EA-84A2-EDDA51752E1C}" dt="2023-06-20T14:02:45.280" v="132" actId="26606"/>
          <ac:cxnSpMkLst>
            <pc:docMk/>
            <pc:sldMk cId="2131223569" sldId="313"/>
            <ac:cxnSpMk id="15" creationId="{44B15E2D-899C-425F-83AA-39888B6DC80D}"/>
          </ac:cxnSpMkLst>
        </pc:cxnChg>
        <pc:cxnChg chg="add del">
          <ac:chgData name="DANIEL SOLOMON" userId="8bdb2d46-a7b6-4bac-9e02-b0327c47f07d" providerId="ADAL" clId="{A3A00AE8-119F-45EA-84A2-EDDA51752E1C}" dt="2023-06-20T14:02:48.144" v="134" actId="26606"/>
          <ac:cxnSpMkLst>
            <pc:docMk/>
            <pc:sldMk cId="2131223569" sldId="313"/>
            <ac:cxnSpMk id="19" creationId="{10D273FA-71CB-4AEB-8F60-67AB3375E398}"/>
          </ac:cxnSpMkLst>
        </pc:cxnChg>
        <pc:cxnChg chg="add del">
          <ac:chgData name="DANIEL SOLOMON" userId="8bdb2d46-a7b6-4bac-9e02-b0327c47f07d" providerId="ADAL" clId="{A3A00AE8-119F-45EA-84A2-EDDA51752E1C}" dt="2023-06-20T14:02:52.017" v="136" actId="26606"/>
          <ac:cxnSpMkLst>
            <pc:docMk/>
            <pc:sldMk cId="2131223569" sldId="313"/>
            <ac:cxnSpMk id="23" creationId="{8E0602D6-3A81-42F8-AE67-1BAAFC967CB0}"/>
          </ac:cxnSpMkLst>
        </pc:cxnChg>
        <pc:cxnChg chg="add">
          <ac:chgData name="DANIEL SOLOMON" userId="8bdb2d46-a7b6-4bac-9e02-b0327c47f07d" providerId="ADAL" clId="{A3A00AE8-119F-45EA-84A2-EDDA51752E1C}" dt="2023-06-20T14:03:28.570" v="156" actId="26606"/>
          <ac:cxnSpMkLst>
            <pc:docMk/>
            <pc:sldMk cId="2131223569" sldId="313"/>
            <ac:cxnSpMk id="36" creationId="{8E0602D6-3A81-42F8-AE67-1BAAFC967CB0}"/>
          </ac:cxnSpMkLst>
        </pc:cxnChg>
      </pc:sldChg>
      <pc:sldChg chg="addSp modSp new mod setBg">
        <pc:chgData name="DANIEL SOLOMON" userId="8bdb2d46-a7b6-4bac-9e02-b0327c47f07d" providerId="ADAL" clId="{A3A00AE8-119F-45EA-84A2-EDDA51752E1C}" dt="2023-06-20T17:27:00.251" v="6064" actId="20577"/>
        <pc:sldMkLst>
          <pc:docMk/>
          <pc:sldMk cId="2368234235" sldId="313"/>
        </pc:sldMkLst>
        <pc:spChg chg="mod">
          <ac:chgData name="DANIEL SOLOMON" userId="8bdb2d46-a7b6-4bac-9e02-b0327c47f07d" providerId="ADAL" clId="{A3A00AE8-119F-45EA-84A2-EDDA51752E1C}" dt="2023-06-20T17:27:00.251" v="6064" actId="20577"/>
          <ac:spMkLst>
            <pc:docMk/>
            <pc:sldMk cId="2368234235" sldId="313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4:49:23.898" v="1902" actId="1076"/>
          <ac:spMkLst>
            <pc:docMk/>
            <pc:sldMk cId="2368234235" sldId="313"/>
            <ac:spMk id="3" creationId="{1DBCF4C8-53A3-12DF-08DC-2BB91573B7B7}"/>
          </ac:spMkLst>
        </pc:spChg>
        <pc:spChg chg="mod">
          <ac:chgData name="DANIEL SOLOMON" userId="8bdb2d46-a7b6-4bac-9e02-b0327c47f07d" providerId="ADAL" clId="{A3A00AE8-119F-45EA-84A2-EDDA51752E1C}" dt="2023-06-20T14:49:14.984" v="1899" actId="26606"/>
          <ac:spMkLst>
            <pc:docMk/>
            <pc:sldMk cId="2368234235" sldId="313"/>
            <ac:spMk id="4" creationId="{32CC95F0-9669-C6B7-4732-726AE9D76063}"/>
          </ac:spMkLst>
        </pc:spChg>
        <pc:spChg chg="add">
          <ac:chgData name="DANIEL SOLOMON" userId="8bdb2d46-a7b6-4bac-9e02-b0327c47f07d" providerId="ADAL" clId="{A3A00AE8-119F-45EA-84A2-EDDA51752E1C}" dt="2023-06-20T14:49:14.984" v="1899" actId="26606"/>
          <ac:spMkLst>
            <pc:docMk/>
            <pc:sldMk cId="2368234235" sldId="313"/>
            <ac:spMk id="11" creationId="{59A309A7-1751-4ABE-A3C1-EEC40366AD89}"/>
          </ac:spMkLst>
        </pc:spChg>
        <pc:spChg chg="add">
          <ac:chgData name="DANIEL SOLOMON" userId="8bdb2d46-a7b6-4bac-9e02-b0327c47f07d" providerId="ADAL" clId="{A3A00AE8-119F-45EA-84A2-EDDA51752E1C}" dt="2023-06-20T14:49:14.984" v="1899" actId="26606"/>
          <ac:spMkLst>
            <pc:docMk/>
            <pc:sldMk cId="2368234235" sldId="313"/>
            <ac:spMk id="13" creationId="{967D8EB6-EAE1-4F9C-B398-83321E287204}"/>
          </ac:spMkLst>
        </pc:spChg>
        <pc:picChg chg="add mod">
          <ac:chgData name="DANIEL SOLOMON" userId="8bdb2d46-a7b6-4bac-9e02-b0327c47f07d" providerId="ADAL" clId="{A3A00AE8-119F-45EA-84A2-EDDA51752E1C}" dt="2023-06-20T14:49:50.019" v="1906" actId="14100"/>
          <ac:picMkLst>
            <pc:docMk/>
            <pc:sldMk cId="2368234235" sldId="313"/>
            <ac:picMk id="6" creationId="{757C4945-9ECE-CB2D-67DD-6E59E106B703}"/>
          </ac:picMkLst>
        </pc:picChg>
        <pc:picChg chg="add">
          <ac:chgData name="DANIEL SOLOMON" userId="8bdb2d46-a7b6-4bac-9e02-b0327c47f07d" providerId="ADAL" clId="{A3A00AE8-119F-45EA-84A2-EDDA51752E1C}" dt="2023-06-20T14:49:14.984" v="1899" actId="26606"/>
          <ac:picMkLst>
            <pc:docMk/>
            <pc:sldMk cId="2368234235" sldId="313"/>
            <ac:picMk id="8" creationId="{C96D2D58-B8DE-71AF-C451-1BEBA34B6907}"/>
          </ac:picMkLst>
        </pc:picChg>
      </pc:sldChg>
      <pc:sldChg chg="addSp delSp modSp new mod setBg modNotesTx">
        <pc:chgData name="DANIEL SOLOMON" userId="8bdb2d46-a7b6-4bac-9e02-b0327c47f07d" providerId="ADAL" clId="{A3A00AE8-119F-45EA-84A2-EDDA51752E1C}" dt="2023-06-20T17:33:49.979" v="6143"/>
        <pc:sldMkLst>
          <pc:docMk/>
          <pc:sldMk cId="111406978" sldId="314"/>
        </pc:sldMkLst>
        <pc:spChg chg="mod">
          <ac:chgData name="DANIEL SOLOMON" userId="8bdb2d46-a7b6-4bac-9e02-b0327c47f07d" providerId="ADAL" clId="{A3A00AE8-119F-45EA-84A2-EDDA51752E1C}" dt="2023-06-20T14:52:18.048" v="1938" actId="26606"/>
          <ac:spMkLst>
            <pc:docMk/>
            <pc:sldMk cId="111406978" sldId="314"/>
            <ac:spMk id="2" creationId="{86522974-4DC8-66AB-3F74-512FA3DBCA48}"/>
          </ac:spMkLst>
        </pc:spChg>
        <pc:spChg chg="del">
          <ac:chgData name="DANIEL SOLOMON" userId="8bdb2d46-a7b6-4bac-9e02-b0327c47f07d" providerId="ADAL" clId="{A3A00AE8-119F-45EA-84A2-EDDA51752E1C}" dt="2023-06-20T14:51:10.040" v="1923" actId="22"/>
          <ac:spMkLst>
            <pc:docMk/>
            <pc:sldMk cId="111406978" sldId="314"/>
            <ac:spMk id="3" creationId="{AEBB2BD5-AC7B-4A8C-5822-DD0923EB3E0D}"/>
          </ac:spMkLst>
        </pc:spChg>
        <pc:spChg chg="mod">
          <ac:chgData name="DANIEL SOLOMON" userId="8bdb2d46-a7b6-4bac-9e02-b0327c47f07d" providerId="ADAL" clId="{A3A00AE8-119F-45EA-84A2-EDDA51752E1C}" dt="2023-06-20T14:52:18.048" v="1938" actId="26606"/>
          <ac:spMkLst>
            <pc:docMk/>
            <pc:sldMk cId="111406978" sldId="314"/>
            <ac:spMk id="4" creationId="{839EACBA-831B-1A10-EDAE-20CCD44FE2DD}"/>
          </ac:spMkLst>
        </pc:spChg>
        <pc:spChg chg="add del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11" creationId="{F0DCC097-1DB8-4B6D-85D0-6FBA0E1CA4BA}"/>
          </ac:spMkLst>
        </pc:spChg>
        <pc:spChg chg="add del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13" creationId="{E0B58608-23C8-4441-994D-C6823EEE1DB7}"/>
          </ac:spMkLst>
        </pc:spChg>
        <pc:spChg chg="add del">
          <ac:chgData name="DANIEL SOLOMON" userId="8bdb2d46-a7b6-4bac-9e02-b0327c47f07d" providerId="ADAL" clId="{A3A00AE8-119F-45EA-84A2-EDDA51752E1C}" dt="2023-06-20T14:52:18.048" v="1938" actId="26606"/>
          <ac:spMkLst>
            <pc:docMk/>
            <pc:sldMk cId="111406978" sldId="314"/>
            <ac:spMk id="18" creationId="{A4AC5506-6312-4701-8D3C-40187889A947}"/>
          </ac:spMkLst>
        </pc:spChg>
        <pc:spChg chg="add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20" creationId="{E0B58608-23C8-4441-994D-C6823EEE1DB7}"/>
          </ac:spMkLst>
        </pc:spChg>
        <pc:spChg chg="add">
          <ac:chgData name="DANIEL SOLOMON" userId="8bdb2d46-a7b6-4bac-9e02-b0327c47f07d" providerId="ADAL" clId="{A3A00AE8-119F-45EA-84A2-EDDA51752E1C}" dt="2023-06-20T14:52:18.056" v="1939" actId="26606"/>
          <ac:spMkLst>
            <pc:docMk/>
            <pc:sldMk cId="111406978" sldId="314"/>
            <ac:spMk id="21" creationId="{F0DCC097-1DB8-4B6D-85D0-6FBA0E1CA4BA}"/>
          </ac:spMkLst>
        </pc:spChg>
        <pc:picChg chg="add mod ord">
          <ac:chgData name="DANIEL SOLOMON" userId="8bdb2d46-a7b6-4bac-9e02-b0327c47f07d" providerId="ADAL" clId="{A3A00AE8-119F-45EA-84A2-EDDA51752E1C}" dt="2023-06-20T14:52:18.056" v="1939" actId="26606"/>
          <ac:picMkLst>
            <pc:docMk/>
            <pc:sldMk cId="111406978" sldId="314"/>
            <ac:picMk id="6" creationId="{760AAC40-C757-B3B0-4B5E-A1E1389841F2}"/>
          </ac:picMkLst>
        </pc:picChg>
      </pc:sldChg>
      <pc:sldChg chg="addSp delSp modSp add mod">
        <pc:chgData name="DANIEL SOLOMON" userId="8bdb2d46-a7b6-4bac-9e02-b0327c47f07d" providerId="ADAL" clId="{A3A00AE8-119F-45EA-84A2-EDDA51752E1C}" dt="2023-06-21T16:40:56.990" v="9560"/>
        <pc:sldMkLst>
          <pc:docMk/>
          <pc:sldMk cId="2642865942" sldId="315"/>
        </pc:sldMkLst>
        <pc:spChg chg="mo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40:56.990" v="9560"/>
          <ac:spMkLst>
            <pc:docMk/>
            <pc:sldMk cId="2642865942" sldId="315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4" creationId="{32CC95F0-9669-C6B7-4732-726AE9D76063}"/>
          </ac:spMkLst>
        </pc:spChg>
        <pc:spChg chg="del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11" creationId="{59A309A7-1751-4ABE-A3C1-EEC40366AD89}"/>
          </ac:spMkLst>
        </pc:spChg>
        <pc:spChg chg="del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13" creationId="{967D8EB6-EAE1-4F9C-B398-83321E287204}"/>
          </ac:spMkLst>
        </pc:spChg>
        <pc:spChg chg="ad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18" creationId="{7FF47CB7-972F-479F-A36D-9E72D26EC8DA}"/>
          </ac:spMkLst>
        </pc:spChg>
        <pc:spChg chg="ad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20" creationId="{0D153B68-5844-490D-8E67-F616D6D721CA}"/>
          </ac:spMkLst>
        </pc:spChg>
        <pc:spChg chg="add">
          <ac:chgData name="DANIEL SOLOMON" userId="8bdb2d46-a7b6-4bac-9e02-b0327c47f07d" providerId="ADAL" clId="{A3A00AE8-119F-45EA-84A2-EDDA51752E1C}" dt="2023-06-20T15:08:14.571" v="2583" actId="26606"/>
          <ac:spMkLst>
            <pc:docMk/>
            <pc:sldMk cId="2642865942" sldId="315"/>
            <ac:spMk id="22" creationId="{9A0D773F-7A7D-4DBB-9DEA-86BB8B8F4BC8}"/>
          </ac:spMkLst>
        </pc:spChg>
        <pc:picChg chg="del">
          <ac:chgData name="DANIEL SOLOMON" userId="8bdb2d46-a7b6-4bac-9e02-b0327c47f07d" providerId="ADAL" clId="{A3A00AE8-119F-45EA-84A2-EDDA51752E1C}" dt="2023-06-20T15:03:18.638" v="1970" actId="21"/>
          <ac:picMkLst>
            <pc:docMk/>
            <pc:sldMk cId="2642865942" sldId="315"/>
            <ac:picMk id="6" creationId="{757C4945-9ECE-CB2D-67DD-6E59E106B703}"/>
          </ac:picMkLst>
        </pc:picChg>
        <pc:picChg chg="add mod">
          <ac:chgData name="DANIEL SOLOMON" userId="8bdb2d46-a7b6-4bac-9e02-b0327c47f07d" providerId="ADAL" clId="{A3A00AE8-119F-45EA-84A2-EDDA51752E1C}" dt="2023-06-20T15:08:59.632" v="2603" actId="14100"/>
          <ac:picMkLst>
            <pc:docMk/>
            <pc:sldMk cId="2642865942" sldId="315"/>
            <ac:picMk id="7" creationId="{01D9DD37-9453-2F8F-0AFE-8E79C03905A8}"/>
          </ac:picMkLst>
        </pc:picChg>
        <pc:picChg chg="del">
          <ac:chgData name="DANIEL SOLOMON" userId="8bdb2d46-a7b6-4bac-9e02-b0327c47f07d" providerId="ADAL" clId="{A3A00AE8-119F-45EA-84A2-EDDA51752E1C}" dt="2023-06-20T15:08:09.918" v="2582" actId="21"/>
          <ac:picMkLst>
            <pc:docMk/>
            <pc:sldMk cId="2642865942" sldId="315"/>
            <ac:picMk id="8" creationId="{C96D2D58-B8DE-71AF-C451-1BEBA34B6907}"/>
          </ac:picMkLst>
        </pc:picChg>
      </pc:sldChg>
      <pc:sldChg chg="modSp add mod ord">
        <pc:chgData name="DANIEL SOLOMON" userId="8bdb2d46-a7b6-4bac-9e02-b0327c47f07d" providerId="ADAL" clId="{A3A00AE8-119F-45EA-84A2-EDDA51752E1C}" dt="2023-06-20T16:37:11.149" v="5379" actId="20577"/>
        <pc:sldMkLst>
          <pc:docMk/>
          <pc:sldMk cId="270774405" sldId="316"/>
        </pc:sldMkLst>
        <pc:spChg chg="mod">
          <ac:chgData name="DANIEL SOLOMON" userId="8bdb2d46-a7b6-4bac-9e02-b0327c47f07d" providerId="ADAL" clId="{A3A00AE8-119F-45EA-84A2-EDDA51752E1C}" dt="2023-06-20T15:19:03.042" v="2797" actId="1076"/>
          <ac:spMkLst>
            <pc:docMk/>
            <pc:sldMk cId="270774405" sldId="316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6:37:11.149" v="5379" actId="20577"/>
          <ac:spMkLst>
            <pc:docMk/>
            <pc:sldMk cId="270774405" sldId="316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5:19:20.083" v="2800" actId="14100"/>
          <ac:picMkLst>
            <pc:docMk/>
            <pc:sldMk cId="270774405" sldId="316"/>
            <ac:picMk id="7" creationId="{01D9DD37-9453-2F8F-0AFE-8E79C03905A8}"/>
          </ac:picMkLst>
        </pc:picChg>
      </pc:sldChg>
      <pc:sldChg chg="addSp delSp modSp add mod ord modClrScheme delDesignElem chgLayout modNotesTx">
        <pc:chgData name="DANIEL SOLOMON" userId="8bdb2d46-a7b6-4bac-9e02-b0327c47f07d" providerId="ADAL" clId="{A3A00AE8-119F-45EA-84A2-EDDA51752E1C}" dt="2023-06-21T16:17:47.342" v="8293"/>
        <pc:sldMkLst>
          <pc:docMk/>
          <pc:sldMk cId="2535853388" sldId="317"/>
        </pc:sldMkLst>
        <pc:spChg chg="mod ord">
          <ac:chgData name="DANIEL SOLOMON" userId="8bdb2d46-a7b6-4bac-9e02-b0327c47f07d" providerId="ADAL" clId="{A3A00AE8-119F-45EA-84A2-EDDA51752E1C}" dt="2023-06-20T16:10:31.566" v="4252" actId="1076"/>
          <ac:spMkLst>
            <pc:docMk/>
            <pc:sldMk cId="2535853388" sldId="317"/>
            <ac:spMk id="2" creationId="{1138CF48-1682-C985-9A15-4597653F5A91}"/>
          </ac:spMkLst>
        </pc:spChg>
        <pc:spChg chg="mod ord">
          <ac:chgData name="DANIEL SOLOMON" userId="8bdb2d46-a7b6-4bac-9e02-b0327c47f07d" providerId="ADAL" clId="{A3A00AE8-119F-45EA-84A2-EDDA51752E1C}" dt="2023-06-20T16:18:28.635" v="4350" actId="20577"/>
          <ac:spMkLst>
            <pc:docMk/>
            <pc:sldMk cId="2535853388" sldId="317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4" creationId="{32CC95F0-9669-C6B7-4732-726AE9D76063}"/>
          </ac:spMkLst>
        </pc:spChg>
        <pc:spChg chg="add del mod ord">
          <ac:chgData name="DANIEL SOLOMON" userId="8bdb2d46-a7b6-4bac-9e02-b0327c47f07d" providerId="ADAL" clId="{A3A00AE8-119F-45EA-84A2-EDDA51752E1C}" dt="2023-06-20T16:06:56.170" v="4131" actId="21"/>
          <ac:spMkLst>
            <pc:docMk/>
            <pc:sldMk cId="2535853388" sldId="317"/>
            <ac:spMk id="5" creationId="{D0BFEEDA-88F6-C553-3AB9-A45FBABDE1CE}"/>
          </ac:spMkLst>
        </pc:spChg>
        <pc:spChg chg="add mod ord">
          <ac:chgData name="DANIEL SOLOMON" userId="8bdb2d46-a7b6-4bac-9e02-b0327c47f07d" providerId="ADAL" clId="{A3A00AE8-119F-45EA-84A2-EDDA51752E1C}" dt="2023-06-20T16:10:46.221" v="4256" actId="1076"/>
          <ac:spMkLst>
            <pc:docMk/>
            <pc:sldMk cId="2535853388" sldId="317"/>
            <ac:spMk id="6" creationId="{CBE09216-88C4-634B-97B7-31C783DA9999}"/>
          </ac:spMkLst>
        </pc:spChg>
        <pc:spChg chg="add del mod ord">
          <ac:chgData name="DANIEL SOLOMON" userId="8bdb2d46-a7b6-4bac-9e02-b0327c47f07d" providerId="ADAL" clId="{A3A00AE8-119F-45EA-84A2-EDDA51752E1C}" dt="2023-06-20T16:09:27.761" v="4221" actId="931"/>
          <ac:spMkLst>
            <pc:docMk/>
            <pc:sldMk cId="2535853388" sldId="317"/>
            <ac:spMk id="8" creationId="{D4B97318-1A53-7A34-D457-1EBCCF0CC6E2}"/>
          </ac:spMkLst>
        </pc:spChg>
        <pc:spChg chg="del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18" creationId="{7FF47CB7-972F-479F-A36D-9E72D26EC8DA}"/>
          </ac:spMkLst>
        </pc:spChg>
        <pc:spChg chg="del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20" creationId="{0D153B68-5844-490D-8E67-F616D6D721CA}"/>
          </ac:spMkLst>
        </pc:spChg>
        <pc:spChg chg="del">
          <ac:chgData name="DANIEL SOLOMON" userId="8bdb2d46-a7b6-4bac-9e02-b0327c47f07d" providerId="ADAL" clId="{A3A00AE8-119F-45EA-84A2-EDDA51752E1C}" dt="2023-06-20T16:05:36.901" v="4121" actId="700"/>
          <ac:spMkLst>
            <pc:docMk/>
            <pc:sldMk cId="2535853388" sldId="317"/>
            <ac:spMk id="22" creationId="{9A0D773F-7A7D-4DBB-9DEA-86BB8B8F4BC8}"/>
          </ac:spMkLst>
        </pc:spChg>
        <pc:picChg chg="mod">
          <ac:chgData name="DANIEL SOLOMON" userId="8bdb2d46-a7b6-4bac-9e02-b0327c47f07d" providerId="ADAL" clId="{A3A00AE8-119F-45EA-84A2-EDDA51752E1C}" dt="2023-06-20T16:18:35.680" v="4352" actId="14100"/>
          <ac:picMkLst>
            <pc:docMk/>
            <pc:sldMk cId="2535853388" sldId="317"/>
            <ac:picMk id="7" creationId="{01D9DD37-9453-2F8F-0AFE-8E79C03905A8}"/>
          </ac:picMkLst>
        </pc:picChg>
        <pc:picChg chg="add mod">
          <ac:chgData name="DANIEL SOLOMON" userId="8bdb2d46-a7b6-4bac-9e02-b0327c47f07d" providerId="ADAL" clId="{A3A00AE8-119F-45EA-84A2-EDDA51752E1C}" dt="2023-06-20T16:11:05.758" v="4259" actId="14100"/>
          <ac:picMkLst>
            <pc:docMk/>
            <pc:sldMk cId="2535853388" sldId="317"/>
            <ac:picMk id="10" creationId="{8392F52C-507D-3932-1EDE-089EAF938765}"/>
          </ac:picMkLst>
        </pc:picChg>
      </pc:sldChg>
      <pc:sldChg chg="modSp add mod">
        <pc:chgData name="DANIEL SOLOMON" userId="8bdb2d46-a7b6-4bac-9e02-b0327c47f07d" providerId="ADAL" clId="{A3A00AE8-119F-45EA-84A2-EDDA51752E1C}" dt="2023-06-20T16:55:49.056" v="5960" actId="20577"/>
        <pc:sldMkLst>
          <pc:docMk/>
          <pc:sldMk cId="3810593708" sldId="318"/>
        </pc:sldMkLst>
        <pc:spChg chg="mod">
          <ac:chgData name="DANIEL SOLOMON" userId="8bdb2d46-a7b6-4bac-9e02-b0327c47f07d" providerId="ADAL" clId="{A3A00AE8-119F-45EA-84A2-EDDA51752E1C}" dt="2023-06-20T16:55:49.056" v="5960" actId="20577"/>
          <ac:spMkLst>
            <pc:docMk/>
            <pc:sldMk cId="3810593708" sldId="318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5:45:33.251" v="3659" actId="20577"/>
          <ac:spMkLst>
            <pc:docMk/>
            <pc:sldMk cId="3810593708" sldId="318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5:43:23.161" v="3417" actId="1076"/>
          <ac:picMkLst>
            <pc:docMk/>
            <pc:sldMk cId="3810593708" sldId="318"/>
            <ac:picMk id="7" creationId="{01D9DD37-9453-2F8F-0AFE-8E79C03905A8}"/>
          </ac:picMkLst>
        </pc:picChg>
      </pc:sldChg>
      <pc:sldChg chg="modSp add mod modNotesTx">
        <pc:chgData name="DANIEL SOLOMON" userId="8bdb2d46-a7b6-4bac-9e02-b0327c47f07d" providerId="ADAL" clId="{A3A00AE8-119F-45EA-84A2-EDDA51752E1C}" dt="2023-06-21T16:16:52.789" v="8287" actId="20577"/>
        <pc:sldMkLst>
          <pc:docMk/>
          <pc:sldMk cId="2084777034" sldId="319"/>
        </pc:sldMkLst>
        <pc:spChg chg="mod">
          <ac:chgData name="DANIEL SOLOMON" userId="8bdb2d46-a7b6-4bac-9e02-b0327c47f07d" providerId="ADAL" clId="{A3A00AE8-119F-45EA-84A2-EDDA51752E1C}" dt="2023-06-20T15:45:27.637" v="3658" actId="20577"/>
          <ac:spMkLst>
            <pc:docMk/>
            <pc:sldMk cId="2084777034" sldId="319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5:53:02.882" v="4120" actId="20577"/>
          <ac:spMkLst>
            <pc:docMk/>
            <pc:sldMk cId="2084777034" sldId="319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5:48:26.057" v="3663" actId="14100"/>
          <ac:picMkLst>
            <pc:docMk/>
            <pc:sldMk cId="2084777034" sldId="319"/>
            <ac:picMk id="7" creationId="{01D9DD37-9453-2F8F-0AFE-8E79C03905A8}"/>
          </ac:picMkLst>
        </pc:picChg>
      </pc:sldChg>
      <pc:sldChg chg="addSp delSp modSp add mod ord">
        <pc:chgData name="DANIEL SOLOMON" userId="8bdb2d46-a7b6-4bac-9e02-b0327c47f07d" providerId="ADAL" clId="{A3A00AE8-119F-45EA-84A2-EDDA51752E1C}" dt="2023-06-22T16:31:47.272" v="14656" actId="20577"/>
        <pc:sldMkLst>
          <pc:docMk/>
          <pc:sldMk cId="219375922" sldId="320"/>
        </pc:sldMkLst>
        <pc:spChg chg="mod">
          <ac:chgData name="DANIEL SOLOMON" userId="8bdb2d46-a7b6-4bac-9e02-b0327c47f07d" providerId="ADAL" clId="{A3A00AE8-119F-45EA-84A2-EDDA51752E1C}" dt="2023-06-20T16:25:46.664" v="4386" actId="20577"/>
          <ac:spMkLst>
            <pc:docMk/>
            <pc:sldMk cId="219375922" sldId="320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31:47.272" v="14656" actId="20577"/>
          <ac:spMkLst>
            <pc:docMk/>
            <pc:sldMk cId="219375922" sldId="320"/>
            <ac:spMk id="3" creationId="{1DBCF4C8-53A3-12DF-08DC-2BB91573B7B7}"/>
          </ac:spMkLst>
        </pc:spChg>
        <pc:spChg chg="del">
          <ac:chgData name="DANIEL SOLOMON" userId="8bdb2d46-a7b6-4bac-9e02-b0327c47f07d" providerId="ADAL" clId="{A3A00AE8-119F-45EA-84A2-EDDA51752E1C}" dt="2023-06-20T16:26:12.820" v="4390" actId="21"/>
          <ac:spMkLst>
            <pc:docMk/>
            <pc:sldMk cId="219375922" sldId="320"/>
            <ac:spMk id="6" creationId="{CBE09216-88C4-634B-97B7-31C783DA9999}"/>
          </ac:spMkLst>
        </pc:spChg>
        <pc:spChg chg="add del mod">
          <ac:chgData name="DANIEL SOLOMON" userId="8bdb2d46-a7b6-4bac-9e02-b0327c47f07d" providerId="ADAL" clId="{A3A00AE8-119F-45EA-84A2-EDDA51752E1C}" dt="2023-06-20T16:27:04.428" v="4510" actId="931"/>
          <ac:spMkLst>
            <pc:docMk/>
            <pc:sldMk cId="219375922" sldId="320"/>
            <ac:spMk id="8" creationId="{3F9637A2-54AA-4D78-EAFD-D311740BFF4D}"/>
          </ac:spMkLst>
        </pc:spChg>
        <pc:spChg chg="add del mod">
          <ac:chgData name="DANIEL SOLOMON" userId="8bdb2d46-a7b6-4bac-9e02-b0327c47f07d" providerId="ADAL" clId="{A3A00AE8-119F-45EA-84A2-EDDA51752E1C}" dt="2023-06-20T16:27:08.483" v="4514" actId="21"/>
          <ac:spMkLst>
            <pc:docMk/>
            <pc:sldMk cId="219375922" sldId="320"/>
            <ac:spMk id="11" creationId="{FB2BBD10-ADEA-2F40-AC80-8D4E3FFBECB2}"/>
          </ac:spMkLst>
        </pc:spChg>
        <pc:picChg chg="del mod">
          <ac:chgData name="DANIEL SOLOMON" userId="8bdb2d46-a7b6-4bac-9e02-b0327c47f07d" providerId="ADAL" clId="{A3A00AE8-119F-45EA-84A2-EDDA51752E1C}" dt="2023-06-20T16:27:06.197" v="4513" actId="21"/>
          <ac:picMkLst>
            <pc:docMk/>
            <pc:sldMk cId="219375922" sldId="320"/>
            <ac:picMk id="7" creationId="{01D9DD37-9453-2F8F-0AFE-8E79C03905A8}"/>
          </ac:picMkLst>
        </pc:picChg>
        <pc:picChg chg="del">
          <ac:chgData name="DANIEL SOLOMON" userId="8bdb2d46-a7b6-4bac-9e02-b0327c47f07d" providerId="ADAL" clId="{A3A00AE8-119F-45EA-84A2-EDDA51752E1C}" dt="2023-06-20T16:26:08.211" v="4389" actId="21"/>
          <ac:picMkLst>
            <pc:docMk/>
            <pc:sldMk cId="219375922" sldId="320"/>
            <ac:picMk id="10" creationId="{8392F52C-507D-3932-1EDE-089EAF938765}"/>
          </ac:picMkLst>
        </pc:picChg>
        <pc:picChg chg="add mod">
          <ac:chgData name="DANIEL SOLOMON" userId="8bdb2d46-a7b6-4bac-9e02-b0327c47f07d" providerId="ADAL" clId="{A3A00AE8-119F-45EA-84A2-EDDA51752E1C}" dt="2023-06-20T16:27:20.162" v="4520" actId="14100"/>
          <ac:picMkLst>
            <pc:docMk/>
            <pc:sldMk cId="219375922" sldId="320"/>
            <ac:picMk id="13" creationId="{00024C8A-D1C8-5534-328C-5FF434FB86F5}"/>
          </ac:picMkLst>
        </pc:picChg>
      </pc:sldChg>
      <pc:sldChg chg="modSp add mod ord modNotesTx">
        <pc:chgData name="DANIEL SOLOMON" userId="8bdb2d46-a7b6-4bac-9e02-b0327c47f07d" providerId="ADAL" clId="{A3A00AE8-119F-45EA-84A2-EDDA51752E1C}" dt="2023-06-21T16:17:29.126" v="8291"/>
        <pc:sldMkLst>
          <pc:docMk/>
          <pc:sldMk cId="3257760936" sldId="321"/>
        </pc:sldMkLst>
        <pc:spChg chg="mod">
          <ac:chgData name="DANIEL SOLOMON" userId="8bdb2d46-a7b6-4bac-9e02-b0327c47f07d" providerId="ADAL" clId="{A3A00AE8-119F-45EA-84A2-EDDA51752E1C}" dt="2023-06-20T16:50:19.731" v="5429" actId="20577"/>
          <ac:spMkLst>
            <pc:docMk/>
            <pc:sldMk cId="3257760936" sldId="321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0T16:54:11.014" v="5929" actId="27636"/>
          <ac:spMkLst>
            <pc:docMk/>
            <pc:sldMk cId="3257760936" sldId="321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0T16:54:22.783" v="5931" actId="14100"/>
          <ac:picMkLst>
            <pc:docMk/>
            <pc:sldMk cId="3257760936" sldId="321"/>
            <ac:picMk id="7" creationId="{01D9DD37-9453-2F8F-0AFE-8E79C03905A8}"/>
          </ac:picMkLst>
        </pc:picChg>
      </pc:sldChg>
      <pc:sldChg chg="addSp modSp add mod ord modNotesTx">
        <pc:chgData name="DANIEL SOLOMON" userId="8bdb2d46-a7b6-4bac-9e02-b0327c47f07d" providerId="ADAL" clId="{A3A00AE8-119F-45EA-84A2-EDDA51752E1C}" dt="2023-06-21T16:29:42.766" v="8871" actId="1076"/>
        <pc:sldMkLst>
          <pc:docMk/>
          <pc:sldMk cId="2660465564" sldId="322"/>
        </pc:sldMkLst>
        <pc:spChg chg="mod">
          <ac:chgData name="DANIEL SOLOMON" userId="8bdb2d46-a7b6-4bac-9e02-b0327c47f07d" providerId="ADAL" clId="{A3A00AE8-119F-45EA-84A2-EDDA51752E1C}" dt="2023-06-20T17:43:08.480" v="6869" actId="20577"/>
          <ac:spMkLst>
            <pc:docMk/>
            <pc:sldMk cId="2660465564" sldId="322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27:30.907" v="8860" actId="20577"/>
          <ac:spMkLst>
            <pc:docMk/>
            <pc:sldMk cId="2660465564" sldId="322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1T16:29:42.766" v="8871" actId="1076"/>
          <ac:picMkLst>
            <pc:docMk/>
            <pc:sldMk cId="2660465564" sldId="322"/>
            <ac:picMk id="6" creationId="{DA0773DA-C89E-80A6-6CF5-579ACAABE0C5}"/>
          </ac:picMkLst>
        </pc:picChg>
        <pc:picChg chg="mod">
          <ac:chgData name="DANIEL SOLOMON" userId="8bdb2d46-a7b6-4bac-9e02-b0327c47f07d" providerId="ADAL" clId="{A3A00AE8-119F-45EA-84A2-EDDA51752E1C}" dt="2023-06-21T16:29:17.862" v="8867" actId="1076"/>
          <ac:picMkLst>
            <pc:docMk/>
            <pc:sldMk cId="2660465564" sldId="322"/>
            <ac:picMk id="13" creationId="{00024C8A-D1C8-5534-328C-5FF434FB86F5}"/>
          </ac:picMkLst>
        </pc:picChg>
      </pc:sldChg>
      <pc:sldChg chg="add del modNotesTx">
        <pc:chgData name="DANIEL SOLOMON" userId="8bdb2d46-a7b6-4bac-9e02-b0327c47f07d" providerId="ADAL" clId="{A3A00AE8-119F-45EA-84A2-EDDA51752E1C}" dt="2023-06-21T16:24:02.445" v="8660" actId="2696"/>
        <pc:sldMkLst>
          <pc:docMk/>
          <pc:sldMk cId="2449896563" sldId="323"/>
        </pc:sldMkLst>
      </pc:sldChg>
      <pc:sldChg chg="addSp delSp modSp add mod modNotesTx">
        <pc:chgData name="DANIEL SOLOMON" userId="8bdb2d46-a7b6-4bac-9e02-b0327c47f07d" providerId="ADAL" clId="{A3A00AE8-119F-45EA-84A2-EDDA51752E1C}" dt="2023-06-21T16:40:41.862" v="9559" actId="20577"/>
        <pc:sldMkLst>
          <pc:docMk/>
          <pc:sldMk cId="1760002706" sldId="324"/>
        </pc:sldMkLst>
        <pc:spChg chg="mod">
          <ac:chgData name="DANIEL SOLOMON" userId="8bdb2d46-a7b6-4bac-9e02-b0327c47f07d" providerId="ADAL" clId="{A3A00AE8-119F-45EA-84A2-EDDA51752E1C}" dt="2023-06-20T18:28:45.284" v="7801" actId="20577"/>
          <ac:spMkLst>
            <pc:docMk/>
            <pc:sldMk cId="1760002706" sldId="324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40:41.862" v="9559" actId="20577"/>
          <ac:spMkLst>
            <pc:docMk/>
            <pc:sldMk cId="1760002706" sldId="324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8:23:02.118" v="7484" actId="26606"/>
          <ac:spMkLst>
            <pc:docMk/>
            <pc:sldMk cId="1760002706" sldId="324"/>
            <ac:spMk id="4" creationId="{32CC95F0-9669-C6B7-4732-726AE9D76063}"/>
          </ac:spMkLst>
        </pc:spChg>
        <pc:spChg chg="add del mod">
          <ac:chgData name="DANIEL SOLOMON" userId="8bdb2d46-a7b6-4bac-9e02-b0327c47f07d" providerId="ADAL" clId="{A3A00AE8-119F-45EA-84A2-EDDA51752E1C}" dt="2023-06-20T18:17:10.967" v="7470" actId="931"/>
          <ac:spMkLst>
            <pc:docMk/>
            <pc:sldMk cId="1760002706" sldId="324"/>
            <ac:spMk id="8" creationId="{B0AF8008-4EE5-E76C-1499-780794CC80FF}"/>
          </ac:spMkLst>
        </pc:spChg>
        <pc:spChg chg="add del">
          <ac:chgData name="DANIEL SOLOMON" userId="8bdb2d46-a7b6-4bac-9e02-b0327c47f07d" providerId="ADAL" clId="{A3A00AE8-119F-45EA-84A2-EDDA51752E1C}" dt="2023-06-20T18:23:02.118" v="7484" actId="26606"/>
          <ac:spMkLst>
            <pc:docMk/>
            <pc:sldMk cId="1760002706" sldId="324"/>
            <ac:spMk id="15" creationId="{61293230-B0F6-45B1-96D1-13D18E242995}"/>
          </ac:spMkLst>
        </pc:spChg>
        <pc:spChg chg="add del">
          <ac:chgData name="DANIEL SOLOMON" userId="8bdb2d46-a7b6-4bac-9e02-b0327c47f07d" providerId="ADAL" clId="{A3A00AE8-119F-45EA-84A2-EDDA51752E1C}" dt="2023-06-20T18:23:02.118" v="7484" actId="26606"/>
          <ac:spMkLst>
            <pc:docMk/>
            <pc:sldMk cId="1760002706" sldId="324"/>
            <ac:spMk id="17" creationId="{DB74BAD7-F0FC-4719-A31F-1ABDB62116DA}"/>
          </ac:spMkLst>
        </pc:spChg>
        <pc:picChg chg="add mod">
          <ac:chgData name="DANIEL SOLOMON" userId="8bdb2d46-a7b6-4bac-9e02-b0327c47f07d" providerId="ADAL" clId="{A3A00AE8-119F-45EA-84A2-EDDA51752E1C}" dt="2023-06-20T18:26:20.418" v="7767" actId="1076"/>
          <ac:picMkLst>
            <pc:docMk/>
            <pc:sldMk cId="1760002706" sldId="324"/>
            <ac:picMk id="6" creationId="{EF8556AB-496C-3DD1-45A8-303DE7630A84}"/>
          </ac:picMkLst>
        </pc:picChg>
        <pc:picChg chg="add mod">
          <ac:chgData name="DANIEL SOLOMON" userId="8bdb2d46-a7b6-4bac-9e02-b0327c47f07d" providerId="ADAL" clId="{A3A00AE8-119F-45EA-84A2-EDDA51752E1C}" dt="2023-06-20T18:23:02.118" v="7484" actId="26606"/>
          <ac:picMkLst>
            <pc:docMk/>
            <pc:sldMk cId="1760002706" sldId="324"/>
            <ac:picMk id="10" creationId="{4724A4F2-31AF-A5E3-3B74-1E8F2CDBA7DB}"/>
          </ac:picMkLst>
        </pc:picChg>
        <pc:picChg chg="del mod">
          <ac:chgData name="DANIEL SOLOMON" userId="8bdb2d46-a7b6-4bac-9e02-b0327c47f07d" providerId="ADAL" clId="{A3A00AE8-119F-45EA-84A2-EDDA51752E1C}" dt="2023-06-20T18:13:00.265" v="7374" actId="21"/>
          <ac:picMkLst>
            <pc:docMk/>
            <pc:sldMk cId="1760002706" sldId="324"/>
            <ac:picMk id="13" creationId="{00024C8A-D1C8-5534-328C-5FF434FB86F5}"/>
          </ac:picMkLst>
        </pc:picChg>
      </pc:sldChg>
      <pc:sldChg chg="addSp delSp modSp add mod ord modNotesTx">
        <pc:chgData name="DANIEL SOLOMON" userId="8bdb2d46-a7b6-4bac-9e02-b0327c47f07d" providerId="ADAL" clId="{A3A00AE8-119F-45EA-84A2-EDDA51752E1C}" dt="2023-06-21T16:34:18.817" v="8888" actId="113"/>
        <pc:sldMkLst>
          <pc:docMk/>
          <pc:sldMk cId="260399382" sldId="325"/>
        </pc:sldMkLst>
        <pc:spChg chg="mod">
          <ac:chgData name="DANIEL SOLOMON" userId="8bdb2d46-a7b6-4bac-9e02-b0327c47f07d" providerId="ADAL" clId="{A3A00AE8-119F-45EA-84A2-EDDA51752E1C}" dt="2023-06-21T16:30:11.358" v="8873" actId="14100"/>
          <ac:spMkLst>
            <pc:docMk/>
            <pc:sldMk cId="260399382" sldId="325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34:18.817" v="8888" actId="113"/>
          <ac:spMkLst>
            <pc:docMk/>
            <pc:sldMk cId="260399382" sldId="325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4" creationId="{32CC95F0-9669-C6B7-4732-726AE9D76063}"/>
          </ac:spMkLst>
        </pc:spChg>
        <pc:spChg chg="add del mod">
          <ac:chgData name="DANIEL SOLOMON" userId="8bdb2d46-a7b6-4bac-9e02-b0327c47f07d" providerId="ADAL" clId="{A3A00AE8-119F-45EA-84A2-EDDA51752E1C}" dt="2023-06-21T16:30:20.421" v="8875" actId="21"/>
          <ac:spMkLst>
            <pc:docMk/>
            <pc:sldMk cId="260399382" sldId="325"/>
            <ac:spMk id="6" creationId="{95B21F2F-F8EE-94D2-0B92-CF75C6C17A60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15" creationId="{66E48AFA-8884-4F68-A44F-D2C1E8609C5A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16" creationId="{969D19A6-08CB-498C-93EC-3FFB021FC68A}"/>
          </ac:spMkLst>
        </pc:spChg>
        <pc:spChg chg="add del">
          <ac:chgData name="DANIEL SOLOMON" userId="8bdb2d46-a7b6-4bac-9e02-b0327c47f07d" providerId="ADAL" clId="{A3A00AE8-119F-45EA-84A2-EDDA51752E1C}" dt="2023-06-20T18:27:19.499" v="7771" actId="26606"/>
          <ac:spMkLst>
            <pc:docMk/>
            <pc:sldMk cId="260399382" sldId="325"/>
            <ac:spMk id="18" creationId="{32AEEBC8-9D30-42EF-95F2-386C2653FBF0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19" creationId="{A7457DD9-5A45-400A-AB4B-4B4EDECA25F1}"/>
          </ac:spMkLst>
        </pc:spChg>
        <pc:spChg chg="add del">
          <ac:chgData name="DANIEL SOLOMON" userId="8bdb2d46-a7b6-4bac-9e02-b0327c47f07d" providerId="ADAL" clId="{A3A00AE8-119F-45EA-84A2-EDDA51752E1C}" dt="2023-06-20T18:27:19.499" v="7771" actId="26606"/>
          <ac:spMkLst>
            <pc:docMk/>
            <pc:sldMk cId="260399382" sldId="325"/>
            <ac:spMk id="20" creationId="{2E92FA66-67D7-4CB4-94D3-E643A9AD4757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21" creationId="{2550BE34-C2B8-49B8-8519-67A8CAD51AE9}"/>
          </ac:spMkLst>
        </pc:spChg>
        <pc:spChg chg="add del">
          <ac:chgData name="DANIEL SOLOMON" userId="8bdb2d46-a7b6-4bac-9e02-b0327c47f07d" providerId="ADAL" clId="{A3A00AE8-119F-45EA-84A2-EDDA51752E1C}" dt="2023-06-20T18:27:22.026" v="7773" actId="26606"/>
          <ac:spMkLst>
            <pc:docMk/>
            <pc:sldMk cId="260399382" sldId="325"/>
            <ac:spMk id="22" creationId="{9A0D773F-7A7D-4DBB-9DEA-86BB8B8F4BC8}"/>
          </ac:spMkLst>
        </pc:spChg>
        <pc:spChg chg="add del">
          <ac:chgData name="DANIEL SOLOMON" userId="8bdb2d46-a7b6-4bac-9e02-b0327c47f07d" providerId="ADAL" clId="{A3A00AE8-119F-45EA-84A2-EDDA51752E1C}" dt="2023-06-20T18:27:22.026" v="7773" actId="26606"/>
          <ac:spMkLst>
            <pc:docMk/>
            <pc:sldMk cId="260399382" sldId="325"/>
            <ac:spMk id="23" creationId="{7FF47CB7-972F-479F-A36D-9E72D26EC8DA}"/>
          </ac:spMkLst>
        </pc:spChg>
        <pc:spChg chg="add del">
          <ac:chgData name="DANIEL SOLOMON" userId="8bdb2d46-a7b6-4bac-9e02-b0327c47f07d" providerId="ADAL" clId="{A3A00AE8-119F-45EA-84A2-EDDA51752E1C}" dt="2023-06-20T18:27:22.026" v="7773" actId="26606"/>
          <ac:spMkLst>
            <pc:docMk/>
            <pc:sldMk cId="260399382" sldId="325"/>
            <ac:spMk id="24" creationId="{0D153B68-5844-490D-8E67-F616D6D721CA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25" creationId="{441CF7D6-A660-431A-B0BB-140A0D5556B6}"/>
          </ac:spMkLst>
        </pc:spChg>
        <pc:spChg chg="add del">
          <ac:chgData name="DANIEL SOLOMON" userId="8bdb2d46-a7b6-4bac-9e02-b0327c47f07d" providerId="ADAL" clId="{A3A00AE8-119F-45EA-84A2-EDDA51752E1C}" dt="2023-06-20T18:28:11.431" v="7784" actId="26606"/>
          <ac:spMkLst>
            <pc:docMk/>
            <pc:sldMk cId="260399382" sldId="325"/>
            <ac:spMk id="27" creationId="{0570A85B-3810-4F95-97B0-CBF4CCDB381C}"/>
          </ac:spMkLst>
        </pc:spChg>
        <pc:picChg chg="del">
          <ac:chgData name="DANIEL SOLOMON" userId="8bdb2d46-a7b6-4bac-9e02-b0327c47f07d" providerId="ADAL" clId="{A3A00AE8-119F-45EA-84A2-EDDA51752E1C}" dt="2023-06-20T18:27:05.256" v="7768" actId="21"/>
          <ac:picMkLst>
            <pc:docMk/>
            <pc:sldMk cId="260399382" sldId="325"/>
            <ac:picMk id="6" creationId="{EF8556AB-496C-3DD1-45A8-303DE7630A84}"/>
          </ac:picMkLst>
        </pc:picChg>
        <pc:picChg chg="add del mod ord">
          <ac:chgData name="DANIEL SOLOMON" userId="8bdb2d46-a7b6-4bac-9e02-b0327c47f07d" providerId="ADAL" clId="{A3A00AE8-119F-45EA-84A2-EDDA51752E1C}" dt="2023-06-21T16:33:50.501" v="8880" actId="14100"/>
          <ac:picMkLst>
            <pc:docMk/>
            <pc:sldMk cId="260399382" sldId="325"/>
            <ac:picMk id="13" creationId="{00024C8A-D1C8-5534-328C-5FF434FB86F5}"/>
          </ac:picMkLst>
        </pc:picChg>
      </pc:sldChg>
      <pc:sldChg chg="add del">
        <pc:chgData name="DANIEL SOLOMON" userId="8bdb2d46-a7b6-4bac-9e02-b0327c47f07d" providerId="ADAL" clId="{A3A00AE8-119F-45EA-84A2-EDDA51752E1C}" dt="2023-06-20T18:12:27.374" v="7370" actId="2696"/>
        <pc:sldMkLst>
          <pc:docMk/>
          <pc:sldMk cId="3967891438" sldId="325"/>
        </pc:sldMkLst>
      </pc:sldChg>
      <pc:sldChg chg="delSp modSp add mod modNotesTx">
        <pc:chgData name="DANIEL SOLOMON" userId="8bdb2d46-a7b6-4bac-9e02-b0327c47f07d" providerId="ADAL" clId="{A3A00AE8-119F-45EA-84A2-EDDA51752E1C}" dt="2023-06-21T16:52:18.925" v="10355"/>
        <pc:sldMkLst>
          <pc:docMk/>
          <pc:sldMk cId="2038012908" sldId="326"/>
        </pc:sldMkLst>
        <pc:spChg chg="mod">
          <ac:chgData name="DANIEL SOLOMON" userId="8bdb2d46-a7b6-4bac-9e02-b0327c47f07d" providerId="ADAL" clId="{A3A00AE8-119F-45EA-84A2-EDDA51752E1C}" dt="2023-06-21T16:39:59.201" v="9466" actId="20577"/>
          <ac:spMkLst>
            <pc:docMk/>
            <pc:sldMk cId="2038012908" sldId="326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39:43.494" v="9429" actId="20577"/>
          <ac:spMkLst>
            <pc:docMk/>
            <pc:sldMk cId="2038012908" sldId="326"/>
            <ac:spMk id="3" creationId="{1DBCF4C8-53A3-12DF-08DC-2BB91573B7B7}"/>
          </ac:spMkLst>
        </pc:spChg>
        <pc:picChg chg="del">
          <ac:chgData name="DANIEL SOLOMON" userId="8bdb2d46-a7b6-4bac-9e02-b0327c47f07d" providerId="ADAL" clId="{A3A00AE8-119F-45EA-84A2-EDDA51752E1C}" dt="2023-06-21T16:38:21.938" v="9066" actId="21"/>
          <ac:picMkLst>
            <pc:docMk/>
            <pc:sldMk cId="2038012908" sldId="326"/>
            <ac:picMk id="6" creationId="{EF8556AB-496C-3DD1-45A8-303DE7630A84}"/>
          </ac:picMkLst>
        </pc:picChg>
        <pc:picChg chg="mod">
          <ac:chgData name="DANIEL SOLOMON" userId="8bdb2d46-a7b6-4bac-9e02-b0327c47f07d" providerId="ADAL" clId="{A3A00AE8-119F-45EA-84A2-EDDA51752E1C}" dt="2023-06-21T16:38:24.319" v="9067" actId="14100"/>
          <ac:picMkLst>
            <pc:docMk/>
            <pc:sldMk cId="2038012908" sldId="326"/>
            <ac:picMk id="10" creationId="{4724A4F2-31AF-A5E3-3B74-1E8F2CDBA7DB}"/>
          </ac:picMkLst>
        </pc:picChg>
      </pc:sldChg>
      <pc:sldChg chg="addSp modSp add mod modNotesTx">
        <pc:chgData name="DANIEL SOLOMON" userId="8bdb2d46-a7b6-4bac-9e02-b0327c47f07d" providerId="ADAL" clId="{A3A00AE8-119F-45EA-84A2-EDDA51752E1C}" dt="2023-06-21T16:51:43.159" v="10354"/>
        <pc:sldMkLst>
          <pc:docMk/>
          <pc:sldMk cId="1236566838" sldId="327"/>
        </pc:sldMkLst>
        <pc:spChg chg="mod">
          <ac:chgData name="DANIEL SOLOMON" userId="8bdb2d46-a7b6-4bac-9e02-b0327c47f07d" providerId="ADAL" clId="{A3A00AE8-119F-45EA-84A2-EDDA51752E1C}" dt="2023-06-21T16:50:57.547" v="10353" actId="20577"/>
          <ac:spMkLst>
            <pc:docMk/>
            <pc:sldMk cId="1236566838" sldId="327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6:49:31.360" v="10348" actId="20577"/>
          <ac:spMkLst>
            <pc:docMk/>
            <pc:sldMk cId="1236566838" sldId="327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1T16:48:41.857" v="10309" actId="14100"/>
          <ac:picMkLst>
            <pc:docMk/>
            <pc:sldMk cId="1236566838" sldId="327"/>
            <ac:picMk id="6" creationId="{FD99DFD1-625B-B321-8664-6D7822503C66}"/>
          </ac:picMkLst>
        </pc:picChg>
        <pc:picChg chg="mod">
          <ac:chgData name="DANIEL SOLOMON" userId="8bdb2d46-a7b6-4bac-9e02-b0327c47f07d" providerId="ADAL" clId="{A3A00AE8-119F-45EA-84A2-EDDA51752E1C}" dt="2023-06-21T16:47:18.872" v="10271" actId="14100"/>
          <ac:picMkLst>
            <pc:docMk/>
            <pc:sldMk cId="1236566838" sldId="327"/>
            <ac:picMk id="10" creationId="{4724A4F2-31AF-A5E3-3B74-1E8F2CDBA7DB}"/>
          </ac:picMkLst>
        </pc:picChg>
      </pc:sldChg>
      <pc:sldChg chg="addSp delSp modSp add mod ord">
        <pc:chgData name="DANIEL SOLOMON" userId="8bdb2d46-a7b6-4bac-9e02-b0327c47f07d" providerId="ADAL" clId="{A3A00AE8-119F-45EA-84A2-EDDA51752E1C}" dt="2023-06-22T16:38:04.514" v="14835" actId="1076"/>
        <pc:sldMkLst>
          <pc:docMk/>
          <pc:sldMk cId="2203744686" sldId="328"/>
        </pc:sldMkLst>
        <pc:spChg chg="mo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38:04.514" v="14835" actId="1076"/>
          <ac:spMkLst>
            <pc:docMk/>
            <pc:sldMk cId="2203744686" sldId="328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4" creationId="{32CC95F0-9669-C6B7-4732-726AE9D76063}"/>
          </ac:spMkLst>
        </pc:spChg>
        <pc:spChg chg="add del mod">
          <ac:chgData name="DANIEL SOLOMON" userId="8bdb2d46-a7b6-4bac-9e02-b0327c47f07d" providerId="ADAL" clId="{A3A00AE8-119F-45EA-84A2-EDDA51752E1C}" dt="2023-06-21T17:17:20.076" v="11206" actId="22"/>
          <ac:spMkLst>
            <pc:docMk/>
            <pc:sldMk cId="2203744686" sldId="328"/>
            <ac:spMk id="6" creationId="{D45163A8-9C26-8E5B-CA96-92C589073AB8}"/>
          </ac:spMkLst>
        </pc:spChg>
        <pc:spChg chg="add del">
          <ac:chgData name="DANIEL SOLOMON" userId="8bdb2d46-a7b6-4bac-9e02-b0327c47f07d" providerId="ADAL" clId="{A3A00AE8-119F-45EA-84A2-EDDA51752E1C}" dt="2023-06-21T17:17:37.668" v="11212" actId="26606"/>
          <ac:spMkLst>
            <pc:docMk/>
            <pc:sldMk cId="2203744686" sldId="328"/>
            <ac:spMk id="13" creationId="{59A309A7-1751-4ABE-A3C1-EEC40366AD89}"/>
          </ac:spMkLst>
        </pc:spChg>
        <pc:spChg chg="add del">
          <ac:chgData name="DANIEL SOLOMON" userId="8bdb2d46-a7b6-4bac-9e02-b0327c47f07d" providerId="ADAL" clId="{A3A00AE8-119F-45EA-84A2-EDDA51752E1C}" dt="2023-06-21T17:17:37.668" v="11212" actId="26606"/>
          <ac:spMkLst>
            <pc:docMk/>
            <pc:sldMk cId="2203744686" sldId="328"/>
            <ac:spMk id="15" creationId="{967D8EB6-EAE1-4F9C-B398-83321E287204}"/>
          </ac:spMkLst>
        </pc:spChg>
        <pc:spChg chg="add del">
          <ac:chgData name="DANIEL SOLOMON" userId="8bdb2d46-a7b6-4bac-9e02-b0327c47f07d" providerId="ADAL" clId="{A3A00AE8-119F-45EA-84A2-EDDA51752E1C}" dt="2023-06-21T17:17:40.520" v="11214" actId="26606"/>
          <ac:spMkLst>
            <pc:docMk/>
            <pc:sldMk cId="2203744686" sldId="328"/>
            <ac:spMk id="17" creationId="{AA866F0E-F54B-4BF5-8A88-7D97BD45FC0C}"/>
          </ac:spMkLst>
        </pc:spChg>
        <pc:spChg chg="add del">
          <ac:chgData name="DANIEL SOLOMON" userId="8bdb2d46-a7b6-4bac-9e02-b0327c47f07d" providerId="ADAL" clId="{A3A00AE8-119F-45EA-84A2-EDDA51752E1C}" dt="2023-06-21T17:17:40.520" v="11214" actId="26606"/>
          <ac:spMkLst>
            <pc:docMk/>
            <pc:sldMk cId="2203744686" sldId="328"/>
            <ac:spMk id="18" creationId="{8229EC50-E910-4AE2-9EEA-604A81EF6147}"/>
          </ac:spMkLst>
        </pc:spChg>
        <pc:spChg chg="add del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20" creationId="{59A309A7-1751-4ABE-A3C1-EEC40366AD89}"/>
          </ac:spMkLst>
        </pc:spChg>
        <pc:spChg chg="add del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21" creationId="{967D8EB6-EAE1-4F9C-B398-83321E287204}"/>
          </ac:spMkLst>
        </pc:spChg>
        <pc:spChg chg="add del">
          <ac:chgData name="DANIEL SOLOMON" userId="8bdb2d46-a7b6-4bac-9e02-b0327c47f07d" providerId="ADAL" clId="{A3A00AE8-119F-45EA-84A2-EDDA51752E1C}" dt="2023-06-21T17:17:51.647" v="11218" actId="26606"/>
          <ac:spMkLst>
            <pc:docMk/>
            <pc:sldMk cId="2203744686" sldId="328"/>
            <ac:spMk id="26" creationId="{59A309A7-1751-4ABE-A3C1-EEC40366AD89}"/>
          </ac:spMkLst>
        </pc:spChg>
        <pc:spChg chg="add del">
          <ac:chgData name="DANIEL SOLOMON" userId="8bdb2d46-a7b6-4bac-9e02-b0327c47f07d" providerId="ADAL" clId="{A3A00AE8-119F-45EA-84A2-EDDA51752E1C}" dt="2023-06-21T17:17:51.647" v="11218" actId="26606"/>
          <ac:spMkLst>
            <pc:docMk/>
            <pc:sldMk cId="2203744686" sldId="328"/>
            <ac:spMk id="28" creationId="{967D8EB6-EAE1-4F9C-B398-83321E287204}"/>
          </ac:spMkLst>
        </pc:spChg>
        <pc:spChg chg="ad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30" creationId="{59A309A7-1751-4ABE-A3C1-EEC40366AD89}"/>
          </ac:spMkLst>
        </pc:spChg>
        <pc:spChg chg="add">
          <ac:chgData name="DANIEL SOLOMON" userId="8bdb2d46-a7b6-4bac-9e02-b0327c47f07d" providerId="ADAL" clId="{A3A00AE8-119F-45EA-84A2-EDDA51752E1C}" dt="2023-06-21T17:17:51.662" v="11219" actId="26606"/>
          <ac:spMkLst>
            <pc:docMk/>
            <pc:sldMk cId="2203744686" sldId="328"/>
            <ac:spMk id="31" creationId="{967D8EB6-EAE1-4F9C-B398-83321E287204}"/>
          </ac:spMkLst>
        </pc:spChg>
        <pc:picChg chg="add mod ord">
          <ac:chgData name="DANIEL SOLOMON" userId="8bdb2d46-a7b6-4bac-9e02-b0327c47f07d" providerId="ADAL" clId="{A3A00AE8-119F-45EA-84A2-EDDA51752E1C}" dt="2023-06-21T17:18:01.215" v="11221" actId="1076"/>
          <ac:picMkLst>
            <pc:docMk/>
            <pc:sldMk cId="2203744686" sldId="328"/>
            <ac:picMk id="8" creationId="{D2A74CAB-462A-17D8-1569-2135B8A37BCD}"/>
          </ac:picMkLst>
        </pc:picChg>
        <pc:picChg chg="del mod">
          <ac:chgData name="DANIEL SOLOMON" userId="8bdb2d46-a7b6-4bac-9e02-b0327c47f07d" providerId="ADAL" clId="{A3A00AE8-119F-45EA-84A2-EDDA51752E1C}" dt="2023-06-21T17:14:47.032" v="11118" actId="21"/>
          <ac:picMkLst>
            <pc:docMk/>
            <pc:sldMk cId="2203744686" sldId="328"/>
            <ac:picMk id="10" creationId="{4724A4F2-31AF-A5E3-3B74-1E8F2CDBA7DB}"/>
          </ac:picMkLst>
        </pc:picChg>
      </pc:sldChg>
      <pc:sldChg chg="addSp delSp modSp add mod ord">
        <pc:chgData name="DANIEL SOLOMON" userId="8bdb2d46-a7b6-4bac-9e02-b0327c47f07d" providerId="ADAL" clId="{A3A00AE8-119F-45EA-84A2-EDDA51752E1C}" dt="2023-06-21T17:06:24.222" v="10541" actId="403"/>
        <pc:sldMkLst>
          <pc:docMk/>
          <pc:sldMk cId="43061003" sldId="329"/>
        </pc:sldMkLst>
        <pc:spChg chg="mod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7:06:24.222" v="10541" actId="403"/>
          <ac:spMkLst>
            <pc:docMk/>
            <pc:sldMk cId="43061003" sldId="329"/>
            <ac:spMk id="3" creationId="{1DBCF4C8-53A3-12DF-08DC-2BB91573B7B7}"/>
          </ac:spMkLst>
        </pc:spChg>
        <pc:spChg chg="mod ord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4" creationId="{32CC95F0-9669-C6B7-4732-726AE9D76063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15" creationId="{2550BE34-C2B8-49B8-8519-67A8CAD51AE9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17" creationId="{A7457DD9-5A45-400A-AB4B-4B4EDECA25F1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19" creationId="{441CF7D6-A660-431A-B0BB-140A0D5556B6}"/>
          </ac:spMkLst>
        </pc:spChg>
        <pc:spChg chg="add del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21" creationId="{0570A85B-3810-4F95-97B0-CBF4CCDB381C}"/>
          </ac:spMkLst>
        </pc:spChg>
        <pc:spChg chg="add del">
          <ac:chgData name="DANIEL SOLOMON" userId="8bdb2d46-a7b6-4bac-9e02-b0327c47f07d" providerId="ADAL" clId="{A3A00AE8-119F-45EA-84A2-EDDA51752E1C}" dt="2023-06-21T17:06:13.324" v="10534" actId="26606"/>
          <ac:spMkLst>
            <pc:docMk/>
            <pc:sldMk cId="43061003" sldId="329"/>
            <ac:spMk id="26" creationId="{1A95671B-3CC6-4792-9114-B74FAEA224E6}"/>
          </ac:spMkLst>
        </pc:spChg>
        <pc:spChg chg="add del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28" creationId="{2E92FA66-67D7-4CB4-94D3-E643A9AD4757}"/>
          </ac:spMkLst>
        </pc:spChg>
        <pc:spChg chg="add del">
          <ac:chgData name="DANIEL SOLOMON" userId="8bdb2d46-a7b6-4bac-9e02-b0327c47f07d" providerId="ADAL" clId="{A3A00AE8-119F-45EA-84A2-EDDA51752E1C}" dt="2023-06-21T17:06:15.300" v="10536" actId="26606"/>
          <ac:spMkLst>
            <pc:docMk/>
            <pc:sldMk cId="43061003" sldId="329"/>
            <ac:spMk id="29" creationId="{32AEEBC8-9D30-42EF-95F2-386C2653FBF0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0" creationId="{441CF7D6-A660-431A-B0BB-140A0D5556B6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1" creationId="{2550BE34-C2B8-49B8-8519-67A8CAD51AE9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2" creationId="{0570A85B-3810-4F95-97B0-CBF4CCDB381C}"/>
          </ac:spMkLst>
        </pc:spChg>
        <pc:spChg chg="add">
          <ac:chgData name="DANIEL SOLOMON" userId="8bdb2d46-a7b6-4bac-9e02-b0327c47f07d" providerId="ADAL" clId="{A3A00AE8-119F-45EA-84A2-EDDA51752E1C}" dt="2023-06-21T17:06:15.306" v="10537" actId="26606"/>
          <ac:spMkLst>
            <pc:docMk/>
            <pc:sldMk cId="43061003" sldId="329"/>
            <ac:spMk id="33" creationId="{A7457DD9-5A45-400A-AB4B-4B4EDECA25F1}"/>
          </ac:spMkLst>
        </pc:spChg>
        <pc:picChg chg="del">
          <ac:chgData name="DANIEL SOLOMON" userId="8bdb2d46-a7b6-4bac-9e02-b0327c47f07d" providerId="ADAL" clId="{A3A00AE8-119F-45EA-84A2-EDDA51752E1C}" dt="2023-06-21T17:01:09.078" v="10388" actId="21"/>
          <ac:picMkLst>
            <pc:docMk/>
            <pc:sldMk cId="43061003" sldId="329"/>
            <ac:picMk id="6" creationId="{EF8556AB-496C-3DD1-45A8-303DE7630A84}"/>
          </ac:picMkLst>
        </pc:picChg>
        <pc:picChg chg="mod">
          <ac:chgData name="DANIEL SOLOMON" userId="8bdb2d46-a7b6-4bac-9e02-b0327c47f07d" providerId="ADAL" clId="{A3A00AE8-119F-45EA-84A2-EDDA51752E1C}" dt="2023-06-21T17:06:15.306" v="10537" actId="26606"/>
          <ac:picMkLst>
            <pc:docMk/>
            <pc:sldMk cId="43061003" sldId="329"/>
            <ac:picMk id="10" creationId="{4724A4F2-31AF-A5E3-3B74-1E8F2CDBA7DB}"/>
          </ac:picMkLst>
        </pc:picChg>
      </pc:sldChg>
      <pc:sldChg chg="addSp modSp add mod ord modNotesTx">
        <pc:chgData name="DANIEL SOLOMON" userId="8bdb2d46-a7b6-4bac-9e02-b0327c47f07d" providerId="ADAL" clId="{A3A00AE8-119F-45EA-84A2-EDDA51752E1C}" dt="2023-06-21T17:35:46.373" v="11996" actId="20577"/>
        <pc:sldMkLst>
          <pc:docMk/>
          <pc:sldMk cId="928003189" sldId="330"/>
        </pc:sldMkLst>
        <pc:spChg chg="mod">
          <ac:chgData name="DANIEL SOLOMON" userId="8bdb2d46-a7b6-4bac-9e02-b0327c47f07d" providerId="ADAL" clId="{A3A00AE8-119F-45EA-84A2-EDDA51752E1C}" dt="2023-06-21T17:19:06.614" v="11238" actId="20577"/>
          <ac:spMkLst>
            <pc:docMk/>
            <pc:sldMk cId="928003189" sldId="330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1T17:27:02.486" v="11738" actId="20577"/>
          <ac:spMkLst>
            <pc:docMk/>
            <pc:sldMk cId="928003189" sldId="330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1T17:29:00.916" v="11759" actId="1036"/>
          <ac:picMkLst>
            <pc:docMk/>
            <pc:sldMk cId="928003189" sldId="330"/>
            <ac:picMk id="6" creationId="{1E40B376-E4BF-9209-9D1D-99733C6F980B}"/>
          </ac:picMkLst>
        </pc:picChg>
        <pc:picChg chg="mod">
          <ac:chgData name="DANIEL SOLOMON" userId="8bdb2d46-a7b6-4bac-9e02-b0327c47f07d" providerId="ADAL" clId="{A3A00AE8-119F-45EA-84A2-EDDA51752E1C}" dt="2023-06-21T17:24:20.247" v="11284" actId="14100"/>
          <ac:picMkLst>
            <pc:docMk/>
            <pc:sldMk cId="928003189" sldId="330"/>
            <ac:picMk id="10" creationId="{4724A4F2-31AF-A5E3-3B74-1E8F2CDBA7DB}"/>
          </ac:picMkLst>
        </pc:picChg>
      </pc:sldChg>
      <pc:sldChg chg="modSp mod modNotesTx">
        <pc:chgData name="DANIEL SOLOMON" userId="8bdb2d46-a7b6-4bac-9e02-b0327c47f07d" providerId="ADAL" clId="{A3A00AE8-119F-45EA-84A2-EDDA51752E1C}" dt="2023-06-22T16:34:11.347" v="14659" actId="20577"/>
        <pc:sldMkLst>
          <pc:docMk/>
          <pc:sldMk cId="520294434" sldId="331"/>
        </pc:sldMkLst>
        <pc:spChg chg="mod">
          <ac:chgData name="DANIEL SOLOMON" userId="8bdb2d46-a7b6-4bac-9e02-b0327c47f07d" providerId="ADAL" clId="{A3A00AE8-119F-45EA-84A2-EDDA51752E1C}" dt="2023-06-22T16:06:45.007" v="13582" actId="20577"/>
          <ac:spMkLst>
            <pc:docMk/>
            <pc:sldMk cId="520294434" sldId="331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34:11.347" v="14659" actId="20577"/>
          <ac:spMkLst>
            <pc:docMk/>
            <pc:sldMk cId="520294434" sldId="331"/>
            <ac:spMk id="3" creationId="{1DBCF4C8-53A3-12DF-08DC-2BB91573B7B7}"/>
          </ac:spMkLst>
        </pc:spChg>
      </pc:sldChg>
      <pc:sldChg chg="modSp mod">
        <pc:chgData name="DANIEL SOLOMON" userId="8bdb2d46-a7b6-4bac-9e02-b0327c47f07d" providerId="ADAL" clId="{A3A00AE8-119F-45EA-84A2-EDDA51752E1C}" dt="2023-06-22T16:39:00.966" v="14836" actId="20577"/>
        <pc:sldMkLst>
          <pc:docMk/>
          <pc:sldMk cId="3497865523" sldId="332"/>
        </pc:sldMkLst>
        <pc:spChg chg="mod">
          <ac:chgData name="DANIEL SOLOMON" userId="8bdb2d46-a7b6-4bac-9e02-b0327c47f07d" providerId="ADAL" clId="{A3A00AE8-119F-45EA-84A2-EDDA51752E1C}" dt="2023-06-22T16:39:00.966" v="14836" actId="20577"/>
          <ac:spMkLst>
            <pc:docMk/>
            <pc:sldMk cId="3497865523" sldId="332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11:44.603" v="13837" actId="207"/>
          <ac:spMkLst>
            <pc:docMk/>
            <pc:sldMk cId="3497865523" sldId="332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2T16:10:02.469" v="13585" actId="14100"/>
          <ac:picMkLst>
            <pc:docMk/>
            <pc:sldMk cId="3497865523" sldId="332"/>
            <ac:picMk id="7" creationId="{01D9DD37-9453-2F8F-0AFE-8E79C03905A8}"/>
          </ac:picMkLst>
        </pc:picChg>
      </pc:sldChg>
      <pc:sldChg chg="addSp modSp add mod">
        <pc:chgData name="DANIEL SOLOMON" userId="8bdb2d46-a7b6-4bac-9e02-b0327c47f07d" providerId="ADAL" clId="{A3A00AE8-119F-45EA-84A2-EDDA51752E1C}" dt="2023-06-22T15:53:15.044" v="13050" actId="313"/>
        <pc:sldMkLst>
          <pc:docMk/>
          <pc:sldMk cId="3610093990" sldId="333"/>
        </pc:sldMkLst>
        <pc:spChg chg="mod">
          <ac:chgData name="DANIEL SOLOMON" userId="8bdb2d46-a7b6-4bac-9e02-b0327c47f07d" providerId="ADAL" clId="{A3A00AE8-119F-45EA-84A2-EDDA51752E1C}" dt="2023-06-22T15:46:00.680" v="12554" actId="20577"/>
          <ac:spMkLst>
            <pc:docMk/>
            <pc:sldMk cId="3610093990" sldId="333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5:53:15.044" v="13050" actId="313"/>
          <ac:spMkLst>
            <pc:docMk/>
            <pc:sldMk cId="3610093990" sldId="333"/>
            <ac:spMk id="3" creationId="{1DBCF4C8-53A3-12DF-08DC-2BB91573B7B7}"/>
          </ac:spMkLst>
        </pc:spChg>
        <pc:picChg chg="add mod">
          <ac:chgData name="DANIEL SOLOMON" userId="8bdb2d46-a7b6-4bac-9e02-b0327c47f07d" providerId="ADAL" clId="{A3A00AE8-119F-45EA-84A2-EDDA51752E1C}" dt="2023-06-22T15:51:41.130" v="12818" actId="14100"/>
          <ac:picMkLst>
            <pc:docMk/>
            <pc:sldMk cId="3610093990" sldId="333"/>
            <ac:picMk id="6" creationId="{A00A586C-F1B5-5904-ECBE-99B34DD2CDFB}"/>
          </ac:picMkLst>
        </pc:picChg>
        <pc:picChg chg="mod">
          <ac:chgData name="DANIEL SOLOMON" userId="8bdb2d46-a7b6-4bac-9e02-b0327c47f07d" providerId="ADAL" clId="{A3A00AE8-119F-45EA-84A2-EDDA51752E1C}" dt="2023-06-22T15:51:43.553" v="12819" actId="14100"/>
          <ac:picMkLst>
            <pc:docMk/>
            <pc:sldMk cId="3610093990" sldId="333"/>
            <ac:picMk id="13" creationId="{00024C8A-D1C8-5534-328C-5FF434FB86F5}"/>
          </ac:picMkLst>
        </pc:picChg>
      </pc:sldChg>
      <pc:sldChg chg="delSp modSp add mod modNotesTx">
        <pc:chgData name="DANIEL SOLOMON" userId="8bdb2d46-a7b6-4bac-9e02-b0327c47f07d" providerId="ADAL" clId="{A3A00AE8-119F-45EA-84A2-EDDA51752E1C}" dt="2023-06-22T16:36:55.253" v="14833" actId="20577"/>
        <pc:sldMkLst>
          <pc:docMk/>
          <pc:sldMk cId="1315426857" sldId="334"/>
        </pc:sldMkLst>
        <pc:spChg chg="mod">
          <ac:chgData name="DANIEL SOLOMON" userId="8bdb2d46-a7b6-4bac-9e02-b0327c47f07d" providerId="ADAL" clId="{A3A00AE8-119F-45EA-84A2-EDDA51752E1C}" dt="2023-06-22T16:36:55.253" v="14833" actId="20577"/>
          <ac:spMkLst>
            <pc:docMk/>
            <pc:sldMk cId="1315426857" sldId="334"/>
            <ac:spMk id="3" creationId="{1DBCF4C8-53A3-12DF-08DC-2BB91573B7B7}"/>
          </ac:spMkLst>
        </pc:spChg>
        <pc:picChg chg="del">
          <ac:chgData name="DANIEL SOLOMON" userId="8bdb2d46-a7b6-4bac-9e02-b0327c47f07d" providerId="ADAL" clId="{A3A00AE8-119F-45EA-84A2-EDDA51752E1C}" dt="2023-06-22T15:54:22.317" v="13057" actId="21"/>
          <ac:picMkLst>
            <pc:docMk/>
            <pc:sldMk cId="1315426857" sldId="334"/>
            <ac:picMk id="6" creationId="{A00A586C-F1B5-5904-ECBE-99B34DD2CDFB}"/>
          </ac:picMkLst>
        </pc:picChg>
        <pc:picChg chg="mod">
          <ac:chgData name="DANIEL SOLOMON" userId="8bdb2d46-a7b6-4bac-9e02-b0327c47f07d" providerId="ADAL" clId="{A3A00AE8-119F-45EA-84A2-EDDA51752E1C}" dt="2023-06-22T16:35:25.538" v="14677" actId="14100"/>
          <ac:picMkLst>
            <pc:docMk/>
            <pc:sldMk cId="1315426857" sldId="334"/>
            <ac:picMk id="13" creationId="{00024C8A-D1C8-5534-328C-5FF434FB86F5}"/>
          </ac:picMkLst>
        </pc:picChg>
      </pc:sldChg>
      <pc:sldChg chg="modSp add mod">
        <pc:chgData name="DANIEL SOLOMON" userId="8bdb2d46-a7b6-4bac-9e02-b0327c47f07d" providerId="ADAL" clId="{A3A00AE8-119F-45EA-84A2-EDDA51752E1C}" dt="2023-06-22T16:22:10.162" v="14648" actId="20577"/>
        <pc:sldMkLst>
          <pc:docMk/>
          <pc:sldMk cId="2161419599" sldId="335"/>
        </pc:sldMkLst>
        <pc:spChg chg="mod">
          <ac:chgData name="DANIEL SOLOMON" userId="8bdb2d46-a7b6-4bac-9e02-b0327c47f07d" providerId="ADAL" clId="{A3A00AE8-119F-45EA-84A2-EDDA51752E1C}" dt="2023-06-22T16:22:10.162" v="14648" actId="20577"/>
          <ac:spMkLst>
            <pc:docMk/>
            <pc:sldMk cId="2161419599" sldId="335"/>
            <ac:spMk id="2" creationId="{1138CF48-1682-C985-9A15-4597653F5A91}"/>
          </ac:spMkLst>
        </pc:spChg>
        <pc:spChg chg="mod">
          <ac:chgData name="DANIEL SOLOMON" userId="8bdb2d46-a7b6-4bac-9e02-b0327c47f07d" providerId="ADAL" clId="{A3A00AE8-119F-45EA-84A2-EDDA51752E1C}" dt="2023-06-22T16:19:29.285" v="14645" actId="14100"/>
          <ac:spMkLst>
            <pc:docMk/>
            <pc:sldMk cId="2161419599" sldId="335"/>
            <ac:spMk id="3" creationId="{1DBCF4C8-53A3-12DF-08DC-2BB91573B7B7}"/>
          </ac:spMkLst>
        </pc:spChg>
        <pc:picChg chg="mod">
          <ac:chgData name="DANIEL SOLOMON" userId="8bdb2d46-a7b6-4bac-9e02-b0327c47f07d" providerId="ADAL" clId="{A3A00AE8-119F-45EA-84A2-EDDA51752E1C}" dt="2023-06-22T16:19:32.358" v="14647" actId="14100"/>
          <ac:picMkLst>
            <pc:docMk/>
            <pc:sldMk cId="2161419599" sldId="335"/>
            <ac:picMk id="7" creationId="{01D9DD37-9453-2F8F-0AFE-8E79C03905A8}"/>
          </ac:picMkLst>
        </pc:picChg>
      </pc:sldChg>
      <pc:sldMasterChg chg="modAnim modSldLayout">
        <pc:chgData name="DANIEL SOLOMON" userId="8bdb2d46-a7b6-4bac-9e02-b0327c47f07d" providerId="ADAL" clId="{A3A00AE8-119F-45EA-84A2-EDDA51752E1C}" dt="2023-06-20T14:05:56.536" v="178"/>
        <pc:sldMasterMkLst>
          <pc:docMk/>
          <pc:sldMasterMk cId="159124887" sldId="2147483937"/>
        </pc:sldMasterMkLst>
        <pc:sldLayoutChg chg="addSp">
          <pc:chgData name="DANIEL SOLOMON" userId="8bdb2d46-a7b6-4bac-9e02-b0327c47f07d" providerId="ADAL" clId="{A3A00AE8-119F-45EA-84A2-EDDA51752E1C}" dt="2023-06-20T14:05:56.536" v="178"/>
          <pc:sldLayoutMkLst>
            <pc:docMk/>
            <pc:sldMasterMk cId="159124887" sldId="2147483937"/>
            <pc:sldLayoutMk cId="2430711403" sldId="2147483938"/>
          </pc:sldLayoutMkLst>
          <pc:picChg chg="add">
            <ac:chgData name="DANIEL SOLOMON" userId="8bdb2d46-a7b6-4bac-9e02-b0327c47f07d" providerId="ADAL" clId="{A3A00AE8-119F-45EA-84A2-EDDA51752E1C}" dt="2023-06-20T14:05:56.536" v="178"/>
            <ac:picMkLst>
              <pc:docMk/>
              <pc:sldMasterMk cId="159124887" sldId="2147483937"/>
              <pc:sldLayoutMk cId="2430711403" sldId="2147483938"/>
              <ac:picMk id="5" creationId="{4C29B4A5-BA85-7B9F-298A-BCF1450B1F34}"/>
            </ac:picMkLst>
          </pc:picChg>
        </pc:sldLayoutChg>
      </pc:sldMasterChg>
      <pc:sldMasterChg chg="modAnim modSldLayout">
        <pc:chgData name="DANIEL SOLOMON" userId="8bdb2d46-a7b6-4bac-9e02-b0327c47f07d" providerId="ADAL" clId="{A3A00AE8-119F-45EA-84A2-EDDA51752E1C}" dt="2023-06-20T14:06:00.145" v="184"/>
        <pc:sldMasterMkLst>
          <pc:docMk/>
          <pc:sldMasterMk cId="74917130" sldId="2147483949"/>
        </pc:sldMasterMkLst>
        <pc:sldLayoutChg chg="addSp">
          <pc:chgData name="DANIEL SOLOMON" userId="8bdb2d46-a7b6-4bac-9e02-b0327c47f07d" providerId="ADAL" clId="{A3A00AE8-119F-45EA-84A2-EDDA51752E1C}" dt="2023-06-20T14:06:00.145" v="184"/>
          <pc:sldLayoutMkLst>
            <pc:docMk/>
            <pc:sldMasterMk cId="74917130" sldId="2147483949"/>
            <pc:sldLayoutMk cId="2728972015" sldId="2147483950"/>
          </pc:sldLayoutMkLst>
          <pc:picChg chg="add">
            <ac:chgData name="DANIEL SOLOMON" userId="8bdb2d46-a7b6-4bac-9e02-b0327c47f07d" providerId="ADAL" clId="{A3A00AE8-119F-45EA-84A2-EDDA51752E1C}" dt="2023-06-20T14:06:00.145" v="184"/>
            <ac:picMkLst>
              <pc:docMk/>
              <pc:sldMasterMk cId="74917130" sldId="2147483949"/>
              <pc:sldLayoutMk cId="2728972015" sldId="2147483950"/>
              <ac:picMk id="7" creationId="{1D3C5D80-4AC2-CF6A-EB59-9B7CEB0F144B}"/>
            </ac:picMkLst>
          </pc:picChg>
        </pc:sldLayoutChg>
      </pc:sldMasterChg>
      <pc:sldMasterChg chg="modAnim modSldLayout">
        <pc:chgData name="DANIEL SOLOMON" userId="8bdb2d46-a7b6-4bac-9e02-b0327c47f07d" providerId="ADAL" clId="{A3A00AE8-119F-45EA-84A2-EDDA51752E1C}" dt="2023-06-20T14:15:41.314" v="1174"/>
        <pc:sldMasterMkLst>
          <pc:docMk/>
          <pc:sldMasterMk cId="56553769" sldId="2147483961"/>
        </pc:sldMasterMkLst>
        <pc:sldLayoutChg chg="addSp">
          <pc:chgData name="DANIEL SOLOMON" userId="8bdb2d46-a7b6-4bac-9e02-b0327c47f07d" providerId="ADAL" clId="{A3A00AE8-119F-45EA-84A2-EDDA51752E1C}" dt="2023-06-20T14:15:36.984" v="1169"/>
          <pc:sldLayoutMkLst>
            <pc:docMk/>
            <pc:sldMasterMk cId="56553769" sldId="2147483961"/>
            <pc:sldLayoutMk cId="1066029455" sldId="2147483962"/>
          </pc:sldLayoutMkLst>
          <pc:picChg chg="add">
            <ac:chgData name="DANIEL SOLOMON" userId="8bdb2d46-a7b6-4bac-9e02-b0327c47f07d" providerId="ADAL" clId="{A3A00AE8-119F-45EA-84A2-EDDA51752E1C}" dt="2023-06-20T14:15:36.984" v="1169"/>
            <ac:picMkLst>
              <pc:docMk/>
              <pc:sldMasterMk cId="56553769" sldId="2147483961"/>
              <pc:sldLayoutMk cId="1066029455" sldId="2147483962"/>
              <ac:picMk id="10" creationId="{A00A97FE-1D41-B58E-2FC5-5E89FC162D5A}"/>
            </ac:picMkLst>
          </pc:picChg>
        </pc:sldLayoutChg>
      </pc:sldMaster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474AB726-1F10-4791-8BF8-0243FC8F0C82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68EB62B-3B8E-469A-B2EC-B4F84060E57A}">
      <dgm:prSet/>
      <dgm:spPr/>
      <dgm:t>
        <a:bodyPr/>
        <a:lstStyle/>
        <a:p>
          <a:r>
            <a:rPr lang="en-CA" dirty="0"/>
            <a:t>Git reset –hard &lt;To&gt;</a:t>
          </a:r>
        </a:p>
        <a:p>
          <a:r>
            <a:rPr lang="en-CA" dirty="0"/>
            <a:t>  returns to a previous commits and gets rid of all newer commits</a:t>
          </a:r>
          <a:endParaRPr lang="en-US" dirty="0"/>
        </a:p>
      </dgm:t>
    </dgm:pt>
    <dgm:pt modelId="{CEB70EF5-6C08-4B3F-91B8-643D29817D10}" type="parTrans" cxnId="{AD0F51B9-40AF-48A4-8287-473F209BAFB8}">
      <dgm:prSet/>
      <dgm:spPr/>
      <dgm:t>
        <a:bodyPr/>
        <a:lstStyle/>
        <a:p>
          <a:endParaRPr lang="en-US"/>
        </a:p>
      </dgm:t>
    </dgm:pt>
    <dgm:pt modelId="{522598DC-6521-4038-9240-461E9B46442B}" type="sibTrans" cxnId="{AD0F51B9-40AF-48A4-8287-473F209BAFB8}">
      <dgm:prSet/>
      <dgm:spPr/>
      <dgm:t>
        <a:bodyPr/>
        <a:lstStyle/>
        <a:p>
          <a:endParaRPr lang="en-US"/>
        </a:p>
      </dgm:t>
    </dgm:pt>
    <dgm:pt modelId="{8494A22C-E72B-403D-BD6C-8B47ED08307F}">
      <dgm:prSet/>
      <dgm:spPr/>
      <dgm:t>
        <a:bodyPr/>
        <a:lstStyle/>
        <a:p>
          <a:r>
            <a:rPr lang="en-CA" dirty="0"/>
            <a:t>Git revert &lt;Unwanted&gt; </a:t>
          </a:r>
        </a:p>
        <a:p>
          <a:r>
            <a:rPr lang="en-CA" dirty="0"/>
            <a:t>creates a new commit that basically jumps over the unwanted commit</a:t>
          </a:r>
          <a:endParaRPr lang="en-US" dirty="0"/>
        </a:p>
      </dgm:t>
    </dgm:pt>
    <dgm:pt modelId="{E5CFF133-F8B3-42FD-AC54-EE2EEA01A49F}" type="parTrans" cxnId="{08E4AB7E-3EBE-4356-B72F-C7D545FC6679}">
      <dgm:prSet/>
      <dgm:spPr/>
      <dgm:t>
        <a:bodyPr/>
        <a:lstStyle/>
        <a:p>
          <a:endParaRPr lang="en-US"/>
        </a:p>
      </dgm:t>
    </dgm:pt>
    <dgm:pt modelId="{7337B37E-FE9C-4A30-B5A0-83024455BC9D}" type="sibTrans" cxnId="{08E4AB7E-3EBE-4356-B72F-C7D545FC6679}">
      <dgm:prSet/>
      <dgm:spPr/>
      <dgm:t>
        <a:bodyPr/>
        <a:lstStyle/>
        <a:p>
          <a:endParaRPr lang="en-US"/>
        </a:p>
      </dgm:t>
    </dgm:pt>
    <dgm:pt modelId="{E1E7D67F-3A39-4378-A264-BC73BA9FAFFA}" type="pres">
      <dgm:prSet presAssocID="{474AB726-1F10-4791-8BF8-0243FC8F0C82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81399DE8-4605-4BDE-890A-44736D52F7C3}" type="pres">
      <dgm:prSet presAssocID="{F68EB62B-3B8E-469A-B2EC-B4F84060E57A}" presName="hierRoot1" presStyleCnt="0"/>
      <dgm:spPr/>
    </dgm:pt>
    <dgm:pt modelId="{D385C21B-5271-4035-88B9-8EE1FD4AEB7C}" type="pres">
      <dgm:prSet presAssocID="{F68EB62B-3B8E-469A-B2EC-B4F84060E57A}" presName="composite" presStyleCnt="0"/>
      <dgm:spPr/>
    </dgm:pt>
    <dgm:pt modelId="{4726500D-B924-430A-83D5-AFC342FC8587}" type="pres">
      <dgm:prSet presAssocID="{F68EB62B-3B8E-469A-B2EC-B4F84060E57A}" presName="background" presStyleLbl="node0" presStyleIdx="0" presStyleCnt="2"/>
      <dgm:spPr/>
    </dgm:pt>
    <dgm:pt modelId="{63136C40-5A59-47CD-94D1-698A466C8C63}" type="pres">
      <dgm:prSet presAssocID="{F68EB62B-3B8E-469A-B2EC-B4F84060E57A}" presName="text" presStyleLbl="fgAcc0" presStyleIdx="0" presStyleCnt="2">
        <dgm:presLayoutVars>
          <dgm:chPref val="3"/>
        </dgm:presLayoutVars>
      </dgm:prSet>
      <dgm:spPr/>
    </dgm:pt>
    <dgm:pt modelId="{03D48AEC-A416-4DF1-8AA0-7C4027715646}" type="pres">
      <dgm:prSet presAssocID="{F68EB62B-3B8E-469A-B2EC-B4F84060E57A}" presName="hierChild2" presStyleCnt="0"/>
      <dgm:spPr/>
    </dgm:pt>
    <dgm:pt modelId="{D8D61324-1A65-42A2-8DB5-C6EAE72577F1}" type="pres">
      <dgm:prSet presAssocID="{8494A22C-E72B-403D-BD6C-8B47ED08307F}" presName="hierRoot1" presStyleCnt="0"/>
      <dgm:spPr/>
    </dgm:pt>
    <dgm:pt modelId="{2C34D935-C3B6-4E4A-B7FF-5B649D06E52D}" type="pres">
      <dgm:prSet presAssocID="{8494A22C-E72B-403D-BD6C-8B47ED08307F}" presName="composite" presStyleCnt="0"/>
      <dgm:spPr/>
    </dgm:pt>
    <dgm:pt modelId="{9FEF46DD-BA5C-41F2-AA72-833DD60D06A8}" type="pres">
      <dgm:prSet presAssocID="{8494A22C-E72B-403D-BD6C-8B47ED08307F}" presName="background" presStyleLbl="node0" presStyleIdx="1" presStyleCnt="2"/>
      <dgm:spPr/>
    </dgm:pt>
    <dgm:pt modelId="{1652C488-F244-47E0-85F6-CB163D4F8B6E}" type="pres">
      <dgm:prSet presAssocID="{8494A22C-E72B-403D-BD6C-8B47ED08307F}" presName="text" presStyleLbl="fgAcc0" presStyleIdx="1" presStyleCnt="2">
        <dgm:presLayoutVars>
          <dgm:chPref val="3"/>
        </dgm:presLayoutVars>
      </dgm:prSet>
      <dgm:spPr/>
    </dgm:pt>
    <dgm:pt modelId="{47DC33B8-687D-4CAF-ADC4-8FA27D56BB69}" type="pres">
      <dgm:prSet presAssocID="{8494A22C-E72B-403D-BD6C-8B47ED08307F}" presName="hierChild2" presStyleCnt="0"/>
      <dgm:spPr/>
    </dgm:pt>
  </dgm:ptLst>
  <dgm:cxnLst>
    <dgm:cxn modelId="{08E4AB7E-3EBE-4356-B72F-C7D545FC6679}" srcId="{474AB726-1F10-4791-8BF8-0243FC8F0C82}" destId="{8494A22C-E72B-403D-BD6C-8B47ED08307F}" srcOrd="1" destOrd="0" parTransId="{E5CFF133-F8B3-42FD-AC54-EE2EEA01A49F}" sibTransId="{7337B37E-FE9C-4A30-B5A0-83024455BC9D}"/>
    <dgm:cxn modelId="{A43151A3-1AE8-4F24-9571-5FC92C0F2AA9}" type="presOf" srcId="{474AB726-1F10-4791-8BF8-0243FC8F0C82}" destId="{E1E7D67F-3A39-4378-A264-BC73BA9FAFFA}" srcOrd="0" destOrd="0" presId="urn:microsoft.com/office/officeart/2005/8/layout/hierarchy1"/>
    <dgm:cxn modelId="{AD0F51B9-40AF-48A4-8287-473F209BAFB8}" srcId="{474AB726-1F10-4791-8BF8-0243FC8F0C82}" destId="{F68EB62B-3B8E-469A-B2EC-B4F84060E57A}" srcOrd="0" destOrd="0" parTransId="{CEB70EF5-6C08-4B3F-91B8-643D29817D10}" sibTransId="{522598DC-6521-4038-9240-461E9B46442B}"/>
    <dgm:cxn modelId="{221CF6B9-B3E5-4C86-957D-E395C1E6C9FB}" type="presOf" srcId="{F68EB62B-3B8E-469A-B2EC-B4F84060E57A}" destId="{63136C40-5A59-47CD-94D1-698A466C8C63}" srcOrd="0" destOrd="0" presId="urn:microsoft.com/office/officeart/2005/8/layout/hierarchy1"/>
    <dgm:cxn modelId="{2C67A7ED-0DFD-415D-8126-9160FD1542C4}" type="presOf" srcId="{8494A22C-E72B-403D-BD6C-8B47ED08307F}" destId="{1652C488-F244-47E0-85F6-CB163D4F8B6E}" srcOrd="0" destOrd="0" presId="urn:microsoft.com/office/officeart/2005/8/layout/hierarchy1"/>
    <dgm:cxn modelId="{1FCF9D42-EFD5-43B4-8B28-438161D7D3E5}" type="presParOf" srcId="{E1E7D67F-3A39-4378-A264-BC73BA9FAFFA}" destId="{81399DE8-4605-4BDE-890A-44736D52F7C3}" srcOrd="0" destOrd="0" presId="urn:microsoft.com/office/officeart/2005/8/layout/hierarchy1"/>
    <dgm:cxn modelId="{7359A67D-6258-4F15-B895-9346CAB934E3}" type="presParOf" srcId="{81399DE8-4605-4BDE-890A-44736D52F7C3}" destId="{D385C21B-5271-4035-88B9-8EE1FD4AEB7C}" srcOrd="0" destOrd="0" presId="urn:microsoft.com/office/officeart/2005/8/layout/hierarchy1"/>
    <dgm:cxn modelId="{96E98B12-B562-4FC9-B885-41F36C661E51}" type="presParOf" srcId="{D385C21B-5271-4035-88B9-8EE1FD4AEB7C}" destId="{4726500D-B924-430A-83D5-AFC342FC8587}" srcOrd="0" destOrd="0" presId="urn:microsoft.com/office/officeart/2005/8/layout/hierarchy1"/>
    <dgm:cxn modelId="{75031D0D-6C0C-42C6-9CE6-E9C31DCA276E}" type="presParOf" srcId="{D385C21B-5271-4035-88B9-8EE1FD4AEB7C}" destId="{63136C40-5A59-47CD-94D1-698A466C8C63}" srcOrd="1" destOrd="0" presId="urn:microsoft.com/office/officeart/2005/8/layout/hierarchy1"/>
    <dgm:cxn modelId="{BE101DE0-C78A-4944-8609-E811CEC5E3EB}" type="presParOf" srcId="{81399DE8-4605-4BDE-890A-44736D52F7C3}" destId="{03D48AEC-A416-4DF1-8AA0-7C4027715646}" srcOrd="1" destOrd="0" presId="urn:microsoft.com/office/officeart/2005/8/layout/hierarchy1"/>
    <dgm:cxn modelId="{E1AC964A-2941-4D5C-BF6E-6F9CFF700C4E}" type="presParOf" srcId="{E1E7D67F-3A39-4378-A264-BC73BA9FAFFA}" destId="{D8D61324-1A65-42A2-8DB5-C6EAE72577F1}" srcOrd="1" destOrd="0" presId="urn:microsoft.com/office/officeart/2005/8/layout/hierarchy1"/>
    <dgm:cxn modelId="{B999170B-8B1B-40FC-9490-91E02DDB116B}" type="presParOf" srcId="{D8D61324-1A65-42A2-8DB5-C6EAE72577F1}" destId="{2C34D935-C3B6-4E4A-B7FF-5B649D06E52D}" srcOrd="0" destOrd="0" presId="urn:microsoft.com/office/officeart/2005/8/layout/hierarchy1"/>
    <dgm:cxn modelId="{D9F5F1CA-8A6C-4E6B-8C7B-A49B82DF545D}" type="presParOf" srcId="{2C34D935-C3B6-4E4A-B7FF-5B649D06E52D}" destId="{9FEF46DD-BA5C-41F2-AA72-833DD60D06A8}" srcOrd="0" destOrd="0" presId="urn:microsoft.com/office/officeart/2005/8/layout/hierarchy1"/>
    <dgm:cxn modelId="{71DD672F-C8BF-4E08-B9C9-DA9D04418D16}" type="presParOf" srcId="{2C34D935-C3B6-4E4A-B7FF-5B649D06E52D}" destId="{1652C488-F244-47E0-85F6-CB163D4F8B6E}" srcOrd="1" destOrd="0" presId="urn:microsoft.com/office/officeart/2005/8/layout/hierarchy1"/>
    <dgm:cxn modelId="{E4DA41D3-5164-41DF-B829-863EB4350A02}" type="presParOf" srcId="{D8D61324-1A65-42A2-8DB5-C6EAE72577F1}" destId="{47DC33B8-687D-4CAF-ADC4-8FA27D56BB6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26500D-B924-430A-83D5-AFC342FC8587}">
      <dsp:nvSpPr>
        <dsp:cNvPr id="0" name=""/>
        <dsp:cNvSpPr/>
      </dsp:nvSpPr>
      <dsp:spPr>
        <a:xfrm>
          <a:off x="990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3136C40-5A59-47CD-94D1-698A466C8C63}">
      <dsp:nvSpPr>
        <dsp:cNvPr id="0" name=""/>
        <dsp:cNvSpPr/>
      </dsp:nvSpPr>
      <dsp:spPr>
        <a:xfrm>
          <a:off x="387339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Git reset –hard &lt;To&gt;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  returns to a previous commits and gets rid of all newer commits</a:t>
          </a:r>
          <a:endParaRPr lang="en-US" sz="2500" kern="1200" dirty="0"/>
        </a:p>
      </dsp:txBody>
      <dsp:txXfrm>
        <a:off x="452009" y="1011094"/>
        <a:ext cx="3347796" cy="2078641"/>
      </dsp:txXfrm>
    </dsp:sp>
    <dsp:sp modelId="{9FEF46DD-BA5C-41F2-AA72-833DD60D06A8}">
      <dsp:nvSpPr>
        <dsp:cNvPr id="0" name=""/>
        <dsp:cNvSpPr/>
      </dsp:nvSpPr>
      <dsp:spPr>
        <a:xfrm>
          <a:off x="4250824" y="579393"/>
          <a:ext cx="3477136" cy="220798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52C488-F244-47E0-85F6-CB163D4F8B6E}">
      <dsp:nvSpPr>
        <dsp:cNvPr id="0" name=""/>
        <dsp:cNvSpPr/>
      </dsp:nvSpPr>
      <dsp:spPr>
        <a:xfrm>
          <a:off x="4637172" y="946424"/>
          <a:ext cx="3477136" cy="220798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Git revert &lt;Unwanted&gt; </a:t>
          </a:r>
        </a:p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2500" kern="1200" dirty="0"/>
            <a:t>creates a new commit that basically jumps over the unwanted commit</a:t>
          </a:r>
          <a:endParaRPr lang="en-US" sz="2500" kern="1200" dirty="0"/>
        </a:p>
      </dsp:txBody>
      <dsp:txXfrm>
        <a:off x="4701842" y="1011094"/>
        <a:ext cx="3347796" cy="207864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8D084D46-E047-710E-13BF-6B46D9E9295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C324C10-0A79-BA2E-BE91-ACF771460D7F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15364" name="Rectangle 4">
            <a:extLst>
              <a:ext uri="{FF2B5EF4-FFF2-40B4-BE49-F238E27FC236}">
                <a16:creationId xmlns:a16="http://schemas.microsoft.com/office/drawing/2014/main" id="{3416D683-DECA-A61D-2C02-9FD8A3F68D87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592D486F-6247-BC93-8E49-26DD6BA7E4E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>
            <a:extLst>
              <a:ext uri="{FF2B5EF4-FFF2-40B4-BE49-F238E27FC236}">
                <a16:creationId xmlns:a16="http://schemas.microsoft.com/office/drawing/2014/main" id="{B1A92359-606A-43AC-8BD0-1F374E54AFB9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5127" name="Rectangle 7">
            <a:extLst>
              <a:ext uri="{FF2B5EF4-FFF2-40B4-BE49-F238E27FC236}">
                <a16:creationId xmlns:a16="http://schemas.microsoft.com/office/drawing/2014/main" id="{69F9DDB7-D496-CC5C-A024-D57067A387E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9677A5F0-C83F-4777-97AA-667152DDF9A4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" charset="0"/>
        <a:ea typeface="MS PGothic" panose="020B0600070205080204" pitchFamily="34" charset="-128"/>
        <a:cs typeface="MS PGothic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i="0">
                <a:solidFill>
                  <a:srgbClr val="202124"/>
                </a:solidFill>
                <a:effectLst/>
                <a:latin typeface="Google Sans"/>
              </a:rPr>
              <a:t>Rollback is </a:t>
            </a:r>
            <a:r>
              <a:rPr lang="en-US" b="0" i="0">
                <a:solidFill>
                  <a:srgbClr val="040C28"/>
                </a:solidFill>
                <a:effectLst/>
                <a:latin typeface="Google Sans"/>
              </a:rPr>
              <a:t>returning a hardware product or software program back to an earlier version after encountering issues with a later version</a:t>
            </a:r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02561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https://www.youtube.com/watch?v=IWR24Z1yp80&amp;ab_channel=JavaHomeCloud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076526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234834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For later on: local and remote branches must have the same names for git and </a:t>
            </a:r>
            <a:r>
              <a:rPr lang="en-CA" err="1"/>
              <a:t>github</a:t>
            </a:r>
            <a:r>
              <a:rPr lang="en-CA"/>
              <a:t> to work together seamlessly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4362335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632738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722880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98974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/>
              <a:t>Whether private or public repo, using https is less hassle than using </a:t>
            </a:r>
            <a:r>
              <a:rPr lang="en-US" b="1" err="1"/>
              <a:t>ssh</a:t>
            </a:r>
            <a:r>
              <a:rPr lang="en-US" b="1"/>
              <a:t>.</a:t>
            </a:r>
          </a:p>
          <a:p>
            <a:r>
              <a:rPr lang="en-US" b="1" err="1"/>
              <a:t>Ssh</a:t>
            </a:r>
            <a:r>
              <a:rPr lang="en-US" b="1"/>
              <a:t> is not covered in this course, and https is secure enough for our purposes. </a:t>
            </a:r>
          </a:p>
          <a:p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53152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319909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pull origin main 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main here is the remote branch being pulled you can pull from any branch if you have the https link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336938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pull origin main 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2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CA" sz="12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origin here is the remote branch being pulled you can pull from any branch if you have the link</a:t>
            </a:r>
            <a:endParaRPr lang="en-CA" sz="1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39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585080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Creating a new repo on </a:t>
            </a:r>
            <a:r>
              <a:rPr lang="en-CA" dirty="0" err="1"/>
              <a:t>github</a:t>
            </a:r>
            <a:endParaRPr lang="en-CA" dirty="0"/>
          </a:p>
          <a:p>
            <a:r>
              <a:rPr lang="en-CA" dirty="0"/>
              <a:t>https://docs.github.com/en/repositories/creating-and-managing-repositories/creating-a-new-repository</a:t>
            </a:r>
          </a:p>
          <a:p>
            <a:endParaRPr lang="en-CA" dirty="0"/>
          </a:p>
          <a:p>
            <a:r>
              <a:rPr lang="en-CA" dirty="0"/>
              <a:t>Pushing our local repo to </a:t>
            </a:r>
            <a:r>
              <a:rPr lang="en-CA" dirty="0" err="1"/>
              <a:t>github</a:t>
            </a:r>
            <a:endParaRPr lang="en-CA" dirty="0"/>
          </a:p>
          <a:p>
            <a:r>
              <a:rPr lang="en-CA" dirty="0"/>
              <a:t>https://docs.github.com/en/migrations/importing-source-code/using-the-command-line-to-import-source-code/adding-locally-hosted-code-to-github#adding-a-local-repository-to-github-using-git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659638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dirty="0"/>
              <a:t>Notice that if you clone a repo, you do not need to use</a:t>
            </a:r>
          </a:p>
          <a:p>
            <a:r>
              <a:rPr lang="en-CA" b="1" dirty="0"/>
              <a:t>Git remote add origin &lt;</a:t>
            </a:r>
            <a:r>
              <a:rPr lang="en-CA" b="1" dirty="0" err="1"/>
              <a:t>url</a:t>
            </a:r>
            <a:r>
              <a:rPr lang="en-CA" b="1" dirty="0"/>
              <a:t>&gt;</a:t>
            </a:r>
          </a:p>
          <a:p>
            <a:r>
              <a:rPr lang="en-CA" b="1" dirty="0"/>
              <a:t>Cloning a repo, allows you to create a local copy of the remote repo. </a:t>
            </a:r>
          </a:p>
          <a:p>
            <a:endParaRPr lang="en-CA" b="1" dirty="0"/>
          </a:p>
          <a:p>
            <a:r>
              <a:rPr lang="en-CA" b="1" dirty="0"/>
              <a:t>To read any public repo by cloning or pulling, you just need the https code.</a:t>
            </a:r>
          </a:p>
          <a:p>
            <a:r>
              <a:rPr lang="en-CA" b="1" dirty="0"/>
              <a:t>To write into a public repo, you need the Personal Access Token of the account which owns it.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875344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Notes to remember: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push -u origin </a:t>
            </a:r>
            <a:r>
              <a:rPr lang="en-CA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localbranch_name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// here you're creating a new remote branch which has the same name as the local branch . the local and remote branch must have the same name to enable pushing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The -u parameter is only needed if no remote branch has the </a:t>
            </a:r>
            <a:r>
              <a:rPr lang="en-CA" sz="18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localbranch_name</a:t>
            </a: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in this case, a new remote branch will be created by the addition of -u parameter.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 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</a:pPr>
            <a:r>
              <a:rPr lang="en-CA" sz="18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// if the local branch already has the name of the remote branch you can simply use 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lnSpc>
                <a:spcPct val="107000"/>
              </a:lnSpc>
              <a:spcAft>
                <a:spcPts val="800"/>
              </a:spcAft>
            </a:pPr>
            <a:r>
              <a:rPr lang="en-CA" sz="1800" b="1" dirty="0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git push origin </a:t>
            </a:r>
            <a:r>
              <a:rPr lang="en-CA" sz="1800" b="1" dirty="0" err="1">
                <a:solidFill>
                  <a:srgbClr val="FF0000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same_name_of_remote&amp;local_branches</a:t>
            </a:r>
            <a:endParaRPr lang="en-CA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573008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959003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Try the Utility library </a:t>
            </a:r>
            <a:r>
              <a:rPr lang="en-CA"/>
              <a:t>group project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44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628742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git reset &lt;filename&gt; // </a:t>
            </a:r>
            <a:r>
              <a:rPr lang="en-CA" b="1" i="0" err="1">
                <a:solidFill>
                  <a:srgbClr val="040C28"/>
                </a:solidFill>
                <a:effectLst/>
                <a:latin typeface="Google Sans"/>
              </a:rPr>
              <a:t>unstages</a:t>
            </a:r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 the file before commit</a:t>
            </a:r>
          </a:p>
          <a:p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Git reset // </a:t>
            </a:r>
            <a:r>
              <a:rPr lang="en-CA" b="1" i="0" err="1">
                <a:solidFill>
                  <a:srgbClr val="040C28"/>
                </a:solidFill>
                <a:effectLst/>
                <a:latin typeface="Google Sans"/>
              </a:rPr>
              <a:t>unstages</a:t>
            </a:r>
            <a:r>
              <a:rPr lang="en-CA" b="1" i="0">
                <a:solidFill>
                  <a:srgbClr val="040C28"/>
                </a:solidFill>
                <a:effectLst/>
                <a:latin typeface="Google Sans"/>
              </a:rPr>
              <a:t> everything that has not been committed yet </a:t>
            </a:r>
            <a:endParaRPr lang="en-CA" b="1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583993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b="0" i="0" dirty="0">
                <a:solidFill>
                  <a:srgbClr val="1F2937"/>
                </a:solidFill>
                <a:effectLst/>
                <a:latin typeface="Roboto" panose="020B0604020202020204" pitchFamily="2" charset="0"/>
              </a:rPr>
              <a:t>Benefit of the –global parameter:</a:t>
            </a:r>
          </a:p>
          <a:p>
            <a:pPr algn="l"/>
            <a:endParaRPr lang="en-US" b="0" i="0" dirty="0">
              <a:solidFill>
                <a:srgbClr val="1F2937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b="0" i="0" dirty="0">
                <a:solidFill>
                  <a:srgbClr val="1F2937"/>
                </a:solidFill>
                <a:effectLst/>
                <a:latin typeface="Roboto" panose="020B0604020202020204" pitchFamily="2" charset="0"/>
              </a:rPr>
              <a:t>The global git username and email address are associated with commits on all repositories on your system that don’t have repository-specific values.</a:t>
            </a:r>
          </a:p>
          <a:p>
            <a:pPr algn="l"/>
            <a:endParaRPr lang="en-US" b="0" i="0" dirty="0">
              <a:solidFill>
                <a:srgbClr val="1F2937"/>
              </a:solidFill>
              <a:effectLst/>
              <a:latin typeface="Roboto" panose="020B0604020202020204" pitchFamily="2" charset="0"/>
            </a:endParaRPr>
          </a:p>
          <a:p>
            <a:pPr algn="l"/>
            <a:r>
              <a:rPr lang="en-US" b="0" i="0" dirty="0">
                <a:solidFill>
                  <a:srgbClr val="1F2937"/>
                </a:solidFill>
                <a:effectLst/>
                <a:latin typeface="Roboto" panose="020B0604020202020204" pitchFamily="2" charset="0"/>
              </a:rPr>
              <a:t>To set your global commit name and email address run the git config command with the --global option:</a:t>
            </a:r>
          </a:p>
          <a:p>
            <a:r>
              <a:rPr lang="en-US" dirty="0"/>
              <a:t>git config --global user.name "Your Name“</a:t>
            </a:r>
          </a:p>
          <a:p>
            <a:r>
              <a:rPr lang="en-US" dirty="0"/>
              <a:t>git config --global </a:t>
            </a:r>
            <a:r>
              <a:rPr lang="en-US" dirty="0" err="1"/>
              <a:t>user.email</a:t>
            </a:r>
            <a:r>
              <a:rPr lang="en-US" dirty="0"/>
              <a:t> "youremail@yourdomain.com"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60957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git log --graph --</a:t>
            </a:r>
            <a:r>
              <a:rPr lang="en-CA" err="1"/>
              <a:t>oneline</a:t>
            </a:r>
            <a:r>
              <a:rPr lang="en-CA"/>
              <a:t> –all </a:t>
            </a:r>
            <a:r>
              <a:rPr lang="en-CA" b="1"/>
              <a:t>// shows the commits as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7881500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git log --graph --</a:t>
            </a:r>
            <a:r>
              <a:rPr lang="en-CA" err="1"/>
              <a:t>oneline</a:t>
            </a:r>
            <a:r>
              <a:rPr lang="en-CA"/>
              <a:t> –all </a:t>
            </a:r>
            <a:r>
              <a:rPr lang="en-CA" b="1"/>
              <a:t>// shows the commits as a tree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3508676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Given three commits</a:t>
            </a:r>
          </a:p>
          <a:p>
            <a:r>
              <a:rPr lang="en-CA" dirty="0"/>
              <a:t>Commit 3</a:t>
            </a:r>
          </a:p>
          <a:p>
            <a:r>
              <a:rPr lang="en-CA" dirty="0"/>
              <a:t>Commit 2</a:t>
            </a:r>
          </a:p>
          <a:p>
            <a:r>
              <a:rPr lang="en-CA" dirty="0"/>
              <a:t>Commit 1</a:t>
            </a:r>
          </a:p>
          <a:p>
            <a:r>
              <a:rPr lang="en-CA" dirty="0"/>
              <a:t>If you want to delete commit 3 and return to commit two use:</a:t>
            </a:r>
          </a:p>
          <a:p>
            <a:r>
              <a:rPr lang="en-CA" dirty="0"/>
              <a:t>Git reset –hard commit2 // resets to commit 2</a:t>
            </a:r>
          </a:p>
          <a:p>
            <a:endParaRPr lang="en-CA" dirty="0"/>
          </a:p>
          <a:p>
            <a:r>
              <a:rPr lang="en-CA" dirty="0"/>
              <a:t>If you do not used the –hard option, the commit will be deleted, but the changes made to the file will still be there</a:t>
            </a:r>
          </a:p>
          <a:p>
            <a:endParaRPr lang="en-CA" dirty="0"/>
          </a:p>
          <a:p>
            <a:r>
              <a:rPr lang="en-CA" dirty="0"/>
              <a:t>https://www.youtube.com/watch?v=IWR24Z1yp80&amp;ab_channel=JavaHomeCloud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2510678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Git reset --hard commit2 //deletes commit3 and removes it changes from the file</a:t>
            </a:r>
          </a:p>
          <a:p>
            <a:r>
              <a:rPr lang="en-CA" dirty="0"/>
              <a:t>Git reset commit2 // deletes commit3, but keeps its changes in the file which then have to be staged and committed.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5500888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Git revert &lt;unwanted commit&gt;</a:t>
            </a:r>
          </a:p>
          <a:p>
            <a:r>
              <a:rPr lang="en-CA" dirty="0"/>
              <a:t>Creates a new commit which is similar to the commit before the unwanted commit.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77A5F0-C83F-4777-97AA-667152DDF9A4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05947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CCD07-DD52-56D7-9E8C-F73147F8A0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1F44DA-D167-105B-FBD4-7D23DF85A7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F9EDD5-3861-5C63-0B95-70E98B543E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D150446-9748-452A-AA49-79DA86BCD377}" type="datetime5">
              <a:rPr lang="en-US" altLang="en-US" smtClean="0"/>
              <a:pPr>
                <a:defRPr/>
              </a:pPr>
              <a:t>23-Oct-25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A63AD4-442E-C338-B20A-6685E91772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F2235-959D-69F1-DDF7-97C8A7CA9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B1E6B8-17A2-4A9C-A840-526B5D6FA521}" type="slidenum">
              <a:rPr lang="en-US" altLang="en-US" smtClean="0"/>
              <a:pPr/>
              <a:t>‹#›</a:t>
            </a:fld>
            <a:endParaRPr lang="en-US" altLang="en-US"/>
          </a:p>
        </p:txBody>
      </p:sp>
      <p:pic>
        <p:nvPicPr>
          <p:cNvPr id="7" name="Picture 18">
            <a:extLst>
              <a:ext uri="{FF2B5EF4-FFF2-40B4-BE49-F238E27FC236}">
                <a16:creationId xmlns:a16="http://schemas.microsoft.com/office/drawing/2014/main" id="{1D3C5D80-4AC2-CF6A-EB59-9B7CEB0F144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91000" y="4876800"/>
            <a:ext cx="838200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289720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4A0CC7-6F4D-C64B-3282-07CEB89310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C1D935-5581-7076-E53A-1DACCE22BC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C7B58-9758-F61E-3A0E-7CD05AFE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B21901C5-8176-4FB2-A5DE-913FF25463DC}" type="datetimeFigureOut">
              <a:rPr lang="en-US" smtClean="0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42C863-8751-FA80-9959-55DA106A68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F086FB-7BFB-AFCB-180E-60F74825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2EAB19-C318-44B0-A875-43BB9C089664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09469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42E1939-3520-257F-403E-1D73CF0EE4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E39CE0-E5DB-70B9-92F2-F7623AB099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AD16AB-621F-84A1-66BC-EE950753A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02619DC-FAE6-419F-897E-5584B4271116}" type="datetimeFigureOut">
              <a:rPr lang="en-US" smtClean="0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6A95AC-774C-3715-BCCB-EAEED09A7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23FF4B-19D2-F728-CDB1-7597F0DFCB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8F7F39-153A-44D3-A49A-925D5668B08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83563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7B5D8-5507-93D7-3426-CCF444FC62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6FEFAD-BE9E-CFFC-71E2-B8833302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BCCDF-BD64-E508-9CA0-F370C0258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687B4B6-005C-42AD-A2E9-B996B597D54D}" type="datetimeFigureOut">
              <a:rPr lang="en-US" smtClean="0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FD281E-4C24-E25B-1FC4-FE20ADE65E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54E62-546D-8D14-CD7A-74758BE1A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4976-31AB-4A03-A2E0-94FEA40CE4B7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76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D0E68A-4F76-06A6-C6C1-97FF9D5261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2893F3-E8FC-C796-170F-8CCF4A458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32711B-14AF-EC78-E7EF-DDBD66EF8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52BD5362-764A-44CA-A6A6-490DCE492F51}" type="datetimeFigureOut">
              <a:rPr lang="en-US" smtClean="0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5A7EB9-3F01-6A12-FF07-EF79378237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754E5D-A127-C988-D15B-FE634E86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237442-BA79-4E7D-9BF9-09A282938F6F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380351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116BE-17E6-319C-B879-41776C80B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9C8496-CAD6-28F0-A5BA-AE69F14F2C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97AFA8F-3AE7-CC54-623E-4746C43FF4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3E029E-C017-22E9-0C08-AC98B88FE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326FC2EF-6CDF-45A0-99B6-F97D6A1C45A2}" type="datetimeFigureOut">
              <a:rPr lang="en-US" smtClean="0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77FED19-29D5-2555-FB49-ABF9C5207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E1B6F-0A19-695B-2CD6-7D3244C6B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C1D771-8725-4EC3-95CD-4C849F927941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0182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546A-BE8F-AD87-606F-73FB0471F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ACD3AE-BA76-63C1-FB8C-B4177E1F31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865FA-A946-451D-10DB-22595BA898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7C981A-E35D-A36C-E4B6-ADEAAA3EB5B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1944247-C413-5E15-AB25-7CC5A7FC6B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58D346D-D157-CAE9-5755-5C3F9643DC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293F49DB-211E-45A3-9403-1FF38EBA0E2B}" type="datetimeFigureOut">
              <a:rPr lang="en-US" smtClean="0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72B513E-5276-F69F-73AD-37BFC08DF7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950668D-E266-5B05-3C11-7586A6B844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4E8136-F567-4291-9460-555E64EBEE25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6504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D4B70-3CF1-9FD5-77F3-0B85E71AA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B755216-E982-DC1A-94ED-FF14703DD6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D1A90FF-1AA2-42B5-9EB7-05135F73F263}" type="datetimeFigureOut">
              <a:rPr lang="en-US" smtClean="0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F4E804-0AC1-8420-4EFA-C3B78BD37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550CFE-55B1-FBD7-D940-2A0312129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42EA97-0D3A-4827-B901-6B7529AF9F2E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936375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03D6EFE-0BF1-9118-8697-EB99DC9F7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9FE5124-0F4A-4A42-93FD-32CC60876295}" type="datetimeFigureOut">
              <a:rPr lang="en-US" smtClean="0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A9C5DDC-C362-627C-8FEA-4EAC678AF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F04FD6-4DB4-A2E0-5429-F61957D79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4E894F-5674-4F0C-ACC6-520D0A3CBFD6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2402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49A71-708D-4DD2-F02D-5381593A8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79D57-8AEC-491A-CB1A-10C768E17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2C01AAD-31C1-E667-1298-2433974C91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15B3A-9266-B28C-E98D-56AEF67889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DC4EE4CD-5D15-465A-BA90-A86590522BBF}" type="datetimeFigureOut">
              <a:rPr lang="en-US" smtClean="0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63E21-C383-F2DF-0280-C9D471477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48253C-ACC6-82F3-9A67-26533A9DE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6F541-304D-4929-A4AE-B12E83E5FF98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53869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1252A4-7292-9F8B-CC7B-6BB4B6DDFA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F7BAAA-6B03-6F65-02FE-D55676AC3CB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8C7658-9D6B-2426-2070-779707331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DEEE4-C2A1-4BCA-F7E2-6B23AD8D04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84C7E8E7-9368-4920-9D31-1F96C23FA95C}" type="datetimeFigureOut">
              <a:rPr lang="en-US" smtClean="0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9F355A-04E2-BD9C-226A-EF10C8A89B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84584-40E5-3D26-560F-C317B1EDD9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5C37CB-E587-432C-BE30-528A7A7A1D6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22366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B9E84A6-C503-D0A5-B691-CF0BF0543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370344-D2E3-8091-4903-0C2AC5650A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A4A49-0960-B975-9B90-C80AB792C03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2D490470-8E66-4D29-AD8B-6011489D8822}" type="datetimeFigureOut">
              <a:rPr lang="en-US" smtClean="0"/>
              <a:pPr>
                <a:defRPr/>
              </a:pPr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286684-ED25-1DBF-A4D0-6F32BB1DD85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0E79E-D1B8-D62A-7742-37238226B0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196EC0-FB33-401F-9A11-730DA1B88A79}" type="slidenum">
              <a:rPr lang="en-US" altLang="en-US" smtClean="0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49171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0" r:id="rId1"/>
    <p:sldLayoutId id="2147483951" r:id="rId2"/>
    <p:sldLayoutId id="2147483952" r:id="rId3"/>
    <p:sldLayoutId id="2147483953" r:id="rId4"/>
    <p:sldLayoutId id="2147483954" r:id="rId5"/>
    <p:sldLayoutId id="2147483955" r:id="rId6"/>
    <p:sldLayoutId id="2147483956" r:id="rId7"/>
    <p:sldLayoutId id="2147483957" r:id="rId8"/>
    <p:sldLayoutId id="2147483958" r:id="rId9"/>
    <p:sldLayoutId id="2147483959" r:id="rId10"/>
    <p:sldLayoutId id="2147483960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22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png"/><Relationship Id="rId2" Type="http://schemas.openxmlformats.org/officeDocument/2006/relationships/hyperlink" Target="mailto:Danielberihun92@gmail.com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hyperlink" Target="https://git-scm.com/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hyperlink" Target="https://git-scm.com/download/wi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code.visualstudio.com/download" TargetMode="Externa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e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jpeg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7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sv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hyperlink" Target="https://github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402" name="Rectangle 16393">
            <a:extLst>
              <a:ext uri="{FF2B5EF4-FFF2-40B4-BE49-F238E27FC236}">
                <a16:creationId xmlns:a16="http://schemas.microsoft.com/office/drawing/2014/main" id="{352BEC0E-22F8-46D0-9632-375DB541B0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386" name="Title 1">
            <a:extLst>
              <a:ext uri="{FF2B5EF4-FFF2-40B4-BE49-F238E27FC236}">
                <a16:creationId xmlns:a16="http://schemas.microsoft.com/office/drawing/2014/main" id="{81C9394A-150E-EDAB-6ED4-1F166CDE8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0060" y="329184"/>
            <a:ext cx="5170932" cy="17830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altLang="en-US" sz="4700">
                <a:ln>
                  <a:noFill/>
                </a:ln>
              </a:rPr>
              <a:t>Introduction to Git and Github</a:t>
            </a:r>
          </a:p>
        </p:txBody>
      </p:sp>
      <p:sp>
        <p:nvSpPr>
          <p:cNvPr id="16403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214" y="2395728"/>
            <a:ext cx="3182691" cy="18288"/>
          </a:xfrm>
          <a:custGeom>
            <a:avLst/>
            <a:gdLst>
              <a:gd name="connsiteX0" fmla="*/ 0 w 3182691"/>
              <a:gd name="connsiteY0" fmla="*/ 0 h 18288"/>
              <a:gd name="connsiteX1" fmla="*/ 636538 w 3182691"/>
              <a:gd name="connsiteY1" fmla="*/ 0 h 18288"/>
              <a:gd name="connsiteX2" fmla="*/ 1273076 w 3182691"/>
              <a:gd name="connsiteY2" fmla="*/ 0 h 18288"/>
              <a:gd name="connsiteX3" fmla="*/ 1909615 w 3182691"/>
              <a:gd name="connsiteY3" fmla="*/ 0 h 18288"/>
              <a:gd name="connsiteX4" fmla="*/ 2482499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609807 w 3182691"/>
              <a:gd name="connsiteY7" fmla="*/ 18288 h 18288"/>
              <a:gd name="connsiteX8" fmla="*/ 2068749 w 3182691"/>
              <a:gd name="connsiteY8" fmla="*/ 18288 h 18288"/>
              <a:gd name="connsiteX9" fmla="*/ 1432211 w 3182691"/>
              <a:gd name="connsiteY9" fmla="*/ 18288 h 18288"/>
              <a:gd name="connsiteX10" fmla="*/ 859327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  <a:gd name="connsiteX0" fmla="*/ 0 w 3182691"/>
              <a:gd name="connsiteY0" fmla="*/ 0 h 18288"/>
              <a:gd name="connsiteX1" fmla="*/ 572884 w 3182691"/>
              <a:gd name="connsiteY1" fmla="*/ 0 h 18288"/>
              <a:gd name="connsiteX2" fmla="*/ 1113942 w 3182691"/>
              <a:gd name="connsiteY2" fmla="*/ 0 h 18288"/>
              <a:gd name="connsiteX3" fmla="*/ 1686826 w 3182691"/>
              <a:gd name="connsiteY3" fmla="*/ 0 h 18288"/>
              <a:gd name="connsiteX4" fmla="*/ 2323364 w 3182691"/>
              <a:gd name="connsiteY4" fmla="*/ 0 h 18288"/>
              <a:gd name="connsiteX5" fmla="*/ 3182691 w 3182691"/>
              <a:gd name="connsiteY5" fmla="*/ 0 h 18288"/>
              <a:gd name="connsiteX6" fmla="*/ 3182691 w 3182691"/>
              <a:gd name="connsiteY6" fmla="*/ 18288 h 18288"/>
              <a:gd name="connsiteX7" fmla="*/ 2546153 w 3182691"/>
              <a:gd name="connsiteY7" fmla="*/ 18288 h 18288"/>
              <a:gd name="connsiteX8" fmla="*/ 1845961 w 3182691"/>
              <a:gd name="connsiteY8" fmla="*/ 18288 h 18288"/>
              <a:gd name="connsiteX9" fmla="*/ 1304903 w 3182691"/>
              <a:gd name="connsiteY9" fmla="*/ 18288 h 18288"/>
              <a:gd name="connsiteX10" fmla="*/ 604711 w 3182691"/>
              <a:gd name="connsiteY10" fmla="*/ 18288 h 18288"/>
              <a:gd name="connsiteX11" fmla="*/ 0 w 3182691"/>
              <a:gd name="connsiteY11" fmla="*/ 18288 h 18288"/>
              <a:gd name="connsiteX12" fmla="*/ 0 w 3182691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82691" h="18288" fill="none" extrusionOk="0">
                <a:moveTo>
                  <a:pt x="0" y="0"/>
                </a:moveTo>
                <a:cubicBezTo>
                  <a:pt x="225870" y="33585"/>
                  <a:pt x="418138" y="17639"/>
                  <a:pt x="636538" y="0"/>
                </a:cubicBezTo>
                <a:cubicBezTo>
                  <a:pt x="866402" y="-9774"/>
                  <a:pt x="1016900" y="-17532"/>
                  <a:pt x="1273076" y="0"/>
                </a:cubicBezTo>
                <a:cubicBezTo>
                  <a:pt x="1519343" y="-34410"/>
                  <a:pt x="1705438" y="-53754"/>
                  <a:pt x="1909615" y="0"/>
                </a:cubicBezTo>
                <a:cubicBezTo>
                  <a:pt x="2120433" y="2855"/>
                  <a:pt x="2209200" y="-17463"/>
                  <a:pt x="2482499" y="0"/>
                </a:cubicBezTo>
                <a:cubicBezTo>
                  <a:pt x="2733571" y="54170"/>
                  <a:pt x="2997997" y="-48885"/>
                  <a:pt x="3182691" y="0"/>
                </a:cubicBezTo>
                <a:cubicBezTo>
                  <a:pt x="3182657" y="4844"/>
                  <a:pt x="3182281" y="11009"/>
                  <a:pt x="3182691" y="18288"/>
                </a:cubicBezTo>
                <a:cubicBezTo>
                  <a:pt x="2941063" y="3169"/>
                  <a:pt x="2872422" y="16194"/>
                  <a:pt x="2609807" y="18288"/>
                </a:cubicBezTo>
                <a:cubicBezTo>
                  <a:pt x="2341801" y="10032"/>
                  <a:pt x="2328606" y="28832"/>
                  <a:pt x="2068749" y="18288"/>
                </a:cubicBezTo>
                <a:cubicBezTo>
                  <a:pt x="1813820" y="1121"/>
                  <a:pt x="1714804" y="37605"/>
                  <a:pt x="1432211" y="18288"/>
                </a:cubicBezTo>
                <a:cubicBezTo>
                  <a:pt x="1164810" y="-27006"/>
                  <a:pt x="993140" y="27575"/>
                  <a:pt x="859327" y="18288"/>
                </a:cubicBezTo>
                <a:cubicBezTo>
                  <a:pt x="750703" y="-24974"/>
                  <a:pt x="236193" y="38731"/>
                  <a:pt x="0" y="18288"/>
                </a:cubicBezTo>
                <a:cubicBezTo>
                  <a:pt x="-649" y="11698"/>
                  <a:pt x="663" y="5413"/>
                  <a:pt x="0" y="0"/>
                </a:cubicBezTo>
                <a:close/>
              </a:path>
              <a:path w="3182691" h="18288" stroke="0" extrusionOk="0">
                <a:moveTo>
                  <a:pt x="0" y="0"/>
                </a:moveTo>
                <a:cubicBezTo>
                  <a:pt x="243084" y="-23531"/>
                  <a:pt x="399010" y="-30989"/>
                  <a:pt x="572884" y="0"/>
                </a:cubicBezTo>
                <a:cubicBezTo>
                  <a:pt x="745196" y="46048"/>
                  <a:pt x="956262" y="22379"/>
                  <a:pt x="1113942" y="0"/>
                </a:cubicBezTo>
                <a:cubicBezTo>
                  <a:pt x="1345494" y="6575"/>
                  <a:pt x="1537971" y="57434"/>
                  <a:pt x="1686826" y="0"/>
                </a:cubicBezTo>
                <a:cubicBezTo>
                  <a:pt x="1847487" y="-5870"/>
                  <a:pt x="2194651" y="-1232"/>
                  <a:pt x="2323364" y="0"/>
                </a:cubicBezTo>
                <a:cubicBezTo>
                  <a:pt x="2488731" y="36406"/>
                  <a:pt x="2902092" y="-40336"/>
                  <a:pt x="3182691" y="0"/>
                </a:cubicBezTo>
                <a:cubicBezTo>
                  <a:pt x="3182166" y="5049"/>
                  <a:pt x="3182884" y="12044"/>
                  <a:pt x="3182691" y="18288"/>
                </a:cubicBezTo>
                <a:cubicBezTo>
                  <a:pt x="3012562" y="-37820"/>
                  <a:pt x="2765408" y="35618"/>
                  <a:pt x="2546153" y="18288"/>
                </a:cubicBezTo>
                <a:cubicBezTo>
                  <a:pt x="2331952" y="13878"/>
                  <a:pt x="2142129" y="19805"/>
                  <a:pt x="1845961" y="18288"/>
                </a:cubicBezTo>
                <a:cubicBezTo>
                  <a:pt x="1537526" y="31994"/>
                  <a:pt x="1468653" y="-6175"/>
                  <a:pt x="1304903" y="18288"/>
                </a:cubicBezTo>
                <a:cubicBezTo>
                  <a:pt x="1191987" y="26138"/>
                  <a:pt x="927061" y="14626"/>
                  <a:pt x="604711" y="18288"/>
                </a:cubicBezTo>
                <a:cubicBezTo>
                  <a:pt x="273947" y="45577"/>
                  <a:pt x="111622" y="-24554"/>
                  <a:pt x="0" y="18288"/>
                </a:cubicBezTo>
                <a:cubicBezTo>
                  <a:pt x="-39" y="12511"/>
                  <a:pt x="-381" y="8039"/>
                  <a:pt x="0" y="0"/>
                </a:cubicBezTo>
                <a:close/>
              </a:path>
              <a:path w="3182691" h="18288" fill="none" stroke="0" extrusionOk="0">
                <a:moveTo>
                  <a:pt x="0" y="0"/>
                </a:moveTo>
                <a:cubicBezTo>
                  <a:pt x="245832" y="29445"/>
                  <a:pt x="388924" y="-28919"/>
                  <a:pt x="636538" y="0"/>
                </a:cubicBezTo>
                <a:cubicBezTo>
                  <a:pt x="838014" y="3247"/>
                  <a:pt x="1005059" y="8075"/>
                  <a:pt x="1273076" y="0"/>
                </a:cubicBezTo>
                <a:cubicBezTo>
                  <a:pt x="1555121" y="-15110"/>
                  <a:pt x="1674116" y="-4878"/>
                  <a:pt x="1909615" y="0"/>
                </a:cubicBezTo>
                <a:cubicBezTo>
                  <a:pt x="2127874" y="21642"/>
                  <a:pt x="2229467" y="-10228"/>
                  <a:pt x="2482499" y="0"/>
                </a:cubicBezTo>
                <a:cubicBezTo>
                  <a:pt x="2772379" y="28915"/>
                  <a:pt x="3003217" y="-43687"/>
                  <a:pt x="3182691" y="0"/>
                </a:cubicBezTo>
                <a:cubicBezTo>
                  <a:pt x="3183005" y="4158"/>
                  <a:pt x="3181712" y="12539"/>
                  <a:pt x="3182691" y="18288"/>
                </a:cubicBezTo>
                <a:cubicBezTo>
                  <a:pt x="2948637" y="17089"/>
                  <a:pt x="2873728" y="22327"/>
                  <a:pt x="2609807" y="18288"/>
                </a:cubicBezTo>
                <a:cubicBezTo>
                  <a:pt x="2342839" y="11870"/>
                  <a:pt x="2331621" y="30535"/>
                  <a:pt x="2068749" y="18288"/>
                </a:cubicBezTo>
                <a:cubicBezTo>
                  <a:pt x="1813814" y="-7352"/>
                  <a:pt x="1700576" y="36739"/>
                  <a:pt x="1432211" y="18288"/>
                </a:cubicBezTo>
                <a:cubicBezTo>
                  <a:pt x="1148444" y="-27053"/>
                  <a:pt x="987622" y="2403"/>
                  <a:pt x="859327" y="18288"/>
                </a:cubicBezTo>
                <a:cubicBezTo>
                  <a:pt x="743387" y="37422"/>
                  <a:pt x="194182" y="18789"/>
                  <a:pt x="0" y="18288"/>
                </a:cubicBezTo>
                <a:cubicBezTo>
                  <a:pt x="20" y="11469"/>
                  <a:pt x="-29" y="5154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custGeom>
                    <a:avLst/>
                    <a:gdLst>
                      <a:gd name="connsiteX0" fmla="*/ 0 w 3182691"/>
                      <a:gd name="connsiteY0" fmla="*/ 0 h 18288"/>
                      <a:gd name="connsiteX1" fmla="*/ 636538 w 3182691"/>
                      <a:gd name="connsiteY1" fmla="*/ 0 h 18288"/>
                      <a:gd name="connsiteX2" fmla="*/ 1273076 w 3182691"/>
                      <a:gd name="connsiteY2" fmla="*/ 0 h 18288"/>
                      <a:gd name="connsiteX3" fmla="*/ 1909615 w 3182691"/>
                      <a:gd name="connsiteY3" fmla="*/ 0 h 18288"/>
                      <a:gd name="connsiteX4" fmla="*/ 2482499 w 3182691"/>
                      <a:gd name="connsiteY4" fmla="*/ 0 h 18288"/>
                      <a:gd name="connsiteX5" fmla="*/ 3182691 w 3182691"/>
                      <a:gd name="connsiteY5" fmla="*/ 0 h 18288"/>
                      <a:gd name="connsiteX6" fmla="*/ 3182691 w 3182691"/>
                      <a:gd name="connsiteY6" fmla="*/ 18288 h 18288"/>
                      <a:gd name="connsiteX7" fmla="*/ 2609807 w 3182691"/>
                      <a:gd name="connsiteY7" fmla="*/ 18288 h 18288"/>
                      <a:gd name="connsiteX8" fmla="*/ 2068749 w 3182691"/>
                      <a:gd name="connsiteY8" fmla="*/ 18288 h 18288"/>
                      <a:gd name="connsiteX9" fmla="*/ 1432211 w 3182691"/>
                      <a:gd name="connsiteY9" fmla="*/ 18288 h 18288"/>
                      <a:gd name="connsiteX10" fmla="*/ 859327 w 3182691"/>
                      <a:gd name="connsiteY10" fmla="*/ 18288 h 18288"/>
                      <a:gd name="connsiteX11" fmla="*/ 0 w 3182691"/>
                      <a:gd name="connsiteY11" fmla="*/ 18288 h 18288"/>
                      <a:gd name="connsiteX12" fmla="*/ 0 w 3182691"/>
                      <a:gd name="connsiteY12" fmla="*/ 0 h 18288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</a:cxnLst>
                    <a:rect l="l" t="t" r="r" b="b"/>
                    <a:pathLst>
                      <a:path w="3182691" h="18288" fill="none" extrusionOk="0">
                        <a:moveTo>
                          <a:pt x="0" y="0"/>
                        </a:moveTo>
                        <a:cubicBezTo>
                          <a:pt x="253588" y="25878"/>
                          <a:pt x="409323" y="-5359"/>
                          <a:pt x="636538" y="0"/>
                        </a:cubicBezTo>
                        <a:cubicBezTo>
                          <a:pt x="863753" y="5359"/>
                          <a:pt x="1013406" y="3458"/>
                          <a:pt x="1273076" y="0"/>
                        </a:cubicBezTo>
                        <a:cubicBezTo>
                          <a:pt x="1532746" y="-3458"/>
                          <a:pt x="1697408" y="-16840"/>
                          <a:pt x="1909615" y="0"/>
                        </a:cubicBezTo>
                        <a:cubicBezTo>
                          <a:pt x="2121822" y="16840"/>
                          <a:pt x="2213494" y="-18555"/>
                          <a:pt x="2482499" y="0"/>
                        </a:cubicBezTo>
                        <a:cubicBezTo>
                          <a:pt x="2751504" y="18555"/>
                          <a:pt x="3004132" y="-28750"/>
                          <a:pt x="3182691" y="0"/>
                        </a:cubicBezTo>
                        <a:cubicBezTo>
                          <a:pt x="3183133" y="4516"/>
                          <a:pt x="3181864" y="12266"/>
                          <a:pt x="3182691" y="18288"/>
                        </a:cubicBezTo>
                        <a:cubicBezTo>
                          <a:pt x="2947041" y="16687"/>
                          <a:pt x="2875741" y="22937"/>
                          <a:pt x="2609807" y="18288"/>
                        </a:cubicBezTo>
                        <a:cubicBezTo>
                          <a:pt x="2343873" y="13639"/>
                          <a:pt x="2331203" y="31729"/>
                          <a:pt x="2068749" y="18288"/>
                        </a:cubicBezTo>
                        <a:cubicBezTo>
                          <a:pt x="1806295" y="4847"/>
                          <a:pt x="1713773" y="47088"/>
                          <a:pt x="1432211" y="18288"/>
                        </a:cubicBezTo>
                        <a:cubicBezTo>
                          <a:pt x="1150649" y="-10512"/>
                          <a:pt x="982765" y="3747"/>
                          <a:pt x="859327" y="18288"/>
                        </a:cubicBezTo>
                        <a:cubicBezTo>
                          <a:pt x="735889" y="32829"/>
                          <a:pt x="254183" y="35231"/>
                          <a:pt x="0" y="18288"/>
                        </a:cubicBezTo>
                        <a:cubicBezTo>
                          <a:pt x="-306" y="11477"/>
                          <a:pt x="485" y="4355"/>
                          <a:pt x="0" y="0"/>
                        </a:cubicBezTo>
                        <a:close/>
                      </a:path>
                      <a:path w="3182691" h="18288" stroke="0" extrusionOk="0">
                        <a:moveTo>
                          <a:pt x="0" y="0"/>
                        </a:moveTo>
                        <a:cubicBezTo>
                          <a:pt x="247695" y="-19360"/>
                          <a:pt x="392581" y="-28596"/>
                          <a:pt x="572884" y="0"/>
                        </a:cubicBezTo>
                        <a:cubicBezTo>
                          <a:pt x="753187" y="28596"/>
                          <a:pt x="922042" y="4121"/>
                          <a:pt x="1113942" y="0"/>
                        </a:cubicBezTo>
                        <a:cubicBezTo>
                          <a:pt x="1305842" y="-4121"/>
                          <a:pt x="1501806" y="28092"/>
                          <a:pt x="1686826" y="0"/>
                        </a:cubicBezTo>
                        <a:cubicBezTo>
                          <a:pt x="1871846" y="-28092"/>
                          <a:pt x="2170181" y="-20672"/>
                          <a:pt x="2323364" y="0"/>
                        </a:cubicBezTo>
                        <a:cubicBezTo>
                          <a:pt x="2476547" y="20672"/>
                          <a:pt x="2919163" y="6097"/>
                          <a:pt x="3182691" y="0"/>
                        </a:cubicBezTo>
                        <a:cubicBezTo>
                          <a:pt x="3183268" y="4624"/>
                          <a:pt x="3183510" y="11191"/>
                          <a:pt x="3182691" y="18288"/>
                        </a:cubicBezTo>
                        <a:cubicBezTo>
                          <a:pt x="3026064" y="-10849"/>
                          <a:pt x="2775005" y="23067"/>
                          <a:pt x="2546153" y="18288"/>
                        </a:cubicBezTo>
                        <a:cubicBezTo>
                          <a:pt x="2317301" y="13509"/>
                          <a:pt x="2164351" y="-9884"/>
                          <a:pt x="1845961" y="18288"/>
                        </a:cubicBezTo>
                        <a:cubicBezTo>
                          <a:pt x="1527571" y="46460"/>
                          <a:pt x="1455006" y="5824"/>
                          <a:pt x="1304903" y="18288"/>
                        </a:cubicBezTo>
                        <a:cubicBezTo>
                          <a:pt x="1154800" y="30752"/>
                          <a:pt x="942107" y="-12056"/>
                          <a:pt x="604711" y="18288"/>
                        </a:cubicBezTo>
                        <a:cubicBezTo>
                          <a:pt x="267315" y="48632"/>
                          <a:pt x="141927" y="-8395"/>
                          <a:pt x="0" y="18288"/>
                        </a:cubicBezTo>
                        <a:cubicBezTo>
                          <a:pt x="-171" y="12755"/>
                          <a:pt x="-690" y="7930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D799A6C-0E3B-218B-4BE6-382129F15686}"/>
              </a:ext>
            </a:extLst>
          </p:cNvPr>
          <p:cNvSpPr txBox="1"/>
          <p:nvPr/>
        </p:nvSpPr>
        <p:spPr>
          <a:xfrm>
            <a:off x="480060" y="2706624"/>
            <a:ext cx="5170932" cy="34838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900"/>
              <a:t>By: Mr. Solomon</a:t>
            </a: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1900">
                <a:hlinkClick r:id="rId2"/>
              </a:rPr>
              <a:t>Danielberihun92@gmail.com</a:t>
            </a:r>
            <a:endParaRPr lang="en-US" sz="1900"/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900"/>
          </a:p>
        </p:txBody>
      </p:sp>
      <p:pic>
        <p:nvPicPr>
          <p:cNvPr id="16389" name="Picture 5">
            <a:extLst>
              <a:ext uri="{FF2B5EF4-FFF2-40B4-BE49-F238E27FC236}">
                <a16:creationId xmlns:a16="http://schemas.microsoft.com/office/drawing/2014/main" id="{6BB37315-5CE8-ECF2-BCF9-C8080E7F7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0" y="792312"/>
            <a:ext cx="3010662" cy="25037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88" name="Picture 5" descr="Git-Logo-2Color.png">
            <a:hlinkClick r:id="rId4"/>
            <a:extLst>
              <a:ext uri="{FF2B5EF4-FFF2-40B4-BE49-F238E27FC236}">
                <a16:creationId xmlns:a16="http://schemas.microsoft.com/office/drawing/2014/main" id="{F5BADCC3-0EE2-7ECD-7D03-93FEEECA131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897880" y="4541593"/>
            <a:ext cx="2996946" cy="125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F0124-42E8-CFA5-2981-FF160094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fld id="{E1B75AEC-604E-4562-A7D4-64A1A470356B}" type="slidenum">
              <a:rPr lang="en-US" altLang="en-US"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1</a:t>
            </a:fld>
            <a:endParaRPr lang="en-US" altLang="en-US" sz="1200">
              <a:solidFill>
                <a:schemeClr val="tx1">
                  <a:tint val="75000"/>
                </a:schemeClr>
              </a:solidFill>
              <a:latin typeface="+mn-lt"/>
              <a:ea typeface="+mn-ea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23EC76B8-E480-D4D2-2C24-9169F28C50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picture containing text, sketch, drawing, clipart&#10;&#10;Description automatically generated">
            <a:extLst>
              <a:ext uri="{FF2B5EF4-FFF2-40B4-BE49-F238E27FC236}">
                <a16:creationId xmlns:a16="http://schemas.microsoft.com/office/drawing/2014/main" id="{7FB6D5BE-F884-1E78-40BF-AC7D0FC92E5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9106" y="3452434"/>
            <a:ext cx="5552594" cy="3485170"/>
          </a:xfrm>
          <a:prstGeom prst="rect">
            <a:avLst/>
          </a:prstGeom>
        </p:spPr>
      </p:pic>
    </p:spTree>
  </p:cSld>
  <p:clrMapOvr>
    <a:masterClrMapping/>
  </p:clrMapOvr>
  <p:transition spd="slow" advClick="0" advTm="3989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758" y="687480"/>
            <a:ext cx="5605629" cy="994172"/>
          </a:xfrm>
        </p:spPr>
        <p:txBody>
          <a:bodyPr>
            <a:normAutofit fontScale="90000"/>
          </a:bodyPr>
          <a:lstStyle/>
          <a:p>
            <a:r>
              <a:rPr lang="en-CA" sz="3850" dirty="0"/>
              <a:t>Downloading and Installing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06" y="1807809"/>
            <a:ext cx="5033221" cy="637198"/>
          </a:xfrm>
        </p:spPr>
        <p:txBody>
          <a:bodyPr anchor="ctr">
            <a:normAutofit/>
          </a:bodyPr>
          <a:lstStyle/>
          <a:p>
            <a:r>
              <a:rPr lang="en-CA" dirty="0">
                <a:hlinkClick r:id="rId2"/>
              </a:rPr>
              <a:t>https://git-scm.com/download/win</a:t>
            </a:r>
            <a:endParaRPr lang="en-CA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89435" y="0"/>
            <a:ext cx="1954565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129567" y="2369132"/>
            <a:ext cx="2119736" cy="2119736"/>
          </a:xfrm>
          <a:prstGeom prst="ellipse">
            <a:avLst/>
          </a:prstGeom>
          <a:solidFill>
            <a:srgbClr val="FFFFFF"/>
          </a:solidFill>
          <a:ln w="2222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Graphic 7" descr="Download">
            <a:extLst>
              <a:ext uri="{FF2B5EF4-FFF2-40B4-BE49-F238E27FC236}">
                <a16:creationId xmlns:a16="http://schemas.microsoft.com/office/drawing/2014/main" id="{C96D2D58-B8DE-71AF-C451-1BEBA34B690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624964" y="2865141"/>
            <a:ext cx="1143455" cy="1143455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576075" y="6415760"/>
            <a:ext cx="759278" cy="273844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920">
                <a:solidFill>
                  <a:srgbClr val="FFFFFF"/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 altLang="en-US" sz="920">
              <a:solidFill>
                <a:srgbClr val="FFFFFF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57C4945-9ECE-CB2D-67DD-6E59E106B70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9579" y="2484596"/>
            <a:ext cx="5939988" cy="36859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2342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6100024" y="863980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64D1EA-C1A7-D048-E70F-C4BADCB979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21221" y="479493"/>
            <a:ext cx="4094129" cy="1325563"/>
          </a:xfrm>
        </p:spPr>
        <p:txBody>
          <a:bodyPr>
            <a:normAutofit/>
          </a:bodyPr>
          <a:lstStyle/>
          <a:p>
            <a:r>
              <a:rPr lang="en-US" dirty="0"/>
              <a:t>Best code editor</a:t>
            </a:r>
            <a:endParaRPr lang="en-CA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004647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6" name="Picture 5" descr="A blue logo with a triangle and a triangle&#10;&#10;AI-generated content may be incorrect.">
            <a:extLst>
              <a:ext uri="{FF2B5EF4-FFF2-40B4-BE49-F238E27FC236}">
                <a16:creationId xmlns:a16="http://schemas.microsoft.com/office/drawing/2014/main" id="{3F10870F-FB4B-EE85-E5CE-B2147520A5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8919" y="453318"/>
            <a:ext cx="3583036" cy="3689112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A5AB6-8159-F998-5924-B0BE63D64F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21221" y="1984443"/>
            <a:ext cx="4094129" cy="4192520"/>
          </a:xfrm>
        </p:spPr>
        <p:txBody>
          <a:bodyPr>
            <a:normAutofit/>
          </a:bodyPr>
          <a:lstStyle/>
          <a:p>
            <a:r>
              <a:rPr lang="en-CA" dirty="0">
                <a:hlinkClick r:id="rId3"/>
              </a:rPr>
              <a:t>https://code.visualstudio.com/download</a:t>
            </a:r>
            <a:endParaRPr lang="en-CA" dirty="0"/>
          </a:p>
          <a:p>
            <a:endParaRPr lang="en-CA" dirty="0"/>
          </a:p>
          <a:p>
            <a:endParaRPr lang="en-CA" dirty="0"/>
          </a:p>
          <a:p>
            <a:r>
              <a:rPr lang="en-CA" dirty="0"/>
              <a:t>Best git related extension on </a:t>
            </a:r>
            <a:r>
              <a:rPr lang="en-CA" dirty="0" err="1"/>
              <a:t>vscode</a:t>
            </a:r>
            <a:endParaRPr lang="en-CA" dirty="0"/>
          </a:p>
          <a:p>
            <a:endParaRPr lang="en-CA" dirty="0"/>
          </a:p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2A7D35-F49F-DC75-C669-A891C3BCD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/>
              <a:pPr>
                <a:spcAft>
                  <a:spcPts val="600"/>
                </a:spcAft>
              </a:pPr>
              <a:t>11</a:t>
            </a:fld>
            <a:endParaRPr lang="en-US" altLang="en-US"/>
          </a:p>
        </p:txBody>
      </p:sp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68C147E9-91CB-FEF3-0EFE-91AAE505C51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140929"/>
            <a:ext cx="9144000" cy="271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82236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22974-4DC8-66AB-3F74-512FA3DBC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506" y="494414"/>
            <a:ext cx="7900987" cy="817403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Joining </a:t>
            </a:r>
            <a:r>
              <a:rPr lang="en-US" sz="17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b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sz="1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https://github.com/signup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760AAC40-C757-B3B0-4B5E-A1E1389841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542925" y="3008760"/>
            <a:ext cx="8058150" cy="2639043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9EACBA-831B-1A10-EDAE-20CCD44FE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/>
              <a:pPr>
                <a:spcAft>
                  <a:spcPts val="600"/>
                </a:spcAft>
              </a:pPr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660264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775" y="609597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Creating a local Git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828800"/>
            <a:ext cx="3064827" cy="4191000"/>
          </a:xfrm>
        </p:spPr>
        <p:txBody>
          <a:bodyPr>
            <a:normAutofit fontScale="92500" lnSpcReduction="20000"/>
          </a:bodyPr>
          <a:lstStyle/>
          <a:p>
            <a:r>
              <a:rPr lang="en-CA" sz="1700"/>
              <a:t>Go to your desktop and create a folder called “git-demo”</a:t>
            </a:r>
          </a:p>
          <a:p>
            <a:r>
              <a:rPr lang="en-CA" sz="1700"/>
              <a:t>Open the notepad and write code for a simple hello world java class.</a:t>
            </a:r>
          </a:p>
          <a:p>
            <a:r>
              <a:rPr lang="en-CA" sz="1700"/>
              <a:t>Open git bash within the folder and type:</a:t>
            </a:r>
          </a:p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</a:t>
            </a:r>
            <a:r>
              <a:rPr lang="en-CA" sz="1700" b="1" err="1">
                <a:solidFill>
                  <a:srgbClr val="FF0000"/>
                </a:solidFill>
              </a:rPr>
              <a:t>init</a:t>
            </a:r>
            <a:r>
              <a:rPr lang="en-CA" sz="1700" b="1"/>
              <a:t>  // initializes git, and sets the location as a git repository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add .</a:t>
            </a:r>
            <a:r>
              <a:rPr lang="en-CA" sz="1700" b="1"/>
              <a:t> // adds all existing files to the staging area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commit –m “first commit”</a:t>
            </a:r>
            <a:r>
              <a:rPr lang="en-CA" sz="1700" b="1"/>
              <a:t> // commits or saves the contents of the staging area to the local repo</a:t>
            </a:r>
          </a:p>
          <a:p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2798" y="1562990"/>
            <a:ext cx="5734621" cy="4685413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42865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705" name="Rectangle 2970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7" name="Rectangle 29706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09" name="Rectangle 29708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711" name="Rectangle 29710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698" name="Title 1">
            <a:extLst>
              <a:ext uri="{FF2B5EF4-FFF2-40B4-BE49-F238E27FC236}">
                <a16:creationId xmlns:a16="http://schemas.microsoft.com/office/drawing/2014/main" id="{76AE3AD3-00D2-EE96-C405-D02658365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3500" kern="1200">
                <a:ln>
                  <a:noFill/>
                </a:ln>
                <a:solidFill>
                  <a:srgbClr val="FFFFFF"/>
                </a:solidFill>
                <a:latin typeface="+mj-lt"/>
                <a:ea typeface="+mj-ea"/>
                <a:cs typeface="+mj-cs"/>
              </a:rPr>
              <a:t>Adding a file to git repository</a:t>
            </a:r>
          </a:p>
        </p:txBody>
      </p:sp>
      <p:pic>
        <p:nvPicPr>
          <p:cNvPr id="29700" name="Picture 5">
            <a:extLst>
              <a:ext uri="{FF2B5EF4-FFF2-40B4-BE49-F238E27FC236}">
                <a16:creationId xmlns:a16="http://schemas.microsoft.com/office/drawing/2014/main" id="{EA1CAF55-4E06-66AF-E653-A980611D4C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4168" y="2663154"/>
            <a:ext cx="8495662" cy="30584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B29EBE-BE50-7AEC-F744-0D83DA104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778239" y="6455664"/>
            <a:ext cx="336042" cy="3651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</a:pPr>
            <a:fld id="{CF283FBD-AE4A-4A69-96AD-E638B8401242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</a:rPr>
              <a:pPr>
                <a:spcAft>
                  <a:spcPts val="600"/>
                </a:spcAft>
              </a:pPr>
              <a:t>14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Setting your username and email for git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828800"/>
            <a:ext cx="3748246" cy="4648200"/>
          </a:xfrm>
        </p:spPr>
        <p:txBody>
          <a:bodyPr>
            <a:normAutofit lnSpcReduction="10000"/>
          </a:bodyPr>
          <a:lstStyle/>
          <a:p>
            <a:r>
              <a:rPr lang="en-CA" sz="1700"/>
              <a:t>Git associates each commit with a user that has a user.name and a </a:t>
            </a:r>
            <a:r>
              <a:rPr lang="en-CA" sz="1700" err="1"/>
              <a:t>user.email</a:t>
            </a:r>
            <a:r>
              <a:rPr lang="en-CA" sz="1700"/>
              <a:t> </a:t>
            </a:r>
          </a:p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user.name  “</a:t>
            </a:r>
            <a:r>
              <a:rPr lang="en-CA" sz="1700" b="1" err="1">
                <a:solidFill>
                  <a:schemeClr val="accent1"/>
                </a:solidFill>
              </a:rPr>
              <a:t>Mr.Solomon</a:t>
            </a:r>
            <a:r>
              <a:rPr lang="en-CA" sz="1700" b="1">
                <a:solidFill>
                  <a:srgbClr val="FF0000"/>
                </a:solidFill>
              </a:rPr>
              <a:t>”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sets the user name 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user.name</a:t>
            </a:r>
            <a:r>
              <a:rPr lang="en-CA" sz="1700" b="1"/>
              <a:t> </a:t>
            </a:r>
          </a:p>
          <a:p>
            <a:pPr marL="0" indent="0">
              <a:buNone/>
            </a:pPr>
            <a:r>
              <a:rPr lang="en-CA" sz="1700" b="1"/>
              <a:t>// shows the current username 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</a:t>
            </a:r>
            <a:r>
              <a:rPr lang="en-CA" sz="1700" b="1" err="1">
                <a:solidFill>
                  <a:srgbClr val="FF0000"/>
                </a:solidFill>
              </a:rPr>
              <a:t>user.email</a:t>
            </a:r>
            <a:r>
              <a:rPr lang="en-CA" sz="1700" b="1">
                <a:solidFill>
                  <a:srgbClr val="FF0000"/>
                </a:solidFill>
              </a:rPr>
              <a:t> “</a:t>
            </a:r>
            <a:r>
              <a:rPr lang="en-CA" sz="1700" b="1">
                <a:solidFill>
                  <a:schemeClr val="accent1"/>
                </a:solidFill>
              </a:rPr>
              <a:t>solomon.daniel@bsd.ca</a:t>
            </a:r>
            <a:r>
              <a:rPr lang="en-CA" sz="1700" b="1">
                <a:solidFill>
                  <a:srgbClr val="FF0000"/>
                </a:solidFill>
              </a:rPr>
              <a:t>”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sets the email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config </a:t>
            </a:r>
            <a:r>
              <a:rPr lang="en-CA" sz="1700" b="1" err="1">
                <a:solidFill>
                  <a:srgbClr val="FF0000"/>
                </a:solidFill>
              </a:rPr>
              <a:t>user.email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shows the current user email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81400" y="1692275"/>
            <a:ext cx="5506019" cy="4664074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577609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/>
              <a:t>Adding and committing a folder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869712"/>
            <a:ext cx="3868340" cy="5118576"/>
          </a:xfrm>
        </p:spPr>
        <p:txBody>
          <a:bodyPr>
            <a:normAutofit/>
          </a:bodyPr>
          <a:lstStyle/>
          <a:p>
            <a:r>
              <a:rPr lang="en-CA" sz="1700" dirty="0"/>
              <a:t>Adding and committing a folder is the same as adding and committing a file, </a:t>
            </a:r>
            <a:r>
              <a:rPr lang="en-CA" sz="1700" b="1" dirty="0"/>
              <a:t>but folders can not be empty.</a:t>
            </a:r>
            <a:r>
              <a:rPr lang="en-CA" sz="1700" dirty="0"/>
              <a:t> 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 err="1">
                <a:solidFill>
                  <a:srgbClr val="FF0000"/>
                </a:solidFill>
              </a:rPr>
              <a:t>mkdir</a:t>
            </a:r>
            <a:r>
              <a:rPr lang="en-CA" sz="1700" b="1" dirty="0">
                <a:solidFill>
                  <a:srgbClr val="FF0000"/>
                </a:solidFill>
              </a:rPr>
              <a:t> </a:t>
            </a:r>
            <a:r>
              <a:rPr lang="en-CA" sz="1700" b="1" dirty="0" err="1">
                <a:solidFill>
                  <a:srgbClr val="FF0000"/>
                </a:solidFill>
              </a:rPr>
              <a:t>inside_folder</a:t>
            </a:r>
            <a:r>
              <a:rPr lang="en-CA" sz="1700" b="1" dirty="0"/>
              <a:t>  // makes a new folder called </a:t>
            </a:r>
            <a:r>
              <a:rPr lang="en-CA" sz="1700" b="1" dirty="0" err="1"/>
              <a:t>inside_folder</a:t>
            </a:r>
            <a:endParaRPr lang="en-CA" sz="1700" b="1" dirty="0"/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cd </a:t>
            </a:r>
            <a:r>
              <a:rPr lang="en-CA" sz="1700" b="1" dirty="0" err="1">
                <a:solidFill>
                  <a:srgbClr val="FF0000"/>
                </a:solidFill>
              </a:rPr>
              <a:t>inside_folder</a:t>
            </a:r>
            <a:r>
              <a:rPr lang="en-CA" sz="1700" b="1" dirty="0"/>
              <a:t>  //enters the new folder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notepad file2</a:t>
            </a:r>
            <a:r>
              <a:rPr lang="en-CA" sz="1700" b="1" dirty="0"/>
              <a:t>  // creates a new txt file called file2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cd ..</a:t>
            </a:r>
            <a:r>
              <a:rPr lang="en-CA" sz="1700" b="1" dirty="0"/>
              <a:t> //exits the new folder</a:t>
            </a:r>
          </a:p>
          <a:p>
            <a:pPr marL="0" indent="0">
              <a:buNone/>
            </a:pPr>
            <a:endParaRPr lang="en-CA" sz="17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add .</a:t>
            </a:r>
            <a:r>
              <a:rPr lang="en-CA" sz="1700" b="1" dirty="0"/>
              <a:t>  // adds everything including the new folder and its contents to the staging area</a:t>
            </a:r>
          </a:p>
          <a:p>
            <a:pPr marL="0" indent="0">
              <a:buNone/>
            </a:pPr>
            <a:endParaRPr lang="en-CA" sz="17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16</a:t>
            </a:fld>
            <a:endParaRPr lang="en-US" altLang="en-US"/>
          </a:p>
        </p:txBody>
      </p:sp>
      <p:pic>
        <p:nvPicPr>
          <p:cNvPr id="13" name="Content Placeholder 12" descr="A screenshot of a computer program&#10;&#10;Description automatically generated with medium confidence">
            <a:extLst>
              <a:ext uri="{FF2B5EF4-FFF2-40B4-BE49-F238E27FC236}">
                <a16:creationId xmlns:a16="http://schemas.microsoft.com/office/drawing/2014/main" id="{00024C8A-D1C8-5534-328C-5FF434FB86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1930" y="1177486"/>
            <a:ext cx="5122070" cy="4810802"/>
          </a:xfrm>
        </p:spPr>
      </p:pic>
    </p:spTree>
    <p:extLst>
      <p:ext uri="{BB962C8B-B14F-4D97-AF65-F5344CB8AC3E}">
        <p14:creationId xmlns:p14="http://schemas.microsoft.com/office/powerpoint/2010/main" val="2193759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/>
              <a:t>Using git log and git status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869712"/>
            <a:ext cx="3868340" cy="3684588"/>
          </a:xfrm>
        </p:spPr>
        <p:txBody>
          <a:bodyPr>
            <a:normAutofit/>
          </a:bodyPr>
          <a:lstStyle/>
          <a:p>
            <a:r>
              <a:rPr lang="en-CA" sz="1700"/>
              <a:t>Add the edit file to the staging area and commit it a number of times, then type </a:t>
            </a: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log</a:t>
            </a:r>
            <a:r>
              <a:rPr lang="en-CA" sz="1700" b="1"/>
              <a:t>  //shows the history of commits to the repo. Note: Press </a:t>
            </a:r>
            <a:r>
              <a:rPr lang="en-CA" sz="1700" b="1">
                <a:solidFill>
                  <a:srgbClr val="FF0000"/>
                </a:solidFill>
              </a:rPr>
              <a:t>q</a:t>
            </a:r>
            <a:r>
              <a:rPr lang="en-CA" sz="1700" b="1"/>
              <a:t> to leave the log view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BE09216-88C4-634B-97B7-31C783DA99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85904" y="1208289"/>
            <a:ext cx="3887391" cy="823912"/>
          </a:xfrm>
        </p:spPr>
        <p:txBody>
          <a:bodyPr>
            <a:normAutofit lnSpcReduction="10000"/>
          </a:bodyPr>
          <a:lstStyle/>
          <a:p>
            <a:r>
              <a:rPr lang="en-CA" sz="1800" b="1">
                <a:solidFill>
                  <a:srgbClr val="FF0000"/>
                </a:solidFill>
              </a:rPr>
              <a:t>git status</a:t>
            </a:r>
            <a:r>
              <a:rPr lang="en-CA" sz="1800" b="1"/>
              <a:t>  // shows</a:t>
            </a:r>
            <a:r>
              <a:rPr kumimoji="0" lang="en-US" altLang="en-US" sz="180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MS PGothic" panose="020B0600070205080204" pitchFamily="34" charset="-128"/>
              </a:rPr>
              <a:t> the status of your files in the working directory and staging area</a:t>
            </a:r>
          </a:p>
        </p:txBody>
      </p:sp>
      <p:pic>
        <p:nvPicPr>
          <p:cNvPr id="10" name="Content Placeholder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8392F52C-507D-3932-1EDE-089EAF93876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5336" y="2224074"/>
            <a:ext cx="4228664" cy="1325563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17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480" y="2307771"/>
            <a:ext cx="4761746" cy="4413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8533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Using git diff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828800"/>
            <a:ext cx="3064827" cy="4191000"/>
          </a:xfrm>
        </p:spPr>
        <p:txBody>
          <a:bodyPr>
            <a:normAutofit/>
          </a:bodyPr>
          <a:lstStyle/>
          <a:p>
            <a:r>
              <a:rPr lang="en-CA" sz="1700"/>
              <a:t>Open the hello.java file and change the message. </a:t>
            </a:r>
          </a:p>
          <a:p>
            <a:r>
              <a:rPr lang="en-CA" sz="1700"/>
              <a:t>Then without adding the file to the staging area or committing, type:</a:t>
            </a:r>
          </a:p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diff</a:t>
            </a:r>
            <a:r>
              <a:rPr lang="en-CA" sz="1700" b="1"/>
              <a:t>  // shows you the new changes that have not yet been added to the staging area or committed to the repo</a:t>
            </a:r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8" y="1447800"/>
            <a:ext cx="5734621" cy="4924465"/>
          </a:xfrm>
          <a:prstGeom prst="rect">
            <a:avLst/>
          </a:prstGeom>
        </p:spPr>
      </p:pic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07744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870A1295-61BC-4214-AA3E-D396673024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377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C0EF04-D777-F43D-4319-6E0095461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504" y="5116529"/>
            <a:ext cx="7944130" cy="1000655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 algn="ctr" defTabSz="914400"/>
            <a:r>
              <a:rPr lang="en-US" sz="6700" b="1" dirty="0">
                <a:solidFill>
                  <a:schemeClr val="tx2"/>
                </a:solidFill>
              </a:rPr>
              <a:t>Commits </a:t>
            </a:r>
            <a:br>
              <a:rPr lang="en-US" sz="3200" dirty="0">
                <a:solidFill>
                  <a:schemeClr val="tx2"/>
                </a:solidFill>
              </a:rPr>
            </a:br>
            <a:endParaRPr lang="en-US" sz="3200" dirty="0">
              <a:solidFill>
                <a:schemeClr val="tx2"/>
              </a:solidFill>
            </a:endParaRPr>
          </a:p>
        </p:txBody>
      </p:sp>
      <p:pic>
        <p:nvPicPr>
          <p:cNvPr id="6" name="Picture 5" descr="A person drawing a map&#10;&#10;Description automatically generated">
            <a:extLst>
              <a:ext uri="{FF2B5EF4-FFF2-40B4-BE49-F238E27FC236}">
                <a16:creationId xmlns:a16="http://schemas.microsoft.com/office/drawing/2014/main" id="{90AC345A-B5F5-343E-F006-3FFECEA3B4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705"/>
          <a:stretch/>
        </p:blipFill>
        <p:spPr>
          <a:xfrm>
            <a:off x="20" y="10"/>
            <a:ext cx="9143980" cy="420144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0B139475-2B26-4CA9-9413-DE741E49F7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41813"/>
            <a:ext cx="9141713" cy="1828800"/>
            <a:chOff x="-305" y="3144820"/>
            <a:chExt cx="9182100" cy="1551136"/>
          </a:xfrm>
        </p:grpSpPr>
        <p:sp useBgFill="1">
          <p:nvSpPr>
            <p:cNvPr id="14" name="Freeform: Shape 13">
              <a:extLst>
                <a:ext uri="{FF2B5EF4-FFF2-40B4-BE49-F238E27FC236}">
                  <a16:creationId xmlns:a16="http://schemas.microsoft.com/office/drawing/2014/main" id="{16C6BF63-6277-4C39-BE5D-3C341662CE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676854"/>
              <a:ext cx="9182100" cy="1019102"/>
            </a:xfrm>
            <a:custGeom>
              <a:avLst/>
              <a:gdLst>
                <a:gd name="connsiteX0" fmla="*/ 0 w 9182100"/>
                <a:gd name="connsiteY0" fmla="*/ 1019102 h 1019102"/>
                <a:gd name="connsiteX1" fmla="*/ 9182100 w 9182100"/>
                <a:gd name="connsiteY1" fmla="*/ 1019102 h 1019102"/>
                <a:gd name="connsiteX2" fmla="*/ 9182100 w 9182100"/>
                <a:gd name="connsiteY2" fmla="*/ 273009 h 1019102"/>
                <a:gd name="connsiteX3" fmla="*/ 9065895 w 9182100"/>
                <a:gd name="connsiteY3" fmla="*/ 278343 h 1019102"/>
                <a:gd name="connsiteX4" fmla="*/ 8261890 w 9182100"/>
                <a:gd name="connsiteY4" fmla="*/ 257769 h 1019102"/>
                <a:gd name="connsiteX5" fmla="*/ 8038624 w 9182100"/>
                <a:gd name="connsiteY5" fmla="*/ 235956 h 1019102"/>
                <a:gd name="connsiteX6" fmla="*/ 7862221 w 9182100"/>
                <a:gd name="connsiteY6" fmla="*/ 213097 h 1019102"/>
                <a:gd name="connsiteX7" fmla="*/ 6238780 w 9182100"/>
                <a:gd name="connsiteY7" fmla="*/ 126419 h 1019102"/>
                <a:gd name="connsiteX8" fmla="*/ 5828729 w 9182100"/>
                <a:gd name="connsiteY8" fmla="*/ 142421 h 1019102"/>
                <a:gd name="connsiteX9" fmla="*/ 5227606 w 9182100"/>
                <a:gd name="connsiteY9" fmla="*/ 219764 h 1019102"/>
                <a:gd name="connsiteX10" fmla="*/ 4394359 w 9182100"/>
                <a:gd name="connsiteY10" fmla="*/ 190713 h 1019102"/>
                <a:gd name="connsiteX11" fmla="*/ 3789236 w 9182100"/>
                <a:gd name="connsiteY11" fmla="*/ 107655 h 1019102"/>
                <a:gd name="connsiteX12" fmla="*/ 3391567 w 9182100"/>
                <a:gd name="connsiteY12" fmla="*/ 30502 h 1019102"/>
                <a:gd name="connsiteX13" fmla="*/ 2180177 w 9182100"/>
                <a:gd name="connsiteY13" fmla="*/ 67745 h 1019102"/>
                <a:gd name="connsiteX14" fmla="*/ 1543336 w 9182100"/>
                <a:gd name="connsiteY14" fmla="*/ 209953 h 1019102"/>
                <a:gd name="connsiteX15" fmla="*/ 1276731 w 9182100"/>
                <a:gd name="connsiteY15" fmla="*/ 286439 h 1019102"/>
                <a:gd name="connsiteX16" fmla="*/ 441293 w 9182100"/>
                <a:gd name="connsiteY16" fmla="*/ 292345 h 1019102"/>
                <a:gd name="connsiteX17" fmla="*/ 0 w 9182100"/>
                <a:gd name="connsiteY17" fmla="*/ 135563 h 1019102"/>
                <a:gd name="connsiteX18" fmla="*/ 0 w 9182100"/>
                <a:gd name="connsiteY18" fmla="*/ 1019102 h 101910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9182100" h="1019102">
                  <a:moveTo>
                    <a:pt x="0" y="1019102"/>
                  </a:moveTo>
                  <a:lnTo>
                    <a:pt x="9182100" y="1019102"/>
                  </a:lnTo>
                  <a:lnTo>
                    <a:pt x="9182100" y="273009"/>
                  </a:lnTo>
                  <a:cubicBezTo>
                    <a:pt x="9143429" y="275485"/>
                    <a:pt x="9104662" y="277200"/>
                    <a:pt x="9065895" y="278343"/>
                  </a:cubicBezTo>
                  <a:cubicBezTo>
                    <a:pt x="8798243" y="285201"/>
                    <a:pt x="8529066" y="277009"/>
                    <a:pt x="8261890" y="257769"/>
                  </a:cubicBezTo>
                  <a:cubicBezTo>
                    <a:pt x="8187024" y="251863"/>
                    <a:pt x="8112443" y="245386"/>
                    <a:pt x="8038624" y="235956"/>
                  </a:cubicBezTo>
                  <a:cubicBezTo>
                    <a:pt x="7980140" y="228051"/>
                    <a:pt x="7920228" y="219002"/>
                    <a:pt x="7862221" y="213097"/>
                  </a:cubicBezTo>
                  <a:cubicBezTo>
                    <a:pt x="7322439" y="159280"/>
                    <a:pt x="6780943" y="130991"/>
                    <a:pt x="6238780" y="126419"/>
                  </a:cubicBezTo>
                  <a:cubicBezTo>
                    <a:pt x="6102477" y="126324"/>
                    <a:pt x="5964745" y="128800"/>
                    <a:pt x="5828729" y="142421"/>
                  </a:cubicBezTo>
                  <a:cubicBezTo>
                    <a:pt x="5624703" y="162328"/>
                    <a:pt x="5429441" y="202048"/>
                    <a:pt x="5227606" y="219764"/>
                  </a:cubicBezTo>
                  <a:cubicBezTo>
                    <a:pt x="4950238" y="245767"/>
                    <a:pt x="4670393" y="228527"/>
                    <a:pt x="4394359" y="190713"/>
                  </a:cubicBezTo>
                  <a:cubicBezTo>
                    <a:pt x="4193381" y="163090"/>
                    <a:pt x="3988880" y="147755"/>
                    <a:pt x="3789236" y="107655"/>
                  </a:cubicBezTo>
                  <a:cubicBezTo>
                    <a:pt x="3660743" y="85271"/>
                    <a:pt x="3520249" y="51648"/>
                    <a:pt x="3391567" y="30502"/>
                  </a:cubicBezTo>
                  <a:cubicBezTo>
                    <a:pt x="2990469" y="-28553"/>
                    <a:pt x="2579370" y="5928"/>
                    <a:pt x="2180177" y="67745"/>
                  </a:cubicBezTo>
                  <a:cubicBezTo>
                    <a:pt x="1965198" y="103273"/>
                    <a:pt x="1751648" y="146136"/>
                    <a:pt x="1543336" y="209953"/>
                  </a:cubicBezTo>
                  <a:cubicBezTo>
                    <a:pt x="1456087" y="238528"/>
                    <a:pt x="1365885" y="264627"/>
                    <a:pt x="1276731" y="286439"/>
                  </a:cubicBezTo>
                  <a:cubicBezTo>
                    <a:pt x="1001173" y="335398"/>
                    <a:pt x="716471" y="346923"/>
                    <a:pt x="441293" y="292345"/>
                  </a:cubicBezTo>
                  <a:cubicBezTo>
                    <a:pt x="285655" y="263198"/>
                    <a:pt x="143923" y="198237"/>
                    <a:pt x="0" y="135563"/>
                  </a:cubicBezTo>
                  <a:lnTo>
                    <a:pt x="0" y="1019102"/>
                  </a:lnTo>
                  <a:close/>
                </a:path>
              </a:pathLst>
            </a:custGeom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6EA3BAD9-C130-4A9C-9086-20D132A6CF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144820"/>
              <a:ext cx="9182100" cy="932744"/>
            </a:xfrm>
            <a:custGeom>
              <a:avLst/>
              <a:gdLst>
                <a:gd name="connsiteX0" fmla="*/ 9182100 w 9182100"/>
                <a:gd name="connsiteY0" fmla="*/ 396420 h 932744"/>
                <a:gd name="connsiteX1" fmla="*/ 9103805 w 9182100"/>
                <a:gd name="connsiteY1" fmla="*/ 392229 h 932744"/>
                <a:gd name="connsiteX2" fmla="*/ 8712422 w 9182100"/>
                <a:gd name="connsiteY2" fmla="*/ 359749 h 932744"/>
                <a:gd name="connsiteX3" fmla="*/ 8322755 w 9182100"/>
                <a:gd name="connsiteY3" fmla="*/ 313362 h 932744"/>
                <a:gd name="connsiteX4" fmla="*/ 8134826 w 9182100"/>
                <a:gd name="connsiteY4" fmla="*/ 283930 h 932744"/>
                <a:gd name="connsiteX5" fmla="*/ 8090916 w 9182100"/>
                <a:gd name="connsiteY5" fmla="*/ 275643 h 932744"/>
                <a:gd name="connsiteX6" fmla="*/ 8069485 w 9182100"/>
                <a:gd name="connsiteY6" fmla="*/ 271262 h 932744"/>
                <a:gd name="connsiteX7" fmla="*/ 8041862 w 9182100"/>
                <a:gd name="connsiteY7" fmla="*/ 266595 h 932744"/>
                <a:gd name="connsiteX8" fmla="*/ 7986903 w 9182100"/>
                <a:gd name="connsiteY8" fmla="*/ 257546 h 932744"/>
                <a:gd name="connsiteX9" fmla="*/ 7934230 w 9182100"/>
                <a:gd name="connsiteY9" fmla="*/ 249640 h 932744"/>
                <a:gd name="connsiteX10" fmla="*/ 7727537 w 9182100"/>
                <a:gd name="connsiteY10" fmla="*/ 221922 h 932744"/>
                <a:gd name="connsiteX11" fmla="*/ 7625239 w 9182100"/>
                <a:gd name="connsiteY11" fmla="*/ 209730 h 932744"/>
                <a:gd name="connsiteX12" fmla="*/ 7523227 w 9182100"/>
                <a:gd name="connsiteY12" fmla="*/ 198110 h 932744"/>
                <a:gd name="connsiteX13" fmla="*/ 7115651 w 9182100"/>
                <a:gd name="connsiteY13" fmla="*/ 158010 h 932744"/>
                <a:gd name="connsiteX14" fmla="*/ 6706839 w 9182100"/>
                <a:gd name="connsiteY14" fmla="*/ 126958 h 932744"/>
                <a:gd name="connsiteX15" fmla="*/ 6604064 w 9182100"/>
                <a:gd name="connsiteY15" fmla="*/ 120862 h 932744"/>
                <a:gd name="connsiteX16" fmla="*/ 6501003 w 9182100"/>
                <a:gd name="connsiteY16" fmla="*/ 115338 h 932744"/>
                <a:gd name="connsiteX17" fmla="*/ 6397467 w 9182100"/>
                <a:gd name="connsiteY17" fmla="*/ 110385 h 932744"/>
                <a:gd name="connsiteX18" fmla="*/ 6293168 w 9182100"/>
                <a:gd name="connsiteY18" fmla="*/ 106860 h 932744"/>
                <a:gd name="connsiteX19" fmla="*/ 6079712 w 9182100"/>
                <a:gd name="connsiteY19" fmla="*/ 103908 h 932744"/>
                <a:gd name="connsiteX20" fmla="*/ 6024563 w 9182100"/>
                <a:gd name="connsiteY20" fmla="*/ 104479 h 932744"/>
                <a:gd name="connsiteX21" fmla="*/ 5968080 w 9182100"/>
                <a:gd name="connsiteY21" fmla="*/ 106479 h 932744"/>
                <a:gd name="connsiteX22" fmla="*/ 5855875 w 9182100"/>
                <a:gd name="connsiteY22" fmla="*/ 113242 h 932744"/>
                <a:gd name="connsiteX23" fmla="*/ 5439251 w 9182100"/>
                <a:gd name="connsiteY23" fmla="*/ 160105 h 932744"/>
                <a:gd name="connsiteX24" fmla="*/ 5075396 w 9182100"/>
                <a:gd name="connsiteY24" fmla="*/ 186585 h 932744"/>
                <a:gd name="connsiteX25" fmla="*/ 4712780 w 9182100"/>
                <a:gd name="connsiteY25" fmla="*/ 171249 h 932744"/>
                <a:gd name="connsiteX26" fmla="*/ 4666679 w 9182100"/>
                <a:gd name="connsiteY26" fmla="*/ 166773 h 932744"/>
                <a:gd name="connsiteX27" fmla="*/ 4620292 w 9182100"/>
                <a:gd name="connsiteY27" fmla="*/ 161629 h 932744"/>
                <a:gd name="connsiteX28" fmla="*/ 4573810 w 9182100"/>
                <a:gd name="connsiteY28" fmla="*/ 156009 h 932744"/>
                <a:gd name="connsiteX29" fmla="*/ 4550569 w 9182100"/>
                <a:gd name="connsiteY29" fmla="*/ 153057 h 932744"/>
                <a:gd name="connsiteX30" fmla="*/ 4538948 w 9182100"/>
                <a:gd name="connsiteY30" fmla="*/ 151628 h 932744"/>
                <a:gd name="connsiteX31" fmla="*/ 4526566 w 9182100"/>
                <a:gd name="connsiteY31" fmla="*/ 149913 h 932744"/>
                <a:gd name="connsiteX32" fmla="*/ 4327779 w 9182100"/>
                <a:gd name="connsiteY32" fmla="*/ 122862 h 932744"/>
                <a:gd name="connsiteX33" fmla="*/ 3929729 w 9182100"/>
                <a:gd name="connsiteY33" fmla="*/ 68189 h 932744"/>
                <a:gd name="connsiteX34" fmla="*/ 3729133 w 9182100"/>
                <a:gd name="connsiteY34" fmla="*/ 41900 h 932744"/>
                <a:gd name="connsiteX35" fmla="*/ 3628930 w 9182100"/>
                <a:gd name="connsiteY35" fmla="*/ 28946 h 932744"/>
                <a:gd name="connsiteX36" fmla="*/ 3573399 w 9182100"/>
                <a:gd name="connsiteY36" fmla="*/ 22278 h 932744"/>
                <a:gd name="connsiteX37" fmla="*/ 3516916 w 9182100"/>
                <a:gd name="connsiteY37" fmla="*/ 16468 h 932744"/>
                <a:gd name="connsiteX38" fmla="*/ 3074670 w 9182100"/>
                <a:gd name="connsiteY38" fmla="*/ 752 h 932744"/>
                <a:gd name="connsiteX39" fmla="*/ 2858738 w 9182100"/>
                <a:gd name="connsiteY39" fmla="*/ 8753 h 932744"/>
                <a:gd name="connsiteX40" fmla="*/ 2645474 w 9182100"/>
                <a:gd name="connsiteY40" fmla="*/ 25326 h 932744"/>
                <a:gd name="connsiteX41" fmla="*/ 1810798 w 9182100"/>
                <a:gd name="connsiteY41" fmla="*/ 158010 h 932744"/>
                <a:gd name="connsiteX42" fmla="*/ 1602772 w 9182100"/>
                <a:gd name="connsiteY42" fmla="*/ 208111 h 932744"/>
                <a:gd name="connsiteX43" fmla="*/ 1548860 w 9182100"/>
                <a:gd name="connsiteY43" fmla="*/ 222780 h 932744"/>
                <a:gd name="connsiteX44" fmla="*/ 1501331 w 9182100"/>
                <a:gd name="connsiteY44" fmla="*/ 236115 h 932744"/>
                <a:gd name="connsiteX45" fmla="*/ 1411224 w 9182100"/>
                <a:gd name="connsiteY45" fmla="*/ 260880 h 932744"/>
                <a:gd name="connsiteX46" fmla="*/ 1050893 w 9182100"/>
                <a:gd name="connsiteY46" fmla="*/ 338032 h 932744"/>
                <a:gd name="connsiteX47" fmla="*/ 871252 w 9182100"/>
                <a:gd name="connsiteY47" fmla="*/ 360511 h 932744"/>
                <a:gd name="connsiteX48" fmla="*/ 781812 w 9182100"/>
                <a:gd name="connsiteY48" fmla="*/ 366512 h 932744"/>
                <a:gd name="connsiteX49" fmla="*/ 692563 w 9182100"/>
                <a:gd name="connsiteY49" fmla="*/ 369655 h 932744"/>
                <a:gd name="connsiteX50" fmla="*/ 515017 w 9182100"/>
                <a:gd name="connsiteY50" fmla="*/ 363940 h 932744"/>
                <a:gd name="connsiteX51" fmla="*/ 337661 w 9182100"/>
                <a:gd name="connsiteY51" fmla="*/ 341937 h 932744"/>
                <a:gd name="connsiteX52" fmla="*/ 156972 w 9182100"/>
                <a:gd name="connsiteY52" fmla="*/ 303456 h 932744"/>
                <a:gd name="connsiteX53" fmla="*/ 0 w 9182100"/>
                <a:gd name="connsiteY53" fmla="*/ 261642 h 932744"/>
                <a:gd name="connsiteX54" fmla="*/ 0 w 9182100"/>
                <a:gd name="connsiteY54" fmla="*/ 713412 h 932744"/>
                <a:gd name="connsiteX55" fmla="*/ 9144 w 9182100"/>
                <a:gd name="connsiteY55" fmla="*/ 717699 h 932744"/>
                <a:gd name="connsiteX56" fmla="*/ 213360 w 9182100"/>
                <a:gd name="connsiteY56" fmla="*/ 801042 h 932744"/>
                <a:gd name="connsiteX57" fmla="*/ 653510 w 9182100"/>
                <a:gd name="connsiteY57" fmla="*/ 908199 h 932744"/>
                <a:gd name="connsiteX58" fmla="*/ 1101947 w 9182100"/>
                <a:gd name="connsiteY58" fmla="*/ 930773 h 932744"/>
                <a:gd name="connsiteX59" fmla="*/ 1540002 w 9182100"/>
                <a:gd name="connsiteY59" fmla="*/ 889434 h 932744"/>
                <a:gd name="connsiteX60" fmla="*/ 1647158 w 9182100"/>
                <a:gd name="connsiteY60" fmla="*/ 871242 h 932744"/>
                <a:gd name="connsiteX61" fmla="*/ 1698117 w 9182100"/>
                <a:gd name="connsiteY61" fmla="*/ 862193 h 932744"/>
                <a:gd name="connsiteX62" fmla="*/ 1742789 w 9182100"/>
                <a:gd name="connsiteY62" fmla="*/ 854668 h 932744"/>
                <a:gd name="connsiteX63" fmla="*/ 1931003 w 9182100"/>
                <a:gd name="connsiteY63" fmla="*/ 826950 h 932744"/>
                <a:gd name="connsiteX64" fmla="*/ 2314861 w 9182100"/>
                <a:gd name="connsiteY64" fmla="*/ 783897 h 932744"/>
                <a:gd name="connsiteX65" fmla="*/ 2506885 w 9182100"/>
                <a:gd name="connsiteY65" fmla="*/ 768086 h 932744"/>
                <a:gd name="connsiteX66" fmla="*/ 2602611 w 9182100"/>
                <a:gd name="connsiteY66" fmla="*/ 762085 h 932744"/>
                <a:gd name="connsiteX67" fmla="*/ 2698052 w 9182100"/>
                <a:gd name="connsiteY67" fmla="*/ 756846 h 932744"/>
                <a:gd name="connsiteX68" fmla="*/ 2887980 w 9182100"/>
                <a:gd name="connsiteY68" fmla="*/ 750846 h 932744"/>
                <a:gd name="connsiteX69" fmla="*/ 3075813 w 9182100"/>
                <a:gd name="connsiteY69" fmla="*/ 750179 h 932744"/>
                <a:gd name="connsiteX70" fmla="*/ 3168587 w 9182100"/>
                <a:gd name="connsiteY70" fmla="*/ 752751 h 932744"/>
                <a:gd name="connsiteX71" fmla="*/ 3260408 w 9182100"/>
                <a:gd name="connsiteY71" fmla="*/ 756656 h 932744"/>
                <a:gd name="connsiteX72" fmla="*/ 3440049 w 9182100"/>
                <a:gd name="connsiteY72" fmla="*/ 771610 h 932744"/>
                <a:gd name="connsiteX73" fmla="*/ 3483864 w 9182100"/>
                <a:gd name="connsiteY73" fmla="*/ 776849 h 932744"/>
                <a:gd name="connsiteX74" fmla="*/ 3528536 w 9182100"/>
                <a:gd name="connsiteY74" fmla="*/ 782469 h 932744"/>
                <a:gd name="connsiteX75" fmla="*/ 3628549 w 9182100"/>
                <a:gd name="connsiteY75" fmla="*/ 796089 h 932744"/>
                <a:gd name="connsiteX76" fmla="*/ 3828574 w 9182100"/>
                <a:gd name="connsiteY76" fmla="*/ 823140 h 932744"/>
                <a:gd name="connsiteX77" fmla="*/ 4231196 w 9182100"/>
                <a:gd name="connsiteY77" fmla="*/ 874099 h 932744"/>
                <a:gd name="connsiteX78" fmla="*/ 4433126 w 9182100"/>
                <a:gd name="connsiteY78" fmla="*/ 897435 h 932744"/>
                <a:gd name="connsiteX79" fmla="*/ 4485990 w 9182100"/>
                <a:gd name="connsiteY79" fmla="*/ 903246 h 932744"/>
                <a:gd name="connsiteX80" fmla="*/ 4539806 w 9182100"/>
                <a:gd name="connsiteY80" fmla="*/ 908961 h 932744"/>
                <a:gd name="connsiteX81" fmla="*/ 4593908 w 9182100"/>
                <a:gd name="connsiteY81" fmla="*/ 914199 h 932744"/>
                <a:gd name="connsiteX82" fmla="*/ 4648296 w 9182100"/>
                <a:gd name="connsiteY82" fmla="*/ 918771 h 932744"/>
                <a:gd name="connsiteX83" fmla="*/ 5092446 w 9182100"/>
                <a:gd name="connsiteY83" fmla="*/ 931154 h 932744"/>
                <a:gd name="connsiteX84" fmla="*/ 5533168 w 9182100"/>
                <a:gd name="connsiteY84" fmla="*/ 891816 h 932744"/>
                <a:gd name="connsiteX85" fmla="*/ 5918169 w 9182100"/>
                <a:gd name="connsiteY85" fmla="*/ 840666 h 932744"/>
                <a:gd name="connsiteX86" fmla="*/ 6007323 w 9182100"/>
                <a:gd name="connsiteY86" fmla="*/ 833237 h 932744"/>
                <a:gd name="connsiteX87" fmla="*/ 6051709 w 9182100"/>
                <a:gd name="connsiteY87" fmla="*/ 830570 h 932744"/>
                <a:gd name="connsiteX88" fmla="*/ 6097429 w 9182100"/>
                <a:gd name="connsiteY88" fmla="*/ 828379 h 932744"/>
                <a:gd name="connsiteX89" fmla="*/ 6287834 w 9182100"/>
                <a:gd name="connsiteY89" fmla="*/ 822569 h 932744"/>
                <a:gd name="connsiteX90" fmla="*/ 6681597 w 9182100"/>
                <a:gd name="connsiteY90" fmla="*/ 821235 h 932744"/>
                <a:gd name="connsiteX91" fmla="*/ 7079647 w 9182100"/>
                <a:gd name="connsiteY91" fmla="*/ 826569 h 932744"/>
                <a:gd name="connsiteX92" fmla="*/ 7478173 w 9182100"/>
                <a:gd name="connsiteY92" fmla="*/ 836094 h 932744"/>
                <a:gd name="connsiteX93" fmla="*/ 7871937 w 9182100"/>
                <a:gd name="connsiteY93" fmla="*/ 851430 h 932744"/>
                <a:gd name="connsiteX94" fmla="*/ 7919657 w 9182100"/>
                <a:gd name="connsiteY94" fmla="*/ 854097 h 932744"/>
                <a:gd name="connsiteX95" fmla="*/ 7964901 w 9182100"/>
                <a:gd name="connsiteY95" fmla="*/ 857240 h 932744"/>
                <a:gd name="connsiteX96" fmla="*/ 8015955 w 9182100"/>
                <a:gd name="connsiteY96" fmla="*/ 861050 h 932744"/>
                <a:gd name="connsiteX97" fmla="*/ 8072247 w 9182100"/>
                <a:gd name="connsiteY97" fmla="*/ 864384 h 932744"/>
                <a:gd name="connsiteX98" fmla="*/ 8286750 w 9182100"/>
                <a:gd name="connsiteY98" fmla="*/ 868384 h 932744"/>
                <a:gd name="connsiteX99" fmla="*/ 8704040 w 9182100"/>
                <a:gd name="connsiteY99" fmla="*/ 853716 h 932744"/>
                <a:gd name="connsiteX100" fmla="*/ 9120188 w 9182100"/>
                <a:gd name="connsiteY100" fmla="*/ 814092 h 932744"/>
                <a:gd name="connsiteX101" fmla="*/ 9181909 w 9182100"/>
                <a:gd name="connsiteY101" fmla="*/ 805519 h 932744"/>
                <a:gd name="connsiteX102" fmla="*/ 9181909 w 9182100"/>
                <a:gd name="connsiteY102" fmla="*/ 396420 h 9327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</a:cxnLst>
              <a:rect l="l" t="t" r="r" b="b"/>
              <a:pathLst>
                <a:path w="9182100" h="932744">
                  <a:moveTo>
                    <a:pt x="9182100" y="396420"/>
                  </a:moveTo>
                  <a:cubicBezTo>
                    <a:pt x="9156097" y="395182"/>
                    <a:pt x="9129999" y="393753"/>
                    <a:pt x="9103805" y="392229"/>
                  </a:cubicBezTo>
                  <a:cubicBezTo>
                    <a:pt x="8974169" y="384419"/>
                    <a:pt x="8843105" y="372989"/>
                    <a:pt x="8712422" y="359749"/>
                  </a:cubicBezTo>
                  <a:cubicBezTo>
                    <a:pt x="8581739" y="346319"/>
                    <a:pt x="8451056" y="331269"/>
                    <a:pt x="8322755" y="313362"/>
                  </a:cubicBezTo>
                  <a:cubicBezTo>
                    <a:pt x="8258747" y="304695"/>
                    <a:pt x="8195120" y="294979"/>
                    <a:pt x="8134826" y="283930"/>
                  </a:cubicBezTo>
                  <a:cubicBezTo>
                    <a:pt x="8119872" y="281168"/>
                    <a:pt x="8105013" y="278501"/>
                    <a:pt x="8090916" y="275643"/>
                  </a:cubicBezTo>
                  <a:lnTo>
                    <a:pt x="8069485" y="271262"/>
                  </a:lnTo>
                  <a:lnTo>
                    <a:pt x="8041862" y="266595"/>
                  </a:lnTo>
                  <a:cubicBezTo>
                    <a:pt x="8023574" y="263547"/>
                    <a:pt x="8004524" y="260213"/>
                    <a:pt x="7986903" y="257546"/>
                  </a:cubicBezTo>
                  <a:lnTo>
                    <a:pt x="7934230" y="249640"/>
                  </a:lnTo>
                  <a:cubicBezTo>
                    <a:pt x="7864221" y="239258"/>
                    <a:pt x="7795832" y="230209"/>
                    <a:pt x="7727537" y="221922"/>
                  </a:cubicBezTo>
                  <a:lnTo>
                    <a:pt x="7625239" y="209730"/>
                  </a:lnTo>
                  <a:lnTo>
                    <a:pt x="7523227" y="198110"/>
                  </a:lnTo>
                  <a:cubicBezTo>
                    <a:pt x="7387209" y="183060"/>
                    <a:pt x="7251573" y="170392"/>
                    <a:pt x="7115651" y="158010"/>
                  </a:cubicBezTo>
                  <a:cubicBezTo>
                    <a:pt x="6979730" y="146580"/>
                    <a:pt x="6843522" y="135721"/>
                    <a:pt x="6706839" y="126958"/>
                  </a:cubicBezTo>
                  <a:lnTo>
                    <a:pt x="6604064" y="120862"/>
                  </a:lnTo>
                  <a:cubicBezTo>
                    <a:pt x="6569869" y="118767"/>
                    <a:pt x="6535484" y="116862"/>
                    <a:pt x="6501003" y="115338"/>
                  </a:cubicBezTo>
                  <a:lnTo>
                    <a:pt x="6397467" y="110385"/>
                  </a:lnTo>
                  <a:lnTo>
                    <a:pt x="6293168" y="106860"/>
                  </a:lnTo>
                  <a:cubicBezTo>
                    <a:pt x="6222969" y="105146"/>
                    <a:pt x="6152769" y="103527"/>
                    <a:pt x="6079712" y="103908"/>
                  </a:cubicBezTo>
                  <a:cubicBezTo>
                    <a:pt x="6061710" y="103908"/>
                    <a:pt x="6043708" y="103812"/>
                    <a:pt x="6024563" y="104479"/>
                  </a:cubicBezTo>
                  <a:cubicBezTo>
                    <a:pt x="6005703" y="104955"/>
                    <a:pt x="5986844" y="105527"/>
                    <a:pt x="5968080" y="106479"/>
                  </a:cubicBezTo>
                  <a:cubicBezTo>
                    <a:pt x="5930456" y="108003"/>
                    <a:pt x="5893023" y="110385"/>
                    <a:pt x="5855875" y="113242"/>
                  </a:cubicBezTo>
                  <a:cubicBezTo>
                    <a:pt x="5706904" y="124577"/>
                    <a:pt x="5565934" y="145151"/>
                    <a:pt x="5439251" y="160105"/>
                  </a:cubicBezTo>
                  <a:cubicBezTo>
                    <a:pt x="5311902" y="175536"/>
                    <a:pt x="5194745" y="184680"/>
                    <a:pt x="5075396" y="186585"/>
                  </a:cubicBezTo>
                  <a:cubicBezTo>
                    <a:pt x="4956429" y="188490"/>
                    <a:pt x="4835748" y="182775"/>
                    <a:pt x="4712780" y="171249"/>
                  </a:cubicBezTo>
                  <a:lnTo>
                    <a:pt x="4666679" y="166773"/>
                  </a:lnTo>
                  <a:lnTo>
                    <a:pt x="4620292" y="161629"/>
                  </a:lnTo>
                  <a:cubicBezTo>
                    <a:pt x="4604862" y="160010"/>
                    <a:pt x="4589336" y="157914"/>
                    <a:pt x="4573810" y="156009"/>
                  </a:cubicBezTo>
                  <a:lnTo>
                    <a:pt x="4550569" y="153057"/>
                  </a:lnTo>
                  <a:lnTo>
                    <a:pt x="4538948" y="151628"/>
                  </a:lnTo>
                  <a:lnTo>
                    <a:pt x="4526566" y="149913"/>
                  </a:lnTo>
                  <a:lnTo>
                    <a:pt x="4327779" y="122862"/>
                  </a:lnTo>
                  <a:lnTo>
                    <a:pt x="3929729" y="68189"/>
                  </a:lnTo>
                  <a:lnTo>
                    <a:pt x="3729133" y="41900"/>
                  </a:lnTo>
                  <a:lnTo>
                    <a:pt x="3628930" y="28946"/>
                  </a:lnTo>
                  <a:lnTo>
                    <a:pt x="3573399" y="22278"/>
                  </a:lnTo>
                  <a:cubicBezTo>
                    <a:pt x="3554445" y="19992"/>
                    <a:pt x="3535585" y="17992"/>
                    <a:pt x="3516916" y="16468"/>
                  </a:cubicBezTo>
                  <a:cubicBezTo>
                    <a:pt x="3366611" y="2752"/>
                    <a:pt x="3219736" y="-2010"/>
                    <a:pt x="3074670" y="752"/>
                  </a:cubicBezTo>
                  <a:cubicBezTo>
                    <a:pt x="3002280" y="2181"/>
                    <a:pt x="2930176" y="4467"/>
                    <a:pt x="2858738" y="8753"/>
                  </a:cubicBezTo>
                  <a:cubicBezTo>
                    <a:pt x="2787206" y="13039"/>
                    <a:pt x="2716149" y="18754"/>
                    <a:pt x="2645474" y="25326"/>
                  </a:cubicBezTo>
                  <a:cubicBezTo>
                    <a:pt x="2362581" y="52473"/>
                    <a:pt x="2085975" y="97145"/>
                    <a:pt x="1810798" y="158010"/>
                  </a:cubicBezTo>
                  <a:cubicBezTo>
                    <a:pt x="1741837" y="173345"/>
                    <a:pt x="1673066" y="189442"/>
                    <a:pt x="1602772" y="208111"/>
                  </a:cubicBezTo>
                  <a:lnTo>
                    <a:pt x="1548860" y="222780"/>
                  </a:lnTo>
                  <a:lnTo>
                    <a:pt x="1501331" y="236115"/>
                  </a:lnTo>
                  <a:cubicBezTo>
                    <a:pt x="1471327" y="244497"/>
                    <a:pt x="1441228" y="253450"/>
                    <a:pt x="1411224" y="260880"/>
                  </a:cubicBezTo>
                  <a:cubicBezTo>
                    <a:pt x="1291209" y="293074"/>
                    <a:pt x="1170813" y="318982"/>
                    <a:pt x="1050893" y="338032"/>
                  </a:cubicBezTo>
                  <a:cubicBezTo>
                    <a:pt x="990790" y="347557"/>
                    <a:pt x="931069" y="354796"/>
                    <a:pt x="871252" y="360511"/>
                  </a:cubicBezTo>
                  <a:cubicBezTo>
                    <a:pt x="841438" y="362702"/>
                    <a:pt x="811530" y="365559"/>
                    <a:pt x="781812" y="366512"/>
                  </a:cubicBezTo>
                  <a:cubicBezTo>
                    <a:pt x="751904" y="368512"/>
                    <a:pt x="722376" y="368893"/>
                    <a:pt x="692563" y="369655"/>
                  </a:cubicBezTo>
                  <a:cubicBezTo>
                    <a:pt x="633222" y="370036"/>
                    <a:pt x="574167" y="368131"/>
                    <a:pt x="515017" y="363940"/>
                  </a:cubicBezTo>
                  <a:cubicBezTo>
                    <a:pt x="455867" y="359749"/>
                    <a:pt x="397097" y="351748"/>
                    <a:pt x="337661" y="341937"/>
                  </a:cubicBezTo>
                  <a:cubicBezTo>
                    <a:pt x="278225" y="331936"/>
                    <a:pt x="218599" y="318696"/>
                    <a:pt x="156972" y="303456"/>
                  </a:cubicBezTo>
                  <a:cubicBezTo>
                    <a:pt x="106680" y="290883"/>
                    <a:pt x="55150" y="276405"/>
                    <a:pt x="0" y="261642"/>
                  </a:cubicBezTo>
                  <a:lnTo>
                    <a:pt x="0" y="713412"/>
                  </a:lnTo>
                  <a:cubicBezTo>
                    <a:pt x="3048" y="714841"/>
                    <a:pt x="6096" y="716270"/>
                    <a:pt x="9144" y="717699"/>
                  </a:cubicBezTo>
                  <a:cubicBezTo>
                    <a:pt x="74295" y="747798"/>
                    <a:pt x="142875" y="775896"/>
                    <a:pt x="213360" y="801042"/>
                  </a:cubicBezTo>
                  <a:cubicBezTo>
                    <a:pt x="354521" y="851715"/>
                    <a:pt x="503873" y="887244"/>
                    <a:pt x="653510" y="908199"/>
                  </a:cubicBezTo>
                  <a:cubicBezTo>
                    <a:pt x="803338" y="928773"/>
                    <a:pt x="953929" y="935631"/>
                    <a:pt x="1101947" y="930773"/>
                  </a:cubicBezTo>
                  <a:cubicBezTo>
                    <a:pt x="1250252" y="926582"/>
                    <a:pt x="1396365" y="911437"/>
                    <a:pt x="1540002" y="889434"/>
                  </a:cubicBezTo>
                  <a:cubicBezTo>
                    <a:pt x="1576197" y="884386"/>
                    <a:pt x="1611535" y="877433"/>
                    <a:pt x="1647158" y="871242"/>
                  </a:cubicBezTo>
                  <a:lnTo>
                    <a:pt x="1698117" y="862193"/>
                  </a:lnTo>
                  <a:lnTo>
                    <a:pt x="1742789" y="854668"/>
                  </a:lnTo>
                  <a:cubicBezTo>
                    <a:pt x="1804035" y="845048"/>
                    <a:pt x="1867472" y="835428"/>
                    <a:pt x="1931003" y="826950"/>
                  </a:cubicBezTo>
                  <a:cubicBezTo>
                    <a:pt x="2058353" y="810282"/>
                    <a:pt x="2186750" y="795327"/>
                    <a:pt x="2314861" y="783897"/>
                  </a:cubicBezTo>
                  <a:cubicBezTo>
                    <a:pt x="2378964" y="778087"/>
                    <a:pt x="2442972" y="772467"/>
                    <a:pt x="2506885" y="768086"/>
                  </a:cubicBezTo>
                  <a:cubicBezTo>
                    <a:pt x="2538794" y="765990"/>
                    <a:pt x="2570798" y="763800"/>
                    <a:pt x="2602611" y="762085"/>
                  </a:cubicBezTo>
                  <a:cubicBezTo>
                    <a:pt x="2634520" y="760180"/>
                    <a:pt x="2666333" y="758370"/>
                    <a:pt x="2698052" y="756846"/>
                  </a:cubicBezTo>
                  <a:cubicBezTo>
                    <a:pt x="2761583" y="753894"/>
                    <a:pt x="2825020" y="751703"/>
                    <a:pt x="2887980" y="750846"/>
                  </a:cubicBezTo>
                  <a:cubicBezTo>
                    <a:pt x="2951036" y="749417"/>
                    <a:pt x="3013615" y="749322"/>
                    <a:pt x="3075813" y="750179"/>
                  </a:cubicBezTo>
                  <a:cubicBezTo>
                    <a:pt x="3106865" y="750846"/>
                    <a:pt x="3137916" y="751417"/>
                    <a:pt x="3168587" y="752751"/>
                  </a:cubicBezTo>
                  <a:cubicBezTo>
                    <a:pt x="3199448" y="753703"/>
                    <a:pt x="3229928" y="755227"/>
                    <a:pt x="3260408" y="756656"/>
                  </a:cubicBezTo>
                  <a:cubicBezTo>
                    <a:pt x="3320987" y="760466"/>
                    <a:pt x="3381470" y="764562"/>
                    <a:pt x="3440049" y="771610"/>
                  </a:cubicBezTo>
                  <a:cubicBezTo>
                    <a:pt x="3454908" y="773039"/>
                    <a:pt x="3469386" y="775039"/>
                    <a:pt x="3483864" y="776849"/>
                  </a:cubicBezTo>
                  <a:lnTo>
                    <a:pt x="3528536" y="782469"/>
                  </a:lnTo>
                  <a:lnTo>
                    <a:pt x="3628549" y="796089"/>
                  </a:lnTo>
                  <a:lnTo>
                    <a:pt x="3828574" y="823140"/>
                  </a:lnTo>
                  <a:cubicBezTo>
                    <a:pt x="3962019" y="840190"/>
                    <a:pt x="4095750" y="858573"/>
                    <a:pt x="4231196" y="874099"/>
                  </a:cubicBezTo>
                  <a:lnTo>
                    <a:pt x="4433126" y="897435"/>
                  </a:lnTo>
                  <a:lnTo>
                    <a:pt x="4485990" y="903246"/>
                  </a:lnTo>
                  <a:cubicBezTo>
                    <a:pt x="4503897" y="905151"/>
                    <a:pt x="4521708" y="907341"/>
                    <a:pt x="4539806" y="908961"/>
                  </a:cubicBezTo>
                  <a:lnTo>
                    <a:pt x="4593908" y="914199"/>
                  </a:lnTo>
                  <a:lnTo>
                    <a:pt x="4648296" y="918771"/>
                  </a:lnTo>
                  <a:cubicBezTo>
                    <a:pt x="4793456" y="930392"/>
                    <a:pt x="4942237" y="935631"/>
                    <a:pt x="5092446" y="931154"/>
                  </a:cubicBezTo>
                  <a:cubicBezTo>
                    <a:pt x="5242274" y="927249"/>
                    <a:pt x="5393627" y="911437"/>
                    <a:pt x="5533168" y="891816"/>
                  </a:cubicBezTo>
                  <a:cubicBezTo>
                    <a:pt x="5673471" y="872289"/>
                    <a:pt x="5798820" y="851906"/>
                    <a:pt x="5918169" y="840666"/>
                  </a:cubicBezTo>
                  <a:cubicBezTo>
                    <a:pt x="5948077" y="837809"/>
                    <a:pt x="5977795" y="835237"/>
                    <a:pt x="6007323" y="833237"/>
                  </a:cubicBezTo>
                  <a:cubicBezTo>
                    <a:pt x="6022086" y="832094"/>
                    <a:pt x="6036945" y="831332"/>
                    <a:pt x="6051709" y="830570"/>
                  </a:cubicBezTo>
                  <a:lnTo>
                    <a:pt x="6097429" y="828379"/>
                  </a:lnTo>
                  <a:cubicBezTo>
                    <a:pt x="6158960" y="825236"/>
                    <a:pt x="6223445" y="823807"/>
                    <a:pt x="6287834" y="822569"/>
                  </a:cubicBezTo>
                  <a:cubicBezTo>
                    <a:pt x="6417374" y="820664"/>
                    <a:pt x="6549485" y="820188"/>
                    <a:pt x="6681597" y="821235"/>
                  </a:cubicBezTo>
                  <a:cubicBezTo>
                    <a:pt x="6813899" y="822378"/>
                    <a:pt x="6946773" y="823617"/>
                    <a:pt x="7079647" y="826569"/>
                  </a:cubicBezTo>
                  <a:cubicBezTo>
                    <a:pt x="7212520" y="828951"/>
                    <a:pt x="7345585" y="831903"/>
                    <a:pt x="7478173" y="836094"/>
                  </a:cubicBezTo>
                  <a:cubicBezTo>
                    <a:pt x="7610475" y="839714"/>
                    <a:pt x="7743539" y="844953"/>
                    <a:pt x="7871937" y="851430"/>
                  </a:cubicBezTo>
                  <a:lnTo>
                    <a:pt x="7919657" y="854097"/>
                  </a:lnTo>
                  <a:cubicBezTo>
                    <a:pt x="7935564" y="854954"/>
                    <a:pt x="7949756" y="856192"/>
                    <a:pt x="7964901" y="857240"/>
                  </a:cubicBezTo>
                  <a:lnTo>
                    <a:pt x="8015955" y="861050"/>
                  </a:lnTo>
                  <a:cubicBezTo>
                    <a:pt x="8035195" y="862383"/>
                    <a:pt x="8053769" y="863622"/>
                    <a:pt x="8072247" y="864384"/>
                  </a:cubicBezTo>
                  <a:cubicBezTo>
                    <a:pt x="8145780" y="867527"/>
                    <a:pt x="8216456" y="868479"/>
                    <a:pt x="8286750" y="868384"/>
                  </a:cubicBezTo>
                  <a:cubicBezTo>
                    <a:pt x="8427148" y="867527"/>
                    <a:pt x="8565452" y="862574"/>
                    <a:pt x="8704040" y="853716"/>
                  </a:cubicBezTo>
                  <a:cubicBezTo>
                    <a:pt x="8842534" y="844762"/>
                    <a:pt x="8980741" y="832284"/>
                    <a:pt x="9120188" y="814092"/>
                  </a:cubicBezTo>
                  <a:cubicBezTo>
                    <a:pt x="9140761" y="811425"/>
                    <a:pt x="9161336" y="808567"/>
                    <a:pt x="9181909" y="805519"/>
                  </a:cubicBezTo>
                  <a:lnTo>
                    <a:pt x="9181909" y="396420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2587D38B-9E07-4A8B-B285-5FEBF6A60D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580789"/>
              <a:ext cx="9182100" cy="544245"/>
            </a:xfrm>
            <a:custGeom>
              <a:avLst/>
              <a:gdLst>
                <a:gd name="connsiteX0" fmla="*/ 9182100 w 9182100"/>
                <a:gd name="connsiteY0" fmla="*/ 154189 h 544245"/>
                <a:gd name="connsiteX1" fmla="*/ 9047702 w 9182100"/>
                <a:gd name="connsiteY1" fmla="*/ 162762 h 544245"/>
                <a:gd name="connsiteX2" fmla="*/ 8652224 w 9182100"/>
                <a:gd name="connsiteY2" fmla="*/ 178287 h 544245"/>
                <a:gd name="connsiteX3" fmla="*/ 8255603 w 9182100"/>
                <a:gd name="connsiteY3" fmla="*/ 161047 h 544245"/>
                <a:gd name="connsiteX4" fmla="*/ 8060722 w 9182100"/>
                <a:gd name="connsiteY4" fmla="*/ 140854 h 544245"/>
                <a:gd name="connsiteX5" fmla="*/ 8013478 w 9182100"/>
                <a:gd name="connsiteY5" fmla="*/ 134187 h 544245"/>
                <a:gd name="connsiteX6" fmla="*/ 7990428 w 9182100"/>
                <a:gd name="connsiteY6" fmla="*/ 130567 h 544245"/>
                <a:gd name="connsiteX7" fmla="*/ 7964139 w 9182100"/>
                <a:gd name="connsiteY7" fmla="*/ 126853 h 544245"/>
                <a:gd name="connsiteX8" fmla="*/ 7911656 w 9182100"/>
                <a:gd name="connsiteY8" fmla="*/ 119518 h 544245"/>
                <a:gd name="connsiteX9" fmla="*/ 7860220 w 9182100"/>
                <a:gd name="connsiteY9" fmla="*/ 113232 h 544245"/>
                <a:gd name="connsiteX10" fmla="*/ 7453884 w 9182100"/>
                <a:gd name="connsiteY10" fmla="*/ 70369 h 544245"/>
                <a:gd name="connsiteX11" fmla="*/ 7048976 w 9182100"/>
                <a:gd name="connsiteY11" fmla="*/ 36556 h 544245"/>
                <a:gd name="connsiteX12" fmla="*/ 6846285 w 9182100"/>
                <a:gd name="connsiteY12" fmla="*/ 22649 h 544245"/>
                <a:gd name="connsiteX13" fmla="*/ 6643212 w 9182100"/>
                <a:gd name="connsiteY13" fmla="*/ 11600 h 544245"/>
                <a:gd name="connsiteX14" fmla="*/ 6541485 w 9182100"/>
                <a:gd name="connsiteY14" fmla="*/ 7314 h 544245"/>
                <a:gd name="connsiteX15" fmla="*/ 6439567 w 9182100"/>
                <a:gd name="connsiteY15" fmla="*/ 3885 h 544245"/>
                <a:gd name="connsiteX16" fmla="*/ 6337459 w 9182100"/>
                <a:gd name="connsiteY16" fmla="*/ 1313 h 544245"/>
                <a:gd name="connsiteX17" fmla="*/ 6234970 w 9182100"/>
                <a:gd name="connsiteY17" fmla="*/ 75 h 544245"/>
                <a:gd name="connsiteX18" fmla="*/ 6027802 w 9182100"/>
                <a:gd name="connsiteY18" fmla="*/ 2265 h 544245"/>
                <a:gd name="connsiteX19" fmla="*/ 5921978 w 9182100"/>
                <a:gd name="connsiteY19" fmla="*/ 6552 h 544245"/>
                <a:gd name="connsiteX20" fmla="*/ 5815965 w 9182100"/>
                <a:gd name="connsiteY20" fmla="*/ 14362 h 544245"/>
                <a:gd name="connsiteX21" fmla="*/ 5408390 w 9182100"/>
                <a:gd name="connsiteY21" fmla="*/ 67036 h 544245"/>
                <a:gd name="connsiteX22" fmla="*/ 5023866 w 9182100"/>
                <a:gd name="connsiteY22" fmla="*/ 103992 h 544245"/>
                <a:gd name="connsiteX23" fmla="*/ 4831556 w 9182100"/>
                <a:gd name="connsiteY23" fmla="*/ 106374 h 544245"/>
                <a:gd name="connsiteX24" fmla="*/ 4637723 w 9182100"/>
                <a:gd name="connsiteY24" fmla="*/ 98754 h 544245"/>
                <a:gd name="connsiteX25" fmla="*/ 4442460 w 9182100"/>
                <a:gd name="connsiteY25" fmla="*/ 83038 h 544245"/>
                <a:gd name="connsiteX26" fmla="*/ 4341686 w 9182100"/>
                <a:gd name="connsiteY26" fmla="*/ 77227 h 544245"/>
                <a:gd name="connsiteX27" fmla="*/ 4241006 w 9182100"/>
                <a:gd name="connsiteY27" fmla="*/ 71989 h 544245"/>
                <a:gd name="connsiteX28" fmla="*/ 3836956 w 9182100"/>
                <a:gd name="connsiteY28" fmla="*/ 54177 h 544245"/>
                <a:gd name="connsiteX29" fmla="*/ 3634549 w 9182100"/>
                <a:gd name="connsiteY29" fmla="*/ 45414 h 544245"/>
                <a:gd name="connsiteX30" fmla="*/ 3533394 w 9182100"/>
                <a:gd name="connsiteY30" fmla="*/ 40461 h 544245"/>
                <a:gd name="connsiteX31" fmla="*/ 3481959 w 9182100"/>
                <a:gd name="connsiteY31" fmla="*/ 37889 h 544245"/>
                <a:gd name="connsiteX32" fmla="*/ 3430238 w 9182100"/>
                <a:gd name="connsiteY32" fmla="*/ 35889 h 544245"/>
                <a:gd name="connsiteX33" fmla="*/ 3020473 w 9182100"/>
                <a:gd name="connsiteY33" fmla="*/ 37603 h 544245"/>
                <a:gd name="connsiteX34" fmla="*/ 2614422 w 9182100"/>
                <a:gd name="connsiteY34" fmla="*/ 56844 h 544245"/>
                <a:gd name="connsiteX35" fmla="*/ 2208657 w 9182100"/>
                <a:gd name="connsiteY35" fmla="*/ 81609 h 544245"/>
                <a:gd name="connsiteX36" fmla="*/ 1800606 w 9182100"/>
                <a:gd name="connsiteY36" fmla="*/ 107612 h 544245"/>
                <a:gd name="connsiteX37" fmla="*/ 1594676 w 9182100"/>
                <a:gd name="connsiteY37" fmla="*/ 124948 h 544245"/>
                <a:gd name="connsiteX38" fmla="*/ 1491996 w 9182100"/>
                <a:gd name="connsiteY38" fmla="*/ 136568 h 544245"/>
                <a:gd name="connsiteX39" fmla="*/ 1442942 w 9182100"/>
                <a:gd name="connsiteY39" fmla="*/ 141902 h 544245"/>
                <a:gd name="connsiteX40" fmla="*/ 1418463 w 9182100"/>
                <a:gd name="connsiteY40" fmla="*/ 144664 h 544245"/>
                <a:gd name="connsiteX41" fmla="*/ 1393984 w 9182100"/>
                <a:gd name="connsiteY41" fmla="*/ 146855 h 544245"/>
                <a:gd name="connsiteX42" fmla="*/ 1006697 w 9182100"/>
                <a:gd name="connsiteY42" fmla="*/ 169810 h 544245"/>
                <a:gd name="connsiteX43" fmla="*/ 816864 w 9182100"/>
                <a:gd name="connsiteY43" fmla="*/ 170953 h 544245"/>
                <a:gd name="connsiteX44" fmla="*/ 769906 w 9182100"/>
                <a:gd name="connsiteY44" fmla="*/ 169715 h 544245"/>
                <a:gd name="connsiteX45" fmla="*/ 723043 w 9182100"/>
                <a:gd name="connsiteY45" fmla="*/ 168096 h 544245"/>
                <a:gd name="connsiteX46" fmla="*/ 676370 w 9182100"/>
                <a:gd name="connsiteY46" fmla="*/ 166286 h 544245"/>
                <a:gd name="connsiteX47" fmla="*/ 629888 w 9182100"/>
                <a:gd name="connsiteY47" fmla="*/ 163333 h 544245"/>
                <a:gd name="connsiteX48" fmla="*/ 445484 w 9182100"/>
                <a:gd name="connsiteY48" fmla="*/ 146093 h 544245"/>
                <a:gd name="connsiteX49" fmla="*/ 263366 w 9182100"/>
                <a:gd name="connsiteY49" fmla="*/ 115232 h 544245"/>
                <a:gd name="connsiteX50" fmla="*/ 81439 w 9182100"/>
                <a:gd name="connsiteY50" fmla="*/ 70369 h 544245"/>
                <a:gd name="connsiteX51" fmla="*/ 35338 w 9182100"/>
                <a:gd name="connsiteY51" fmla="*/ 57034 h 544245"/>
                <a:gd name="connsiteX52" fmla="*/ 0 w 9182100"/>
                <a:gd name="connsiteY52" fmla="*/ 46652 h 544245"/>
                <a:gd name="connsiteX53" fmla="*/ 0 w 9182100"/>
                <a:gd name="connsiteY53" fmla="*/ 426795 h 544245"/>
                <a:gd name="connsiteX54" fmla="*/ 178594 w 9182100"/>
                <a:gd name="connsiteY54" fmla="*/ 479658 h 544245"/>
                <a:gd name="connsiteX55" fmla="*/ 610457 w 9182100"/>
                <a:gd name="connsiteY55" fmla="*/ 542619 h 544245"/>
                <a:gd name="connsiteX56" fmla="*/ 826865 w 9182100"/>
                <a:gd name="connsiteY56" fmla="*/ 539666 h 544245"/>
                <a:gd name="connsiteX57" fmla="*/ 1039654 w 9182100"/>
                <a:gd name="connsiteY57" fmla="*/ 515187 h 544245"/>
                <a:gd name="connsiteX58" fmla="*/ 1449705 w 9182100"/>
                <a:gd name="connsiteY58" fmla="*/ 415270 h 544245"/>
                <a:gd name="connsiteX59" fmla="*/ 1548765 w 9182100"/>
                <a:gd name="connsiteY59" fmla="*/ 382123 h 544245"/>
                <a:gd name="connsiteX60" fmla="*/ 1642872 w 9182100"/>
                <a:gd name="connsiteY60" fmla="*/ 349261 h 544245"/>
                <a:gd name="connsiteX61" fmla="*/ 1832991 w 9182100"/>
                <a:gd name="connsiteY61" fmla="*/ 289158 h 544245"/>
                <a:gd name="connsiteX62" fmla="*/ 2222754 w 9182100"/>
                <a:gd name="connsiteY62" fmla="*/ 193623 h 544245"/>
                <a:gd name="connsiteX63" fmla="*/ 2620137 w 9182100"/>
                <a:gd name="connsiteY63" fmla="*/ 138378 h 544245"/>
                <a:gd name="connsiteX64" fmla="*/ 3020473 w 9182100"/>
                <a:gd name="connsiteY64" fmla="*/ 127234 h 544245"/>
                <a:gd name="connsiteX65" fmla="*/ 3219736 w 9182100"/>
                <a:gd name="connsiteY65" fmla="*/ 139807 h 544245"/>
                <a:gd name="connsiteX66" fmla="*/ 3318605 w 9182100"/>
                <a:gd name="connsiteY66" fmla="*/ 151713 h 544245"/>
                <a:gd name="connsiteX67" fmla="*/ 3367754 w 9182100"/>
                <a:gd name="connsiteY67" fmla="*/ 158666 h 544245"/>
                <a:gd name="connsiteX68" fmla="*/ 3416618 w 9182100"/>
                <a:gd name="connsiteY68" fmla="*/ 166858 h 544245"/>
                <a:gd name="connsiteX69" fmla="*/ 3465195 w 9182100"/>
                <a:gd name="connsiteY69" fmla="*/ 176097 h 544245"/>
                <a:gd name="connsiteX70" fmla="*/ 3513868 w 9182100"/>
                <a:gd name="connsiteY70" fmla="*/ 185908 h 544245"/>
                <a:gd name="connsiteX71" fmla="*/ 3612737 w 9182100"/>
                <a:gd name="connsiteY71" fmla="*/ 207625 h 544245"/>
                <a:gd name="connsiteX72" fmla="*/ 3810381 w 9182100"/>
                <a:gd name="connsiteY72" fmla="*/ 252106 h 544245"/>
                <a:gd name="connsiteX73" fmla="*/ 4206621 w 9182100"/>
                <a:gd name="connsiteY73" fmla="*/ 339736 h 544245"/>
                <a:gd name="connsiteX74" fmla="*/ 4306062 w 9182100"/>
                <a:gd name="connsiteY74" fmla="*/ 359834 h 544245"/>
                <a:gd name="connsiteX75" fmla="*/ 4405503 w 9182100"/>
                <a:gd name="connsiteY75" fmla="*/ 378979 h 544245"/>
                <a:gd name="connsiteX76" fmla="*/ 4611529 w 9182100"/>
                <a:gd name="connsiteY76" fmla="*/ 405745 h 544245"/>
                <a:gd name="connsiteX77" fmla="*/ 5031677 w 9182100"/>
                <a:gd name="connsiteY77" fmla="*/ 427462 h 544245"/>
                <a:gd name="connsiteX78" fmla="*/ 5243227 w 9182100"/>
                <a:gd name="connsiteY78" fmla="*/ 418699 h 544245"/>
                <a:gd name="connsiteX79" fmla="*/ 5451062 w 9182100"/>
                <a:gd name="connsiteY79" fmla="*/ 398029 h 544245"/>
                <a:gd name="connsiteX80" fmla="*/ 5844635 w 9182100"/>
                <a:gd name="connsiteY80" fmla="*/ 353071 h 544245"/>
                <a:gd name="connsiteX81" fmla="*/ 5939981 w 9182100"/>
                <a:gd name="connsiteY81" fmla="*/ 346975 h 544245"/>
                <a:gd name="connsiteX82" fmla="*/ 6035898 w 9182100"/>
                <a:gd name="connsiteY82" fmla="*/ 344118 h 544245"/>
                <a:gd name="connsiteX83" fmla="*/ 6232303 w 9182100"/>
                <a:gd name="connsiteY83" fmla="*/ 343642 h 544245"/>
                <a:gd name="connsiteX84" fmla="*/ 6630924 w 9182100"/>
                <a:gd name="connsiteY84" fmla="*/ 351071 h 544245"/>
                <a:gd name="connsiteX85" fmla="*/ 6831140 w 9182100"/>
                <a:gd name="connsiteY85" fmla="*/ 356596 h 544245"/>
                <a:gd name="connsiteX86" fmla="*/ 7031545 w 9182100"/>
                <a:gd name="connsiteY86" fmla="*/ 362501 h 544245"/>
                <a:gd name="connsiteX87" fmla="*/ 7432262 w 9182100"/>
                <a:gd name="connsiteY87" fmla="*/ 378408 h 544245"/>
                <a:gd name="connsiteX88" fmla="*/ 7830312 w 9182100"/>
                <a:gd name="connsiteY88" fmla="*/ 402506 h 544245"/>
                <a:gd name="connsiteX89" fmla="*/ 7879270 w 9182100"/>
                <a:gd name="connsiteY89" fmla="*/ 406792 h 544245"/>
                <a:gd name="connsiteX90" fmla="*/ 7926895 w 9182100"/>
                <a:gd name="connsiteY90" fmla="*/ 411745 h 544245"/>
                <a:gd name="connsiteX91" fmla="*/ 7977569 w 9182100"/>
                <a:gd name="connsiteY91" fmla="*/ 417175 h 544245"/>
                <a:gd name="connsiteX92" fmla="*/ 8030623 w 9182100"/>
                <a:gd name="connsiteY92" fmla="*/ 422127 h 544245"/>
                <a:gd name="connsiteX93" fmla="*/ 8237982 w 9182100"/>
                <a:gd name="connsiteY93" fmla="*/ 435177 h 544245"/>
                <a:gd name="connsiteX94" fmla="*/ 8647748 w 9182100"/>
                <a:gd name="connsiteY94" fmla="*/ 449464 h 544245"/>
                <a:gd name="connsiteX95" fmla="*/ 8852821 w 9182100"/>
                <a:gd name="connsiteY95" fmla="*/ 456132 h 544245"/>
                <a:gd name="connsiteX96" fmla="*/ 8955786 w 9182100"/>
                <a:gd name="connsiteY96" fmla="*/ 458132 h 544245"/>
                <a:gd name="connsiteX97" fmla="*/ 9059227 w 9182100"/>
                <a:gd name="connsiteY97" fmla="*/ 457751 h 544245"/>
                <a:gd name="connsiteX98" fmla="*/ 9182005 w 9182100"/>
                <a:gd name="connsiteY98" fmla="*/ 452512 h 544245"/>
                <a:gd name="connsiteX99" fmla="*/ 9182005 w 9182100"/>
                <a:gd name="connsiteY99" fmla="*/ 154189 h 544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</a:cxnLst>
              <a:rect l="l" t="t" r="r" b="b"/>
              <a:pathLst>
                <a:path w="9182100" h="544245">
                  <a:moveTo>
                    <a:pt x="9182100" y="154189"/>
                  </a:moveTo>
                  <a:cubicBezTo>
                    <a:pt x="9137618" y="157142"/>
                    <a:pt x="9092851" y="159904"/>
                    <a:pt x="9047702" y="162762"/>
                  </a:cubicBezTo>
                  <a:cubicBezTo>
                    <a:pt x="8917114" y="170668"/>
                    <a:pt x="8784717" y="178002"/>
                    <a:pt x="8652224" y="178287"/>
                  </a:cubicBezTo>
                  <a:cubicBezTo>
                    <a:pt x="8519732" y="178764"/>
                    <a:pt x="8387049" y="171239"/>
                    <a:pt x="8255603" y="161047"/>
                  </a:cubicBezTo>
                  <a:cubicBezTo>
                    <a:pt x="8189881" y="155904"/>
                    <a:pt x="8124539" y="149236"/>
                    <a:pt x="8060722" y="140854"/>
                  </a:cubicBezTo>
                  <a:cubicBezTo>
                    <a:pt x="8044815" y="138759"/>
                    <a:pt x="8029099" y="136473"/>
                    <a:pt x="8013478" y="134187"/>
                  </a:cubicBezTo>
                  <a:lnTo>
                    <a:pt x="7990428" y="130567"/>
                  </a:lnTo>
                  <a:lnTo>
                    <a:pt x="7964139" y="126853"/>
                  </a:lnTo>
                  <a:cubicBezTo>
                    <a:pt x="7946708" y="124376"/>
                    <a:pt x="7928896" y="121709"/>
                    <a:pt x="7911656" y="119518"/>
                  </a:cubicBezTo>
                  <a:lnTo>
                    <a:pt x="7860220" y="113232"/>
                  </a:lnTo>
                  <a:cubicBezTo>
                    <a:pt x="7723728" y="96277"/>
                    <a:pt x="7589044" y="83038"/>
                    <a:pt x="7453884" y="70369"/>
                  </a:cubicBezTo>
                  <a:cubicBezTo>
                    <a:pt x="7318915" y="57701"/>
                    <a:pt x="7184041" y="46366"/>
                    <a:pt x="7048976" y="36556"/>
                  </a:cubicBezTo>
                  <a:cubicBezTo>
                    <a:pt x="6981444" y="31793"/>
                    <a:pt x="6913912" y="26840"/>
                    <a:pt x="6846285" y="22649"/>
                  </a:cubicBezTo>
                  <a:cubicBezTo>
                    <a:pt x="6778657" y="18553"/>
                    <a:pt x="6710934" y="14934"/>
                    <a:pt x="6643212" y="11600"/>
                  </a:cubicBezTo>
                  <a:lnTo>
                    <a:pt x="6541485" y="7314"/>
                  </a:lnTo>
                  <a:cubicBezTo>
                    <a:pt x="6507576" y="5790"/>
                    <a:pt x="6473667" y="4647"/>
                    <a:pt x="6439567" y="3885"/>
                  </a:cubicBezTo>
                  <a:lnTo>
                    <a:pt x="6337459" y="1313"/>
                  </a:lnTo>
                  <a:lnTo>
                    <a:pt x="6234970" y="75"/>
                  </a:lnTo>
                  <a:cubicBezTo>
                    <a:pt x="6166295" y="-116"/>
                    <a:pt x="6097715" y="-116"/>
                    <a:pt x="6027802" y="2265"/>
                  </a:cubicBezTo>
                  <a:cubicBezTo>
                    <a:pt x="5993320" y="3123"/>
                    <a:pt x="5957412" y="4456"/>
                    <a:pt x="5921978" y="6552"/>
                  </a:cubicBezTo>
                  <a:cubicBezTo>
                    <a:pt x="5886546" y="8552"/>
                    <a:pt x="5851112" y="11124"/>
                    <a:pt x="5815965" y="14362"/>
                  </a:cubicBezTo>
                  <a:cubicBezTo>
                    <a:pt x="5674995" y="27126"/>
                    <a:pt x="5538597" y="48938"/>
                    <a:pt x="5408390" y="67036"/>
                  </a:cubicBezTo>
                  <a:cubicBezTo>
                    <a:pt x="5277993" y="85514"/>
                    <a:pt x="5151692" y="99039"/>
                    <a:pt x="5023866" y="103992"/>
                  </a:cubicBezTo>
                  <a:cubicBezTo>
                    <a:pt x="4960049" y="106660"/>
                    <a:pt x="4895946" y="107231"/>
                    <a:pt x="4831556" y="106374"/>
                  </a:cubicBezTo>
                  <a:cubicBezTo>
                    <a:pt x="4767167" y="105231"/>
                    <a:pt x="4702588" y="102468"/>
                    <a:pt x="4637723" y="98754"/>
                  </a:cubicBezTo>
                  <a:cubicBezTo>
                    <a:pt x="4572762" y="95230"/>
                    <a:pt x="4507992" y="88848"/>
                    <a:pt x="4442460" y="83038"/>
                  </a:cubicBezTo>
                  <a:cubicBezTo>
                    <a:pt x="4408837" y="80752"/>
                    <a:pt x="4375214" y="79228"/>
                    <a:pt x="4341686" y="77227"/>
                  </a:cubicBezTo>
                  <a:cubicBezTo>
                    <a:pt x="4308158" y="75227"/>
                    <a:pt x="4274534" y="73417"/>
                    <a:pt x="4241006" y="71989"/>
                  </a:cubicBezTo>
                  <a:cubicBezTo>
                    <a:pt x="4106895" y="65131"/>
                    <a:pt x="3971925" y="59797"/>
                    <a:pt x="3836956" y="54177"/>
                  </a:cubicBezTo>
                  <a:lnTo>
                    <a:pt x="3634549" y="45414"/>
                  </a:lnTo>
                  <a:lnTo>
                    <a:pt x="3533394" y="40461"/>
                  </a:lnTo>
                  <a:lnTo>
                    <a:pt x="3481959" y="37889"/>
                  </a:lnTo>
                  <a:cubicBezTo>
                    <a:pt x="3464719" y="37127"/>
                    <a:pt x="3447479" y="36079"/>
                    <a:pt x="3430238" y="35889"/>
                  </a:cubicBezTo>
                  <a:cubicBezTo>
                    <a:pt x="3292602" y="31126"/>
                    <a:pt x="3156299" y="33603"/>
                    <a:pt x="3020473" y="37603"/>
                  </a:cubicBezTo>
                  <a:cubicBezTo>
                    <a:pt x="2884741" y="41985"/>
                    <a:pt x="2749487" y="48843"/>
                    <a:pt x="2614422" y="56844"/>
                  </a:cubicBezTo>
                  <a:lnTo>
                    <a:pt x="2208657" y="81609"/>
                  </a:lnTo>
                  <a:cubicBezTo>
                    <a:pt x="2073116" y="89991"/>
                    <a:pt x="1937195" y="97515"/>
                    <a:pt x="1800606" y="107612"/>
                  </a:cubicBezTo>
                  <a:cubicBezTo>
                    <a:pt x="1732217" y="112184"/>
                    <a:pt x="1663827" y="117804"/>
                    <a:pt x="1594676" y="124948"/>
                  </a:cubicBezTo>
                  <a:lnTo>
                    <a:pt x="1491996" y="136568"/>
                  </a:lnTo>
                  <a:lnTo>
                    <a:pt x="1442942" y="141902"/>
                  </a:lnTo>
                  <a:lnTo>
                    <a:pt x="1418463" y="144664"/>
                  </a:lnTo>
                  <a:lnTo>
                    <a:pt x="1393984" y="146855"/>
                  </a:lnTo>
                  <a:cubicBezTo>
                    <a:pt x="1263491" y="159142"/>
                    <a:pt x="1134142" y="166667"/>
                    <a:pt x="1006697" y="169810"/>
                  </a:cubicBezTo>
                  <a:cubicBezTo>
                    <a:pt x="942975" y="172001"/>
                    <a:pt x="879729" y="171239"/>
                    <a:pt x="816864" y="170953"/>
                  </a:cubicBezTo>
                  <a:lnTo>
                    <a:pt x="769906" y="169715"/>
                  </a:lnTo>
                  <a:cubicBezTo>
                    <a:pt x="754285" y="169525"/>
                    <a:pt x="738569" y="169048"/>
                    <a:pt x="723043" y="168096"/>
                  </a:cubicBezTo>
                  <a:lnTo>
                    <a:pt x="676370" y="166286"/>
                  </a:lnTo>
                  <a:cubicBezTo>
                    <a:pt x="660845" y="165238"/>
                    <a:pt x="645414" y="164095"/>
                    <a:pt x="629888" y="163333"/>
                  </a:cubicBezTo>
                  <a:cubicBezTo>
                    <a:pt x="568071" y="159047"/>
                    <a:pt x="506540" y="154094"/>
                    <a:pt x="445484" y="146093"/>
                  </a:cubicBezTo>
                  <a:cubicBezTo>
                    <a:pt x="384524" y="137997"/>
                    <a:pt x="323850" y="128091"/>
                    <a:pt x="263366" y="115232"/>
                  </a:cubicBezTo>
                  <a:cubicBezTo>
                    <a:pt x="202787" y="102850"/>
                    <a:pt x="142589" y="87419"/>
                    <a:pt x="81439" y="70369"/>
                  </a:cubicBezTo>
                  <a:cubicBezTo>
                    <a:pt x="66199" y="66178"/>
                    <a:pt x="50864" y="61702"/>
                    <a:pt x="35338" y="57034"/>
                  </a:cubicBezTo>
                  <a:lnTo>
                    <a:pt x="0" y="46652"/>
                  </a:lnTo>
                  <a:lnTo>
                    <a:pt x="0" y="426795"/>
                  </a:lnTo>
                  <a:cubicBezTo>
                    <a:pt x="58198" y="446416"/>
                    <a:pt x="117920" y="464323"/>
                    <a:pt x="178594" y="479658"/>
                  </a:cubicBezTo>
                  <a:cubicBezTo>
                    <a:pt x="319850" y="514901"/>
                    <a:pt x="465582" y="537094"/>
                    <a:pt x="610457" y="542619"/>
                  </a:cubicBezTo>
                  <a:cubicBezTo>
                    <a:pt x="682943" y="545953"/>
                    <a:pt x="755142" y="543762"/>
                    <a:pt x="826865" y="539666"/>
                  </a:cubicBezTo>
                  <a:cubicBezTo>
                    <a:pt x="898398" y="534523"/>
                    <a:pt x="969645" y="526903"/>
                    <a:pt x="1039654" y="515187"/>
                  </a:cubicBezTo>
                  <a:cubicBezTo>
                    <a:pt x="1180052" y="492517"/>
                    <a:pt x="1316736" y="457751"/>
                    <a:pt x="1449705" y="415270"/>
                  </a:cubicBezTo>
                  <a:cubicBezTo>
                    <a:pt x="1483138" y="405364"/>
                    <a:pt x="1515809" y="393172"/>
                    <a:pt x="1548765" y="382123"/>
                  </a:cubicBezTo>
                  <a:lnTo>
                    <a:pt x="1642872" y="349261"/>
                  </a:lnTo>
                  <a:cubicBezTo>
                    <a:pt x="1705261" y="328211"/>
                    <a:pt x="1768983" y="308208"/>
                    <a:pt x="1832991" y="289158"/>
                  </a:cubicBezTo>
                  <a:cubicBezTo>
                    <a:pt x="1961198" y="251821"/>
                    <a:pt x="2091404" y="219435"/>
                    <a:pt x="2222754" y="193623"/>
                  </a:cubicBezTo>
                  <a:cubicBezTo>
                    <a:pt x="2354199" y="168382"/>
                    <a:pt x="2486882" y="149332"/>
                    <a:pt x="2620137" y="138378"/>
                  </a:cubicBezTo>
                  <a:cubicBezTo>
                    <a:pt x="2753392" y="127424"/>
                    <a:pt x="2887123" y="122947"/>
                    <a:pt x="3020473" y="127234"/>
                  </a:cubicBezTo>
                  <a:cubicBezTo>
                    <a:pt x="3087148" y="129043"/>
                    <a:pt x="3153632" y="133711"/>
                    <a:pt x="3219736" y="139807"/>
                  </a:cubicBezTo>
                  <a:cubicBezTo>
                    <a:pt x="3252788" y="143426"/>
                    <a:pt x="3285839" y="146760"/>
                    <a:pt x="3318605" y="151713"/>
                  </a:cubicBezTo>
                  <a:lnTo>
                    <a:pt x="3367754" y="158666"/>
                  </a:lnTo>
                  <a:cubicBezTo>
                    <a:pt x="3384042" y="161238"/>
                    <a:pt x="3400330" y="164000"/>
                    <a:pt x="3416618" y="166858"/>
                  </a:cubicBezTo>
                  <a:cubicBezTo>
                    <a:pt x="3432905" y="169525"/>
                    <a:pt x="3449003" y="172954"/>
                    <a:pt x="3465195" y="176097"/>
                  </a:cubicBezTo>
                  <a:cubicBezTo>
                    <a:pt x="3481483" y="179431"/>
                    <a:pt x="3497199" y="182288"/>
                    <a:pt x="3513868" y="185908"/>
                  </a:cubicBezTo>
                  <a:lnTo>
                    <a:pt x="3612737" y="207625"/>
                  </a:lnTo>
                  <a:lnTo>
                    <a:pt x="3810381" y="252106"/>
                  </a:lnTo>
                  <a:cubicBezTo>
                    <a:pt x="3942112" y="282015"/>
                    <a:pt x="4073843" y="312590"/>
                    <a:pt x="4206621" y="339736"/>
                  </a:cubicBezTo>
                  <a:cubicBezTo>
                    <a:pt x="4239768" y="346785"/>
                    <a:pt x="4272915" y="353452"/>
                    <a:pt x="4306062" y="359834"/>
                  </a:cubicBezTo>
                  <a:cubicBezTo>
                    <a:pt x="4339209" y="366216"/>
                    <a:pt x="4372356" y="372979"/>
                    <a:pt x="4405503" y="378979"/>
                  </a:cubicBezTo>
                  <a:cubicBezTo>
                    <a:pt x="4473416" y="389266"/>
                    <a:pt x="4542378" y="398410"/>
                    <a:pt x="4611529" y="405745"/>
                  </a:cubicBezTo>
                  <a:cubicBezTo>
                    <a:pt x="4749832" y="420794"/>
                    <a:pt x="4890326" y="428795"/>
                    <a:pt x="5031677" y="427462"/>
                  </a:cubicBezTo>
                  <a:cubicBezTo>
                    <a:pt x="5102352" y="426985"/>
                    <a:pt x="5173028" y="423747"/>
                    <a:pt x="5243227" y="418699"/>
                  </a:cubicBezTo>
                  <a:cubicBezTo>
                    <a:pt x="5313427" y="413650"/>
                    <a:pt x="5382959" y="406030"/>
                    <a:pt x="5451062" y="398029"/>
                  </a:cubicBezTo>
                  <a:cubicBezTo>
                    <a:pt x="5587651" y="381551"/>
                    <a:pt x="5717381" y="362501"/>
                    <a:pt x="5844635" y="353071"/>
                  </a:cubicBezTo>
                  <a:cubicBezTo>
                    <a:pt x="5876544" y="350690"/>
                    <a:pt x="5908262" y="348404"/>
                    <a:pt x="5939981" y="346975"/>
                  </a:cubicBezTo>
                  <a:cubicBezTo>
                    <a:pt x="5971794" y="345356"/>
                    <a:pt x="6003036" y="344308"/>
                    <a:pt x="6035898" y="344118"/>
                  </a:cubicBezTo>
                  <a:cubicBezTo>
                    <a:pt x="6100477" y="343070"/>
                    <a:pt x="6166390" y="343356"/>
                    <a:pt x="6232303" y="343642"/>
                  </a:cubicBezTo>
                  <a:cubicBezTo>
                    <a:pt x="6364415" y="344880"/>
                    <a:pt x="6497669" y="347833"/>
                    <a:pt x="6630924" y="351071"/>
                  </a:cubicBezTo>
                  <a:lnTo>
                    <a:pt x="6831140" y="356596"/>
                  </a:lnTo>
                  <a:lnTo>
                    <a:pt x="7031545" y="362501"/>
                  </a:lnTo>
                  <a:cubicBezTo>
                    <a:pt x="7165086" y="367454"/>
                    <a:pt x="7298818" y="371835"/>
                    <a:pt x="7432262" y="378408"/>
                  </a:cubicBezTo>
                  <a:cubicBezTo>
                    <a:pt x="7565518" y="384790"/>
                    <a:pt x="7699153" y="392124"/>
                    <a:pt x="7830312" y="402506"/>
                  </a:cubicBezTo>
                  <a:lnTo>
                    <a:pt x="7879270" y="406792"/>
                  </a:lnTo>
                  <a:lnTo>
                    <a:pt x="7926895" y="411745"/>
                  </a:lnTo>
                  <a:lnTo>
                    <a:pt x="7977569" y="417175"/>
                  </a:lnTo>
                  <a:cubicBezTo>
                    <a:pt x="7995380" y="418984"/>
                    <a:pt x="8013097" y="420699"/>
                    <a:pt x="8030623" y="422127"/>
                  </a:cubicBezTo>
                  <a:cubicBezTo>
                    <a:pt x="8100632" y="427843"/>
                    <a:pt x="8169402" y="431748"/>
                    <a:pt x="8237982" y="435177"/>
                  </a:cubicBezTo>
                  <a:cubicBezTo>
                    <a:pt x="8375047" y="442035"/>
                    <a:pt x="8511254" y="444511"/>
                    <a:pt x="8647748" y="449464"/>
                  </a:cubicBezTo>
                  <a:cubicBezTo>
                    <a:pt x="8715946" y="451750"/>
                    <a:pt x="8784336" y="454513"/>
                    <a:pt x="8852821" y="456132"/>
                  </a:cubicBezTo>
                  <a:cubicBezTo>
                    <a:pt x="8887111" y="456989"/>
                    <a:pt x="8921401" y="457751"/>
                    <a:pt x="8955786" y="458132"/>
                  </a:cubicBezTo>
                  <a:cubicBezTo>
                    <a:pt x="8990171" y="458323"/>
                    <a:pt x="9024651" y="458227"/>
                    <a:pt x="9059227" y="457751"/>
                  </a:cubicBezTo>
                  <a:cubicBezTo>
                    <a:pt x="9099995" y="456989"/>
                    <a:pt x="9140857" y="455275"/>
                    <a:pt x="9182005" y="452512"/>
                  </a:cubicBezTo>
                  <a:lnTo>
                    <a:pt x="9182005" y="154189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5EF4DD4B-217B-4346-A2B8-4327936399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305" y="3324550"/>
              <a:ext cx="9182100" cy="765639"/>
            </a:xfrm>
            <a:custGeom>
              <a:avLst/>
              <a:gdLst>
                <a:gd name="connsiteX0" fmla="*/ 9182100 w 9182100"/>
                <a:gd name="connsiteY0" fmla="*/ 351088 h 765639"/>
                <a:gd name="connsiteX1" fmla="*/ 9178480 w 9182100"/>
                <a:gd name="connsiteY1" fmla="*/ 350993 h 765639"/>
                <a:gd name="connsiteX2" fmla="*/ 8783955 w 9182100"/>
                <a:gd name="connsiteY2" fmla="*/ 327561 h 765639"/>
                <a:gd name="connsiteX3" fmla="*/ 8390763 w 9182100"/>
                <a:gd name="connsiteY3" fmla="*/ 288795 h 765639"/>
                <a:gd name="connsiteX4" fmla="*/ 8199502 w 9182100"/>
                <a:gd name="connsiteY4" fmla="*/ 262601 h 765639"/>
                <a:gd name="connsiteX5" fmla="*/ 8153972 w 9182100"/>
                <a:gd name="connsiteY5" fmla="*/ 254886 h 765639"/>
                <a:gd name="connsiteX6" fmla="*/ 8131588 w 9182100"/>
                <a:gd name="connsiteY6" fmla="*/ 250790 h 765639"/>
                <a:gd name="connsiteX7" fmla="*/ 8104632 w 9182100"/>
                <a:gd name="connsiteY7" fmla="*/ 246504 h 765639"/>
                <a:gd name="connsiteX8" fmla="*/ 8050911 w 9182100"/>
                <a:gd name="connsiteY8" fmla="*/ 238217 h 765639"/>
                <a:gd name="connsiteX9" fmla="*/ 7998810 w 9182100"/>
                <a:gd name="connsiteY9" fmla="*/ 230978 h 765639"/>
                <a:gd name="connsiteX10" fmla="*/ 7589902 w 9182100"/>
                <a:gd name="connsiteY10" fmla="*/ 183925 h 765639"/>
                <a:gd name="connsiteX11" fmla="*/ 7183469 w 9182100"/>
                <a:gd name="connsiteY11" fmla="*/ 147634 h 765639"/>
                <a:gd name="connsiteX12" fmla="*/ 6775990 w 9182100"/>
                <a:gd name="connsiteY12" fmla="*/ 119821 h 765639"/>
                <a:gd name="connsiteX13" fmla="*/ 6364795 w 9182100"/>
                <a:gd name="connsiteY13" fmla="*/ 102391 h 765639"/>
                <a:gd name="connsiteX14" fmla="*/ 6154293 w 9182100"/>
                <a:gd name="connsiteY14" fmla="*/ 100581 h 765639"/>
                <a:gd name="connsiteX15" fmla="*/ 6100287 w 9182100"/>
                <a:gd name="connsiteY15" fmla="*/ 101343 h 765639"/>
                <a:gd name="connsiteX16" fmla="*/ 6045327 w 9182100"/>
                <a:gd name="connsiteY16" fmla="*/ 103438 h 765639"/>
                <a:gd name="connsiteX17" fmla="*/ 5935980 w 9182100"/>
                <a:gd name="connsiteY17" fmla="*/ 110296 h 765639"/>
                <a:gd name="connsiteX18" fmla="*/ 5523357 w 9182100"/>
                <a:gd name="connsiteY18" fmla="*/ 157635 h 765639"/>
                <a:gd name="connsiteX19" fmla="*/ 5149882 w 9182100"/>
                <a:gd name="connsiteY19" fmla="*/ 185639 h 765639"/>
                <a:gd name="connsiteX20" fmla="*/ 4777073 w 9182100"/>
                <a:gd name="connsiteY20" fmla="*/ 170685 h 765639"/>
                <a:gd name="connsiteX21" fmla="*/ 4729925 w 9182100"/>
                <a:gd name="connsiteY21" fmla="*/ 166208 h 765639"/>
                <a:gd name="connsiteX22" fmla="*/ 4682585 w 9182100"/>
                <a:gd name="connsiteY22" fmla="*/ 161064 h 765639"/>
                <a:gd name="connsiteX23" fmla="*/ 4635151 w 9182100"/>
                <a:gd name="connsiteY23" fmla="*/ 155445 h 765639"/>
                <a:gd name="connsiteX24" fmla="*/ 4611434 w 9182100"/>
                <a:gd name="connsiteY24" fmla="*/ 152492 h 765639"/>
                <a:gd name="connsiteX25" fmla="*/ 4587145 w 9182100"/>
                <a:gd name="connsiteY25" fmla="*/ 149349 h 765639"/>
                <a:gd name="connsiteX26" fmla="*/ 4387977 w 9182100"/>
                <a:gd name="connsiteY26" fmla="*/ 122774 h 765639"/>
                <a:gd name="connsiteX27" fmla="*/ 3989356 w 9182100"/>
                <a:gd name="connsiteY27" fmla="*/ 68577 h 765639"/>
                <a:gd name="connsiteX28" fmla="*/ 3789140 w 9182100"/>
                <a:gd name="connsiteY28" fmla="*/ 42192 h 765639"/>
                <a:gd name="connsiteX29" fmla="*/ 3689033 w 9182100"/>
                <a:gd name="connsiteY29" fmla="*/ 29143 h 765639"/>
                <a:gd name="connsiteX30" fmla="*/ 3634835 w 9182100"/>
                <a:gd name="connsiteY30" fmla="*/ 22571 h 765639"/>
                <a:gd name="connsiteX31" fmla="*/ 3579876 w 9182100"/>
                <a:gd name="connsiteY31" fmla="*/ 16856 h 765639"/>
                <a:gd name="connsiteX32" fmla="*/ 3147441 w 9182100"/>
                <a:gd name="connsiteY32" fmla="*/ 473 h 765639"/>
                <a:gd name="connsiteX33" fmla="*/ 2724722 w 9182100"/>
                <a:gd name="connsiteY33" fmla="*/ 22857 h 765639"/>
                <a:gd name="connsiteX34" fmla="*/ 1898428 w 9182100"/>
                <a:gd name="connsiteY34" fmla="*/ 147730 h 765639"/>
                <a:gd name="connsiteX35" fmla="*/ 1692878 w 9182100"/>
                <a:gd name="connsiteY35" fmla="*/ 195069 h 765639"/>
                <a:gd name="connsiteX36" fmla="*/ 1640205 w 9182100"/>
                <a:gd name="connsiteY36" fmla="*/ 208785 h 765639"/>
                <a:gd name="connsiteX37" fmla="*/ 1592294 w 9182100"/>
                <a:gd name="connsiteY37" fmla="*/ 221643 h 765639"/>
                <a:gd name="connsiteX38" fmla="*/ 1500092 w 9182100"/>
                <a:gd name="connsiteY38" fmla="*/ 245551 h 765639"/>
                <a:gd name="connsiteX39" fmla="*/ 1130046 w 9182100"/>
                <a:gd name="connsiteY39" fmla="*/ 318227 h 765639"/>
                <a:gd name="connsiteX40" fmla="*/ 944880 w 9182100"/>
                <a:gd name="connsiteY40" fmla="*/ 337658 h 765639"/>
                <a:gd name="connsiteX41" fmla="*/ 852583 w 9182100"/>
                <a:gd name="connsiteY41" fmla="*/ 341944 h 765639"/>
                <a:gd name="connsiteX42" fmla="*/ 760476 w 9182100"/>
                <a:gd name="connsiteY42" fmla="*/ 343087 h 765639"/>
                <a:gd name="connsiteX43" fmla="*/ 577215 w 9182100"/>
                <a:gd name="connsiteY43" fmla="*/ 332800 h 765639"/>
                <a:gd name="connsiteX44" fmla="*/ 394907 w 9182100"/>
                <a:gd name="connsiteY44" fmla="*/ 305463 h 765639"/>
                <a:gd name="connsiteX45" fmla="*/ 211265 w 9182100"/>
                <a:gd name="connsiteY45" fmla="*/ 261363 h 765639"/>
                <a:gd name="connsiteX46" fmla="*/ 17526 w 9182100"/>
                <a:gd name="connsiteY46" fmla="*/ 204880 h 765639"/>
                <a:gd name="connsiteX47" fmla="*/ 0 w 9182100"/>
                <a:gd name="connsiteY47" fmla="*/ 199927 h 765639"/>
                <a:gd name="connsiteX48" fmla="*/ 0 w 9182100"/>
                <a:gd name="connsiteY48" fmla="*/ 526920 h 765639"/>
                <a:gd name="connsiteX49" fmla="*/ 100298 w 9182100"/>
                <a:gd name="connsiteY49" fmla="*/ 571973 h 765639"/>
                <a:gd name="connsiteX50" fmla="*/ 301562 w 9182100"/>
                <a:gd name="connsiteY50" fmla="*/ 649697 h 765639"/>
                <a:gd name="connsiteX51" fmla="*/ 731044 w 9182100"/>
                <a:gd name="connsiteY51" fmla="*/ 746947 h 765639"/>
                <a:gd name="connsiteX52" fmla="*/ 1168241 w 9182100"/>
                <a:gd name="connsiteY52" fmla="*/ 762759 h 765639"/>
                <a:gd name="connsiteX53" fmla="*/ 1596581 w 9182100"/>
                <a:gd name="connsiteY53" fmla="*/ 716944 h 765639"/>
                <a:gd name="connsiteX54" fmla="*/ 1701641 w 9182100"/>
                <a:gd name="connsiteY54" fmla="*/ 697894 h 765639"/>
                <a:gd name="connsiteX55" fmla="*/ 1752124 w 9182100"/>
                <a:gd name="connsiteY55" fmla="*/ 688273 h 765639"/>
                <a:gd name="connsiteX56" fmla="*/ 1797939 w 9182100"/>
                <a:gd name="connsiteY56" fmla="*/ 679891 h 765639"/>
                <a:gd name="connsiteX57" fmla="*/ 1988630 w 9182100"/>
                <a:gd name="connsiteY57" fmla="*/ 649316 h 765639"/>
                <a:gd name="connsiteX58" fmla="*/ 2376297 w 9182100"/>
                <a:gd name="connsiteY58" fmla="*/ 601691 h 765639"/>
                <a:gd name="connsiteX59" fmla="*/ 2570416 w 9182100"/>
                <a:gd name="connsiteY59" fmla="*/ 584165 h 765639"/>
                <a:gd name="connsiteX60" fmla="*/ 2764155 w 9182100"/>
                <a:gd name="connsiteY60" fmla="*/ 571497 h 765639"/>
                <a:gd name="connsiteX61" fmla="*/ 2956941 w 9182100"/>
                <a:gd name="connsiteY61" fmla="*/ 564163 h 765639"/>
                <a:gd name="connsiteX62" fmla="*/ 3148298 w 9182100"/>
                <a:gd name="connsiteY62" fmla="*/ 562639 h 765639"/>
                <a:gd name="connsiteX63" fmla="*/ 3337274 w 9182100"/>
                <a:gd name="connsiteY63" fmla="*/ 568544 h 765639"/>
                <a:gd name="connsiteX64" fmla="*/ 3522345 w 9182100"/>
                <a:gd name="connsiteY64" fmla="*/ 583308 h 765639"/>
                <a:gd name="connsiteX65" fmla="*/ 3567779 w 9182100"/>
                <a:gd name="connsiteY65" fmla="*/ 588642 h 765639"/>
                <a:gd name="connsiteX66" fmla="*/ 3613785 w 9182100"/>
                <a:gd name="connsiteY66" fmla="*/ 594357 h 765639"/>
                <a:gd name="connsiteX67" fmla="*/ 3713798 w 9182100"/>
                <a:gd name="connsiteY67" fmla="*/ 607882 h 765639"/>
                <a:gd name="connsiteX68" fmla="*/ 3913823 w 9182100"/>
                <a:gd name="connsiteY68" fmla="*/ 634838 h 765639"/>
                <a:gd name="connsiteX69" fmla="*/ 4315873 w 9182100"/>
                <a:gd name="connsiteY69" fmla="*/ 686273 h 765639"/>
                <a:gd name="connsiteX70" fmla="*/ 4517422 w 9182100"/>
                <a:gd name="connsiteY70" fmla="*/ 710086 h 765639"/>
                <a:gd name="connsiteX71" fmla="*/ 4728972 w 9182100"/>
                <a:gd name="connsiteY71" fmla="*/ 731422 h 765639"/>
                <a:gd name="connsiteX72" fmla="*/ 5162931 w 9182100"/>
                <a:gd name="connsiteY72" fmla="*/ 744185 h 765639"/>
                <a:gd name="connsiteX73" fmla="*/ 5594033 w 9182100"/>
                <a:gd name="connsiteY73" fmla="*/ 706466 h 765639"/>
                <a:gd name="connsiteX74" fmla="*/ 5982939 w 9182100"/>
                <a:gd name="connsiteY74" fmla="*/ 655793 h 765639"/>
                <a:gd name="connsiteX75" fmla="*/ 6075045 w 9182100"/>
                <a:gd name="connsiteY75" fmla="*/ 648459 h 765639"/>
                <a:gd name="connsiteX76" fmla="*/ 6167819 w 9182100"/>
                <a:gd name="connsiteY76" fmla="*/ 643887 h 765639"/>
                <a:gd name="connsiteX77" fmla="*/ 6361081 w 9182100"/>
                <a:gd name="connsiteY77" fmla="*/ 639124 h 765639"/>
                <a:gd name="connsiteX78" fmla="*/ 6757321 w 9182100"/>
                <a:gd name="connsiteY78" fmla="*/ 640458 h 765639"/>
                <a:gd name="connsiteX79" fmla="*/ 7156704 w 9182100"/>
                <a:gd name="connsiteY79" fmla="*/ 649030 h 765639"/>
                <a:gd name="connsiteX80" fmla="*/ 7556373 w 9182100"/>
                <a:gd name="connsiteY80" fmla="*/ 662365 h 765639"/>
                <a:gd name="connsiteX81" fmla="*/ 7952328 w 9182100"/>
                <a:gd name="connsiteY81" fmla="*/ 682177 h 765639"/>
                <a:gd name="connsiteX82" fmla="*/ 8000714 w 9182100"/>
                <a:gd name="connsiteY82" fmla="*/ 685511 h 765639"/>
                <a:gd name="connsiteX83" fmla="*/ 8047196 w 9182100"/>
                <a:gd name="connsiteY83" fmla="*/ 689416 h 765639"/>
                <a:gd name="connsiteX84" fmla="*/ 8097965 w 9182100"/>
                <a:gd name="connsiteY84" fmla="*/ 693893 h 765639"/>
                <a:gd name="connsiteX85" fmla="*/ 8152733 w 9182100"/>
                <a:gd name="connsiteY85" fmla="*/ 697894 h 765639"/>
                <a:gd name="connsiteX86" fmla="*/ 8363903 w 9182100"/>
                <a:gd name="connsiteY86" fmla="*/ 705133 h 765639"/>
                <a:gd name="connsiteX87" fmla="*/ 8777764 w 9182100"/>
                <a:gd name="connsiteY87" fmla="*/ 698084 h 765639"/>
                <a:gd name="connsiteX88" fmla="*/ 9182005 w 9182100"/>
                <a:gd name="connsiteY88" fmla="*/ 668366 h 765639"/>
                <a:gd name="connsiteX89" fmla="*/ 9182005 w 9182100"/>
                <a:gd name="connsiteY89" fmla="*/ 351088 h 7656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</a:cxnLst>
              <a:rect l="l" t="t" r="r" b="b"/>
              <a:pathLst>
                <a:path w="9182100" h="765639">
                  <a:moveTo>
                    <a:pt x="9182100" y="351088"/>
                  </a:moveTo>
                  <a:cubicBezTo>
                    <a:pt x="9180862" y="351088"/>
                    <a:pt x="9179719" y="350993"/>
                    <a:pt x="9178480" y="350993"/>
                  </a:cubicBezTo>
                  <a:cubicBezTo>
                    <a:pt x="9047607" y="346421"/>
                    <a:pt x="8915591" y="337944"/>
                    <a:pt x="8783955" y="327561"/>
                  </a:cubicBezTo>
                  <a:cubicBezTo>
                    <a:pt x="8652320" y="316894"/>
                    <a:pt x="8520589" y="304416"/>
                    <a:pt x="8390763" y="288795"/>
                  </a:cubicBezTo>
                  <a:cubicBezTo>
                    <a:pt x="8325898" y="281175"/>
                    <a:pt x="8261509" y="272602"/>
                    <a:pt x="8199502" y="262601"/>
                  </a:cubicBezTo>
                  <a:cubicBezTo>
                    <a:pt x="8184070" y="260029"/>
                    <a:pt x="8168831" y="257553"/>
                    <a:pt x="8153972" y="254886"/>
                  </a:cubicBezTo>
                  <a:lnTo>
                    <a:pt x="8131588" y="250790"/>
                  </a:lnTo>
                  <a:lnTo>
                    <a:pt x="8104632" y="246504"/>
                  </a:lnTo>
                  <a:cubicBezTo>
                    <a:pt x="8086725" y="243741"/>
                    <a:pt x="8068247" y="240598"/>
                    <a:pt x="8050911" y="238217"/>
                  </a:cubicBezTo>
                  <a:lnTo>
                    <a:pt x="7998810" y="230978"/>
                  </a:lnTo>
                  <a:cubicBezTo>
                    <a:pt x="7860697" y="212023"/>
                    <a:pt x="7725633" y="198021"/>
                    <a:pt x="7589902" y="183925"/>
                  </a:cubicBezTo>
                  <a:cubicBezTo>
                    <a:pt x="7454360" y="170304"/>
                    <a:pt x="7319010" y="158779"/>
                    <a:pt x="7183469" y="147634"/>
                  </a:cubicBezTo>
                  <a:cubicBezTo>
                    <a:pt x="7047929" y="137252"/>
                    <a:pt x="6912198" y="127632"/>
                    <a:pt x="6775990" y="119821"/>
                  </a:cubicBezTo>
                  <a:cubicBezTo>
                    <a:pt x="6639592" y="112582"/>
                    <a:pt x="6503194" y="105439"/>
                    <a:pt x="6364795" y="102391"/>
                  </a:cubicBezTo>
                  <a:cubicBezTo>
                    <a:pt x="6295263" y="101057"/>
                    <a:pt x="6225826" y="99819"/>
                    <a:pt x="6154293" y="100581"/>
                  </a:cubicBezTo>
                  <a:cubicBezTo>
                    <a:pt x="6136577" y="100581"/>
                    <a:pt x="6118860" y="100581"/>
                    <a:pt x="6100287" y="101343"/>
                  </a:cubicBezTo>
                  <a:cubicBezTo>
                    <a:pt x="6081903" y="101819"/>
                    <a:pt x="6063615" y="102486"/>
                    <a:pt x="6045327" y="103438"/>
                  </a:cubicBezTo>
                  <a:cubicBezTo>
                    <a:pt x="6008656" y="104962"/>
                    <a:pt x="5972175" y="107439"/>
                    <a:pt x="5935980" y="110296"/>
                  </a:cubicBezTo>
                  <a:cubicBezTo>
                    <a:pt x="5790724" y="121631"/>
                    <a:pt x="5651659" y="142110"/>
                    <a:pt x="5523357" y="157635"/>
                  </a:cubicBezTo>
                  <a:cubicBezTo>
                    <a:pt x="5394484" y="173542"/>
                    <a:pt x="5273040" y="183543"/>
                    <a:pt x="5149882" y="185639"/>
                  </a:cubicBezTo>
                  <a:cubicBezTo>
                    <a:pt x="5027010" y="187925"/>
                    <a:pt x="4902803" y="182210"/>
                    <a:pt x="4777073" y="170685"/>
                  </a:cubicBezTo>
                  <a:lnTo>
                    <a:pt x="4729925" y="166208"/>
                  </a:lnTo>
                  <a:lnTo>
                    <a:pt x="4682585" y="161064"/>
                  </a:lnTo>
                  <a:cubicBezTo>
                    <a:pt x="4666869" y="159445"/>
                    <a:pt x="4650963" y="157350"/>
                    <a:pt x="4635151" y="155445"/>
                  </a:cubicBezTo>
                  <a:lnTo>
                    <a:pt x="4611434" y="152492"/>
                  </a:lnTo>
                  <a:cubicBezTo>
                    <a:pt x="4603623" y="151539"/>
                    <a:pt x="4595622" y="150587"/>
                    <a:pt x="4587145" y="149349"/>
                  </a:cubicBezTo>
                  <a:lnTo>
                    <a:pt x="4387977" y="122774"/>
                  </a:lnTo>
                  <a:lnTo>
                    <a:pt x="3989356" y="68577"/>
                  </a:lnTo>
                  <a:lnTo>
                    <a:pt x="3789140" y="42192"/>
                  </a:lnTo>
                  <a:lnTo>
                    <a:pt x="3689033" y="29143"/>
                  </a:lnTo>
                  <a:lnTo>
                    <a:pt x="3634835" y="22571"/>
                  </a:lnTo>
                  <a:cubicBezTo>
                    <a:pt x="3616452" y="20285"/>
                    <a:pt x="3598069" y="18380"/>
                    <a:pt x="3579876" y="16856"/>
                  </a:cubicBezTo>
                  <a:cubicBezTo>
                    <a:pt x="3433667" y="3140"/>
                    <a:pt x="3289840" y="-1622"/>
                    <a:pt x="3147441" y="473"/>
                  </a:cubicBezTo>
                  <a:cubicBezTo>
                    <a:pt x="3005138" y="2283"/>
                    <a:pt x="2864263" y="10188"/>
                    <a:pt x="2724722" y="22857"/>
                  </a:cubicBezTo>
                  <a:cubicBezTo>
                    <a:pt x="2445353" y="48098"/>
                    <a:pt x="2171129" y="90198"/>
                    <a:pt x="1898428" y="147730"/>
                  </a:cubicBezTo>
                  <a:cubicBezTo>
                    <a:pt x="1830134" y="162208"/>
                    <a:pt x="1762030" y="177448"/>
                    <a:pt x="1692878" y="195069"/>
                  </a:cubicBezTo>
                  <a:lnTo>
                    <a:pt x="1640205" y="208785"/>
                  </a:lnTo>
                  <a:lnTo>
                    <a:pt x="1592294" y="221643"/>
                  </a:lnTo>
                  <a:cubicBezTo>
                    <a:pt x="1561624" y="229740"/>
                    <a:pt x="1530858" y="238503"/>
                    <a:pt x="1500092" y="245551"/>
                  </a:cubicBezTo>
                  <a:cubicBezTo>
                    <a:pt x="1377125" y="276412"/>
                    <a:pt x="1253490" y="300987"/>
                    <a:pt x="1130046" y="318227"/>
                  </a:cubicBezTo>
                  <a:cubicBezTo>
                    <a:pt x="1068229" y="326895"/>
                    <a:pt x="1006602" y="333086"/>
                    <a:pt x="944880" y="337658"/>
                  </a:cubicBezTo>
                  <a:cubicBezTo>
                    <a:pt x="914114" y="339277"/>
                    <a:pt x="883253" y="341563"/>
                    <a:pt x="852583" y="341944"/>
                  </a:cubicBezTo>
                  <a:cubicBezTo>
                    <a:pt x="821817" y="343278"/>
                    <a:pt x="791147" y="342992"/>
                    <a:pt x="760476" y="343087"/>
                  </a:cubicBezTo>
                  <a:cubicBezTo>
                    <a:pt x="699230" y="342135"/>
                    <a:pt x="638175" y="338706"/>
                    <a:pt x="577215" y="332800"/>
                  </a:cubicBezTo>
                  <a:cubicBezTo>
                    <a:pt x="516255" y="326895"/>
                    <a:pt x="455771" y="317179"/>
                    <a:pt x="394907" y="305463"/>
                  </a:cubicBezTo>
                  <a:cubicBezTo>
                    <a:pt x="334137" y="293557"/>
                    <a:pt x="273368" y="278412"/>
                    <a:pt x="211265" y="261363"/>
                  </a:cubicBezTo>
                  <a:cubicBezTo>
                    <a:pt x="149066" y="244123"/>
                    <a:pt x="85820" y="224310"/>
                    <a:pt x="17526" y="204880"/>
                  </a:cubicBezTo>
                  <a:cubicBezTo>
                    <a:pt x="11716" y="203165"/>
                    <a:pt x="5906" y="201546"/>
                    <a:pt x="0" y="199927"/>
                  </a:cubicBezTo>
                  <a:lnTo>
                    <a:pt x="0" y="526920"/>
                  </a:lnTo>
                  <a:cubicBezTo>
                    <a:pt x="32576" y="541874"/>
                    <a:pt x="66104" y="557114"/>
                    <a:pt x="100298" y="571973"/>
                  </a:cubicBezTo>
                  <a:cubicBezTo>
                    <a:pt x="164973" y="600167"/>
                    <a:pt x="232410" y="626456"/>
                    <a:pt x="301562" y="649697"/>
                  </a:cubicBezTo>
                  <a:cubicBezTo>
                    <a:pt x="439865" y="696655"/>
                    <a:pt x="585216" y="728754"/>
                    <a:pt x="731044" y="746947"/>
                  </a:cubicBezTo>
                  <a:cubicBezTo>
                    <a:pt x="876967" y="764664"/>
                    <a:pt x="1023652" y="769426"/>
                    <a:pt x="1168241" y="762759"/>
                  </a:cubicBezTo>
                  <a:cubicBezTo>
                    <a:pt x="1313021" y="756663"/>
                    <a:pt x="1455896" y="740185"/>
                    <a:pt x="1596581" y="716944"/>
                  </a:cubicBezTo>
                  <a:cubicBezTo>
                    <a:pt x="1632014" y="711610"/>
                    <a:pt x="1666685" y="704371"/>
                    <a:pt x="1701641" y="697894"/>
                  </a:cubicBezTo>
                  <a:lnTo>
                    <a:pt x="1752124" y="688273"/>
                  </a:lnTo>
                  <a:lnTo>
                    <a:pt x="1797939" y="679891"/>
                  </a:lnTo>
                  <a:cubicBezTo>
                    <a:pt x="1860328" y="669128"/>
                    <a:pt x="1924431" y="658746"/>
                    <a:pt x="1988630" y="649316"/>
                  </a:cubicBezTo>
                  <a:cubicBezTo>
                    <a:pt x="2117217" y="630838"/>
                    <a:pt x="2246852" y="614645"/>
                    <a:pt x="2376297" y="601691"/>
                  </a:cubicBezTo>
                  <a:cubicBezTo>
                    <a:pt x="2441067" y="595214"/>
                    <a:pt x="2505742" y="589118"/>
                    <a:pt x="2570416" y="584165"/>
                  </a:cubicBezTo>
                  <a:cubicBezTo>
                    <a:pt x="2635091" y="579402"/>
                    <a:pt x="2699671" y="574831"/>
                    <a:pt x="2764155" y="571497"/>
                  </a:cubicBezTo>
                  <a:cubicBezTo>
                    <a:pt x="2828639" y="568068"/>
                    <a:pt x="2892933" y="565401"/>
                    <a:pt x="2956941" y="564163"/>
                  </a:cubicBezTo>
                  <a:cubicBezTo>
                    <a:pt x="3021045" y="562353"/>
                    <a:pt x="3084766" y="561972"/>
                    <a:pt x="3148298" y="562639"/>
                  </a:cubicBezTo>
                  <a:cubicBezTo>
                    <a:pt x="3211735" y="563305"/>
                    <a:pt x="3274695" y="565591"/>
                    <a:pt x="3337274" y="568544"/>
                  </a:cubicBezTo>
                  <a:cubicBezTo>
                    <a:pt x="3399568" y="572259"/>
                    <a:pt x="3461671" y="576259"/>
                    <a:pt x="3522345" y="583308"/>
                  </a:cubicBezTo>
                  <a:cubicBezTo>
                    <a:pt x="3537680" y="584737"/>
                    <a:pt x="3552730" y="586737"/>
                    <a:pt x="3567779" y="588642"/>
                  </a:cubicBezTo>
                  <a:lnTo>
                    <a:pt x="3613785" y="594357"/>
                  </a:lnTo>
                  <a:lnTo>
                    <a:pt x="3713798" y="607882"/>
                  </a:lnTo>
                  <a:lnTo>
                    <a:pt x="3913823" y="634838"/>
                  </a:lnTo>
                  <a:cubicBezTo>
                    <a:pt x="4047268" y="652078"/>
                    <a:pt x="4180904" y="670366"/>
                    <a:pt x="4315873" y="686273"/>
                  </a:cubicBezTo>
                  <a:lnTo>
                    <a:pt x="4517422" y="710086"/>
                  </a:lnTo>
                  <a:cubicBezTo>
                    <a:pt x="4586573" y="717896"/>
                    <a:pt x="4657916" y="725992"/>
                    <a:pt x="4728972" y="731422"/>
                  </a:cubicBezTo>
                  <a:cubicBezTo>
                    <a:pt x="4871371" y="743042"/>
                    <a:pt x="5016627" y="748376"/>
                    <a:pt x="5162931" y="744185"/>
                  </a:cubicBezTo>
                  <a:cubicBezTo>
                    <a:pt x="5308949" y="740566"/>
                    <a:pt x="5456111" y="725611"/>
                    <a:pt x="5594033" y="706466"/>
                  </a:cubicBezTo>
                  <a:cubicBezTo>
                    <a:pt x="5732621" y="687511"/>
                    <a:pt x="5859876" y="667033"/>
                    <a:pt x="5982939" y="655793"/>
                  </a:cubicBezTo>
                  <a:cubicBezTo>
                    <a:pt x="6013799" y="652936"/>
                    <a:pt x="6044375" y="650364"/>
                    <a:pt x="6075045" y="648459"/>
                  </a:cubicBezTo>
                  <a:cubicBezTo>
                    <a:pt x="6105906" y="646363"/>
                    <a:pt x="6135529" y="645125"/>
                    <a:pt x="6167819" y="643887"/>
                  </a:cubicBezTo>
                  <a:cubicBezTo>
                    <a:pt x="6230779" y="641125"/>
                    <a:pt x="6295930" y="640077"/>
                    <a:pt x="6361081" y="639124"/>
                  </a:cubicBezTo>
                  <a:cubicBezTo>
                    <a:pt x="6491955" y="637981"/>
                    <a:pt x="6624638" y="638553"/>
                    <a:pt x="6757321" y="640458"/>
                  </a:cubicBezTo>
                  <a:cubicBezTo>
                    <a:pt x="6890195" y="642553"/>
                    <a:pt x="7023449" y="645030"/>
                    <a:pt x="7156704" y="649030"/>
                  </a:cubicBezTo>
                  <a:cubicBezTo>
                    <a:pt x="7289959" y="652650"/>
                    <a:pt x="7423404" y="656841"/>
                    <a:pt x="7556373" y="662365"/>
                  </a:cubicBezTo>
                  <a:cubicBezTo>
                    <a:pt x="7689152" y="667509"/>
                    <a:pt x="7822502" y="673986"/>
                    <a:pt x="7952328" y="682177"/>
                  </a:cubicBezTo>
                  <a:lnTo>
                    <a:pt x="8000714" y="685511"/>
                  </a:lnTo>
                  <a:cubicBezTo>
                    <a:pt x="8016811" y="686654"/>
                    <a:pt x="8031670" y="688178"/>
                    <a:pt x="8047196" y="689416"/>
                  </a:cubicBezTo>
                  <a:lnTo>
                    <a:pt x="8097965" y="693893"/>
                  </a:lnTo>
                  <a:cubicBezTo>
                    <a:pt x="8116539" y="695417"/>
                    <a:pt x="8134731" y="696846"/>
                    <a:pt x="8152733" y="697894"/>
                  </a:cubicBezTo>
                  <a:cubicBezTo>
                    <a:pt x="8224647" y="701989"/>
                    <a:pt x="8294465" y="704085"/>
                    <a:pt x="8363903" y="705133"/>
                  </a:cubicBezTo>
                  <a:cubicBezTo>
                    <a:pt x="8502777" y="706657"/>
                    <a:pt x="8640223" y="704180"/>
                    <a:pt x="8777764" y="698084"/>
                  </a:cubicBezTo>
                  <a:cubicBezTo>
                    <a:pt x="8912352" y="692083"/>
                    <a:pt x="9046845" y="682749"/>
                    <a:pt x="9182005" y="668366"/>
                  </a:cubicBezTo>
                  <a:lnTo>
                    <a:pt x="9182005" y="351088"/>
                  </a:lnTo>
                  <a:close/>
                </a:path>
              </a:pathLst>
            </a:custGeom>
            <a:solidFill>
              <a:schemeClr val="bg1">
                <a:alpha val="30000"/>
              </a:schemeClr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BE54BF-0583-1AF5-6C4C-734D09AD06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E4B04976-31AB-4A03-A2E0-94FEA40CE4B7}" type="slidenum">
              <a:rPr lang="en-US" altLang="en-US" sz="1000">
                <a:solidFill>
                  <a:prstClr val="black">
                    <a:tint val="75000"/>
                  </a:prst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19</a:t>
            </a:fld>
            <a:endParaRPr lang="en-US" altLang="en-US" sz="1000">
              <a:solidFill>
                <a:prstClr val="black">
                  <a:tint val="75000"/>
                </a:prst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511809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423" name="Rectangle 17422">
            <a:extLst>
              <a:ext uri="{FF2B5EF4-FFF2-40B4-BE49-F238E27FC236}">
                <a16:creationId xmlns:a16="http://schemas.microsoft.com/office/drawing/2014/main" id="{777A147A-9ED8-46B4-8660-1B3C2AA88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0" name="Title 1">
            <a:extLst>
              <a:ext uri="{FF2B5EF4-FFF2-40B4-BE49-F238E27FC236}">
                <a16:creationId xmlns:a16="http://schemas.microsoft.com/office/drawing/2014/main" id="{0C5A99FF-72C2-EDF2-A3F6-EF598B8B1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548640"/>
            <a:ext cx="2700645" cy="5431536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4700">
                <a:ln>
                  <a:noFill/>
                </a:ln>
              </a:rPr>
              <a:t>Learning Objectives </a:t>
            </a:r>
          </a:p>
        </p:txBody>
      </p:sp>
      <p:sp>
        <p:nvSpPr>
          <p:cNvPr id="17425" name="sketch line">
            <a:extLst>
              <a:ext uri="{FF2B5EF4-FFF2-40B4-BE49-F238E27FC236}">
                <a16:creationId xmlns:a16="http://schemas.microsoft.com/office/drawing/2014/main" id="{5D6C15A0-C087-4593-8414-2B4EC1CDC3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347917" y="3261001"/>
            <a:ext cx="4480560" cy="13716"/>
          </a:xfrm>
          <a:custGeom>
            <a:avLst/>
            <a:gdLst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651406 w 4480560"/>
              <a:gd name="connsiteY3" fmla="*/ 0 h 13716"/>
              <a:gd name="connsiteX4" fmla="*/ 2336292 w 4480560"/>
              <a:gd name="connsiteY4" fmla="*/ 0 h 13716"/>
              <a:gd name="connsiteX5" fmla="*/ 2931566 w 4480560"/>
              <a:gd name="connsiteY5" fmla="*/ 0 h 13716"/>
              <a:gd name="connsiteX6" fmla="*/ 3482035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840480 w 4480560"/>
              <a:gd name="connsiteY9" fmla="*/ 13716 h 13716"/>
              <a:gd name="connsiteX10" fmla="*/ 3290011 w 4480560"/>
              <a:gd name="connsiteY10" fmla="*/ 13716 h 13716"/>
              <a:gd name="connsiteX11" fmla="*/ 2560320 w 4480560"/>
              <a:gd name="connsiteY11" fmla="*/ 13716 h 13716"/>
              <a:gd name="connsiteX12" fmla="*/ 1965046 w 4480560"/>
              <a:gd name="connsiteY12" fmla="*/ 13716 h 13716"/>
              <a:gd name="connsiteX13" fmla="*/ 1459382 w 4480560"/>
              <a:gd name="connsiteY13" fmla="*/ 13716 h 13716"/>
              <a:gd name="connsiteX14" fmla="*/ 774497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  <a:gd name="connsiteX0" fmla="*/ 0 w 4480560"/>
              <a:gd name="connsiteY0" fmla="*/ 0 h 13716"/>
              <a:gd name="connsiteX1" fmla="*/ 595274 w 4480560"/>
              <a:gd name="connsiteY1" fmla="*/ 0 h 13716"/>
              <a:gd name="connsiteX2" fmla="*/ 1100938 w 4480560"/>
              <a:gd name="connsiteY2" fmla="*/ 0 h 13716"/>
              <a:gd name="connsiteX3" fmla="*/ 1830629 w 4480560"/>
              <a:gd name="connsiteY3" fmla="*/ 0 h 13716"/>
              <a:gd name="connsiteX4" fmla="*/ 2425903 w 4480560"/>
              <a:gd name="connsiteY4" fmla="*/ 0 h 13716"/>
              <a:gd name="connsiteX5" fmla="*/ 3021178 w 4480560"/>
              <a:gd name="connsiteY5" fmla="*/ 0 h 13716"/>
              <a:gd name="connsiteX6" fmla="*/ 3750869 w 4480560"/>
              <a:gd name="connsiteY6" fmla="*/ 0 h 13716"/>
              <a:gd name="connsiteX7" fmla="*/ 4480560 w 4480560"/>
              <a:gd name="connsiteY7" fmla="*/ 0 h 13716"/>
              <a:gd name="connsiteX8" fmla="*/ 4480560 w 4480560"/>
              <a:gd name="connsiteY8" fmla="*/ 13716 h 13716"/>
              <a:gd name="connsiteX9" fmla="*/ 3930091 w 4480560"/>
              <a:gd name="connsiteY9" fmla="*/ 13716 h 13716"/>
              <a:gd name="connsiteX10" fmla="*/ 3290011 w 4480560"/>
              <a:gd name="connsiteY10" fmla="*/ 13716 h 13716"/>
              <a:gd name="connsiteX11" fmla="*/ 2649931 w 4480560"/>
              <a:gd name="connsiteY11" fmla="*/ 13716 h 13716"/>
              <a:gd name="connsiteX12" fmla="*/ 2054657 w 4480560"/>
              <a:gd name="connsiteY12" fmla="*/ 13716 h 13716"/>
              <a:gd name="connsiteX13" fmla="*/ 1324966 w 4480560"/>
              <a:gd name="connsiteY13" fmla="*/ 13716 h 13716"/>
              <a:gd name="connsiteX14" fmla="*/ 595274 w 4480560"/>
              <a:gd name="connsiteY14" fmla="*/ 13716 h 13716"/>
              <a:gd name="connsiteX15" fmla="*/ 0 w 4480560"/>
              <a:gd name="connsiteY15" fmla="*/ 13716 h 13716"/>
              <a:gd name="connsiteX16" fmla="*/ 0 w 4480560"/>
              <a:gd name="connsiteY16" fmla="*/ 0 h 1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13716" fill="none" extrusionOk="0">
                <a:moveTo>
                  <a:pt x="0" y="0"/>
                </a:moveTo>
                <a:cubicBezTo>
                  <a:pt x="267574" y="14606"/>
                  <a:pt x="338605" y="-40"/>
                  <a:pt x="595274" y="0"/>
                </a:cubicBezTo>
                <a:cubicBezTo>
                  <a:pt x="856171" y="-2198"/>
                  <a:pt x="863435" y="-13333"/>
                  <a:pt x="1100938" y="0"/>
                </a:cubicBezTo>
                <a:cubicBezTo>
                  <a:pt x="1340270" y="17713"/>
                  <a:pt x="1418448" y="-18893"/>
                  <a:pt x="1651406" y="0"/>
                </a:cubicBezTo>
                <a:cubicBezTo>
                  <a:pt x="1875387" y="1627"/>
                  <a:pt x="2153037" y="22688"/>
                  <a:pt x="2336292" y="0"/>
                </a:cubicBezTo>
                <a:cubicBezTo>
                  <a:pt x="2522206" y="-4211"/>
                  <a:pt x="2718333" y="34959"/>
                  <a:pt x="2931566" y="0"/>
                </a:cubicBezTo>
                <a:cubicBezTo>
                  <a:pt x="3137043" y="-17106"/>
                  <a:pt x="3304331" y="1415"/>
                  <a:pt x="3482035" y="0"/>
                </a:cubicBezTo>
                <a:cubicBezTo>
                  <a:pt x="3649837" y="-24078"/>
                  <a:pt x="4010577" y="-51921"/>
                  <a:pt x="4480560" y="0"/>
                </a:cubicBezTo>
                <a:cubicBezTo>
                  <a:pt x="4480642" y="3611"/>
                  <a:pt x="4480510" y="9346"/>
                  <a:pt x="4480560" y="13716"/>
                </a:cubicBezTo>
                <a:cubicBezTo>
                  <a:pt x="4305601" y="36948"/>
                  <a:pt x="4025154" y="21890"/>
                  <a:pt x="3840480" y="13716"/>
                </a:cubicBezTo>
                <a:cubicBezTo>
                  <a:pt x="3668919" y="-16903"/>
                  <a:pt x="3556555" y="-17246"/>
                  <a:pt x="3290011" y="13716"/>
                </a:cubicBezTo>
                <a:cubicBezTo>
                  <a:pt x="2991827" y="13600"/>
                  <a:pt x="2862038" y="-27094"/>
                  <a:pt x="2560320" y="13716"/>
                </a:cubicBezTo>
                <a:cubicBezTo>
                  <a:pt x="2273396" y="32804"/>
                  <a:pt x="2159701" y="35426"/>
                  <a:pt x="1965046" y="13716"/>
                </a:cubicBezTo>
                <a:cubicBezTo>
                  <a:pt x="1785994" y="24616"/>
                  <a:pt x="1686680" y="47748"/>
                  <a:pt x="1459382" y="13716"/>
                </a:cubicBezTo>
                <a:cubicBezTo>
                  <a:pt x="1260610" y="398"/>
                  <a:pt x="913962" y="26960"/>
                  <a:pt x="774497" y="13716"/>
                </a:cubicBezTo>
                <a:cubicBezTo>
                  <a:pt x="689426" y="-2719"/>
                  <a:pt x="378264" y="1751"/>
                  <a:pt x="0" y="13716"/>
                </a:cubicBezTo>
                <a:cubicBezTo>
                  <a:pt x="-173" y="8371"/>
                  <a:pt x="-387" y="6213"/>
                  <a:pt x="0" y="0"/>
                </a:cubicBezTo>
                <a:close/>
              </a:path>
              <a:path w="4480560" h="13716" stroke="0" extrusionOk="0">
                <a:moveTo>
                  <a:pt x="0" y="0"/>
                </a:moveTo>
                <a:cubicBezTo>
                  <a:pt x="290844" y="5546"/>
                  <a:pt x="318443" y="10543"/>
                  <a:pt x="595274" y="0"/>
                </a:cubicBezTo>
                <a:cubicBezTo>
                  <a:pt x="862223" y="-10630"/>
                  <a:pt x="1008164" y="-6970"/>
                  <a:pt x="1100938" y="0"/>
                </a:cubicBezTo>
                <a:cubicBezTo>
                  <a:pt x="1231751" y="-9052"/>
                  <a:pt x="1563421" y="-55931"/>
                  <a:pt x="1830629" y="0"/>
                </a:cubicBezTo>
                <a:cubicBezTo>
                  <a:pt x="2081843" y="38764"/>
                  <a:pt x="2181743" y="16966"/>
                  <a:pt x="2425903" y="0"/>
                </a:cubicBezTo>
                <a:cubicBezTo>
                  <a:pt x="2657412" y="-20059"/>
                  <a:pt x="2795431" y="8423"/>
                  <a:pt x="3021178" y="0"/>
                </a:cubicBezTo>
                <a:cubicBezTo>
                  <a:pt x="3275119" y="-4749"/>
                  <a:pt x="3480943" y="2522"/>
                  <a:pt x="3750869" y="0"/>
                </a:cubicBezTo>
                <a:cubicBezTo>
                  <a:pt x="4005211" y="16055"/>
                  <a:pt x="4302144" y="-2969"/>
                  <a:pt x="4480560" y="0"/>
                </a:cubicBezTo>
                <a:cubicBezTo>
                  <a:pt x="4480397" y="3458"/>
                  <a:pt x="4481383" y="8632"/>
                  <a:pt x="4480560" y="13716"/>
                </a:cubicBezTo>
                <a:cubicBezTo>
                  <a:pt x="4261480" y="-10003"/>
                  <a:pt x="4206199" y="28529"/>
                  <a:pt x="3930091" y="13716"/>
                </a:cubicBezTo>
                <a:cubicBezTo>
                  <a:pt x="3666932" y="-15474"/>
                  <a:pt x="3493645" y="14804"/>
                  <a:pt x="3290011" y="13716"/>
                </a:cubicBezTo>
                <a:cubicBezTo>
                  <a:pt x="3137078" y="-41032"/>
                  <a:pt x="2894690" y="-17948"/>
                  <a:pt x="2649931" y="13716"/>
                </a:cubicBezTo>
                <a:cubicBezTo>
                  <a:pt x="2413020" y="21294"/>
                  <a:pt x="2225991" y="-10559"/>
                  <a:pt x="2054657" y="13716"/>
                </a:cubicBezTo>
                <a:cubicBezTo>
                  <a:pt x="1886877" y="37541"/>
                  <a:pt x="1548763" y="45390"/>
                  <a:pt x="1324966" y="13716"/>
                </a:cubicBezTo>
                <a:cubicBezTo>
                  <a:pt x="1040995" y="1897"/>
                  <a:pt x="786929" y="-17655"/>
                  <a:pt x="595274" y="13716"/>
                </a:cubicBezTo>
                <a:cubicBezTo>
                  <a:pt x="371401" y="32831"/>
                  <a:pt x="168483" y="23167"/>
                  <a:pt x="0" y="13716"/>
                </a:cubicBezTo>
                <a:cubicBezTo>
                  <a:pt x="-740" y="8467"/>
                  <a:pt x="-279" y="4434"/>
                  <a:pt x="0" y="0"/>
                </a:cubicBezTo>
                <a:close/>
              </a:path>
              <a:path w="4480560" h="13716" fill="none" stroke="0" extrusionOk="0">
                <a:moveTo>
                  <a:pt x="0" y="0"/>
                </a:moveTo>
                <a:cubicBezTo>
                  <a:pt x="254633" y="596"/>
                  <a:pt x="318854" y="8353"/>
                  <a:pt x="595274" y="0"/>
                </a:cubicBezTo>
                <a:cubicBezTo>
                  <a:pt x="857042" y="-2503"/>
                  <a:pt x="863005" y="-13327"/>
                  <a:pt x="1100938" y="0"/>
                </a:cubicBezTo>
                <a:cubicBezTo>
                  <a:pt x="1322315" y="28736"/>
                  <a:pt x="1429801" y="-15572"/>
                  <a:pt x="1651406" y="0"/>
                </a:cubicBezTo>
                <a:cubicBezTo>
                  <a:pt x="1861310" y="20479"/>
                  <a:pt x="2199002" y="36173"/>
                  <a:pt x="2336292" y="0"/>
                </a:cubicBezTo>
                <a:cubicBezTo>
                  <a:pt x="2504451" y="-23230"/>
                  <a:pt x="2735943" y="-3451"/>
                  <a:pt x="2931566" y="0"/>
                </a:cubicBezTo>
                <a:cubicBezTo>
                  <a:pt x="3109081" y="-33272"/>
                  <a:pt x="3310374" y="39503"/>
                  <a:pt x="3482035" y="0"/>
                </a:cubicBezTo>
                <a:cubicBezTo>
                  <a:pt x="3630968" y="-117346"/>
                  <a:pt x="3975789" y="30358"/>
                  <a:pt x="4480560" y="0"/>
                </a:cubicBezTo>
                <a:cubicBezTo>
                  <a:pt x="4480546" y="3532"/>
                  <a:pt x="4481771" y="9530"/>
                  <a:pt x="4480560" y="13716"/>
                </a:cubicBezTo>
                <a:cubicBezTo>
                  <a:pt x="4299745" y="8025"/>
                  <a:pt x="4055484" y="54224"/>
                  <a:pt x="3840480" y="13716"/>
                </a:cubicBezTo>
                <a:cubicBezTo>
                  <a:pt x="3665362" y="14404"/>
                  <a:pt x="3548412" y="6532"/>
                  <a:pt x="3290011" y="13716"/>
                </a:cubicBezTo>
                <a:cubicBezTo>
                  <a:pt x="3037450" y="36923"/>
                  <a:pt x="2862123" y="43167"/>
                  <a:pt x="2560320" y="13716"/>
                </a:cubicBezTo>
                <a:cubicBezTo>
                  <a:pt x="2308793" y="7156"/>
                  <a:pt x="2153402" y="-25971"/>
                  <a:pt x="1965046" y="13716"/>
                </a:cubicBezTo>
                <a:cubicBezTo>
                  <a:pt x="1778601" y="25944"/>
                  <a:pt x="1672011" y="23840"/>
                  <a:pt x="1459382" y="13716"/>
                </a:cubicBezTo>
                <a:cubicBezTo>
                  <a:pt x="1212351" y="-9856"/>
                  <a:pt x="906131" y="12859"/>
                  <a:pt x="774497" y="13716"/>
                </a:cubicBezTo>
                <a:cubicBezTo>
                  <a:pt x="636671" y="-47283"/>
                  <a:pt x="331670" y="1705"/>
                  <a:pt x="0" y="13716"/>
                </a:cubicBezTo>
                <a:cubicBezTo>
                  <a:pt x="-561" y="8546"/>
                  <a:pt x="-377" y="614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4480560"/>
                      <a:gd name="connsiteY0" fmla="*/ 0 h 13716"/>
                      <a:gd name="connsiteX1" fmla="*/ 595274 w 4480560"/>
                      <a:gd name="connsiteY1" fmla="*/ 0 h 13716"/>
                      <a:gd name="connsiteX2" fmla="*/ 1100938 w 4480560"/>
                      <a:gd name="connsiteY2" fmla="*/ 0 h 13716"/>
                      <a:gd name="connsiteX3" fmla="*/ 1651406 w 4480560"/>
                      <a:gd name="connsiteY3" fmla="*/ 0 h 13716"/>
                      <a:gd name="connsiteX4" fmla="*/ 2336292 w 4480560"/>
                      <a:gd name="connsiteY4" fmla="*/ 0 h 13716"/>
                      <a:gd name="connsiteX5" fmla="*/ 2931566 w 4480560"/>
                      <a:gd name="connsiteY5" fmla="*/ 0 h 13716"/>
                      <a:gd name="connsiteX6" fmla="*/ 3482035 w 4480560"/>
                      <a:gd name="connsiteY6" fmla="*/ 0 h 13716"/>
                      <a:gd name="connsiteX7" fmla="*/ 4480560 w 4480560"/>
                      <a:gd name="connsiteY7" fmla="*/ 0 h 13716"/>
                      <a:gd name="connsiteX8" fmla="*/ 4480560 w 4480560"/>
                      <a:gd name="connsiteY8" fmla="*/ 13716 h 13716"/>
                      <a:gd name="connsiteX9" fmla="*/ 3840480 w 4480560"/>
                      <a:gd name="connsiteY9" fmla="*/ 13716 h 13716"/>
                      <a:gd name="connsiteX10" fmla="*/ 3290011 w 4480560"/>
                      <a:gd name="connsiteY10" fmla="*/ 13716 h 13716"/>
                      <a:gd name="connsiteX11" fmla="*/ 2560320 w 4480560"/>
                      <a:gd name="connsiteY11" fmla="*/ 13716 h 13716"/>
                      <a:gd name="connsiteX12" fmla="*/ 1965046 w 4480560"/>
                      <a:gd name="connsiteY12" fmla="*/ 13716 h 13716"/>
                      <a:gd name="connsiteX13" fmla="*/ 1459382 w 4480560"/>
                      <a:gd name="connsiteY13" fmla="*/ 13716 h 13716"/>
                      <a:gd name="connsiteX14" fmla="*/ 774497 w 4480560"/>
                      <a:gd name="connsiteY14" fmla="*/ 13716 h 13716"/>
                      <a:gd name="connsiteX15" fmla="*/ 0 w 4480560"/>
                      <a:gd name="connsiteY15" fmla="*/ 13716 h 13716"/>
                      <a:gd name="connsiteX16" fmla="*/ 0 w 4480560"/>
                      <a:gd name="connsiteY16" fmla="*/ 0 h 13716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  <a:cxn ang="0">
                        <a:pos x="connsiteX15" y="connsiteY15"/>
                      </a:cxn>
                      <a:cxn ang="0">
                        <a:pos x="connsiteX16" y="connsiteY16"/>
                      </a:cxn>
                    </a:cxnLst>
                    <a:rect l="l" t="t" r="r" b="b"/>
                    <a:pathLst>
                      <a:path w="4480560" h="13716" fill="none" extrusionOk="0">
                        <a:moveTo>
                          <a:pt x="0" y="0"/>
                        </a:moveTo>
                        <a:cubicBezTo>
                          <a:pt x="267821" y="8731"/>
                          <a:pt x="334105" y="2629"/>
                          <a:pt x="595274" y="0"/>
                        </a:cubicBezTo>
                        <a:cubicBezTo>
                          <a:pt x="856443" y="-2629"/>
                          <a:pt x="863808" y="-13353"/>
                          <a:pt x="1100938" y="0"/>
                        </a:cubicBezTo>
                        <a:cubicBezTo>
                          <a:pt x="1338068" y="13353"/>
                          <a:pt x="1431663" y="-25862"/>
                          <a:pt x="1651406" y="0"/>
                        </a:cubicBezTo>
                        <a:cubicBezTo>
                          <a:pt x="1871149" y="25862"/>
                          <a:pt x="2173163" y="23827"/>
                          <a:pt x="2336292" y="0"/>
                        </a:cubicBezTo>
                        <a:cubicBezTo>
                          <a:pt x="2499421" y="-23827"/>
                          <a:pt x="2720589" y="28148"/>
                          <a:pt x="2931566" y="0"/>
                        </a:cubicBezTo>
                        <a:cubicBezTo>
                          <a:pt x="3142543" y="-28148"/>
                          <a:pt x="3323630" y="27022"/>
                          <a:pt x="3482035" y="0"/>
                        </a:cubicBezTo>
                        <a:cubicBezTo>
                          <a:pt x="3640440" y="-27022"/>
                          <a:pt x="4012110" y="-20118"/>
                          <a:pt x="4480560" y="0"/>
                        </a:cubicBezTo>
                        <a:cubicBezTo>
                          <a:pt x="4480273" y="3379"/>
                          <a:pt x="4480768" y="9289"/>
                          <a:pt x="4480560" y="13716"/>
                        </a:cubicBezTo>
                        <a:cubicBezTo>
                          <a:pt x="4314132" y="10352"/>
                          <a:pt x="4028383" y="32060"/>
                          <a:pt x="3840480" y="13716"/>
                        </a:cubicBezTo>
                        <a:cubicBezTo>
                          <a:pt x="3652577" y="-4628"/>
                          <a:pt x="3547615" y="-1724"/>
                          <a:pt x="3290011" y="13716"/>
                        </a:cubicBezTo>
                        <a:cubicBezTo>
                          <a:pt x="3032407" y="29156"/>
                          <a:pt x="2830268" y="4147"/>
                          <a:pt x="2560320" y="13716"/>
                        </a:cubicBezTo>
                        <a:cubicBezTo>
                          <a:pt x="2290372" y="23285"/>
                          <a:pt x="2147422" y="2156"/>
                          <a:pt x="1965046" y="13716"/>
                        </a:cubicBezTo>
                        <a:cubicBezTo>
                          <a:pt x="1782670" y="25276"/>
                          <a:pt x="1689791" y="36108"/>
                          <a:pt x="1459382" y="13716"/>
                        </a:cubicBezTo>
                        <a:cubicBezTo>
                          <a:pt x="1228973" y="-8676"/>
                          <a:pt x="915486" y="31929"/>
                          <a:pt x="774497" y="13716"/>
                        </a:cubicBezTo>
                        <a:cubicBezTo>
                          <a:pt x="633508" y="-4497"/>
                          <a:pt x="361442" y="-15679"/>
                          <a:pt x="0" y="13716"/>
                        </a:cubicBezTo>
                        <a:cubicBezTo>
                          <a:pt x="-362" y="8190"/>
                          <a:pt x="-434" y="6098"/>
                          <a:pt x="0" y="0"/>
                        </a:cubicBezTo>
                        <a:close/>
                      </a:path>
                      <a:path w="4480560" h="13716" stroke="0" extrusionOk="0">
                        <a:moveTo>
                          <a:pt x="0" y="0"/>
                        </a:moveTo>
                        <a:cubicBezTo>
                          <a:pt x="285465" y="225"/>
                          <a:pt x="322691" y="16223"/>
                          <a:pt x="595274" y="0"/>
                        </a:cubicBezTo>
                        <a:cubicBezTo>
                          <a:pt x="867857" y="-16223"/>
                          <a:pt x="989129" y="-11242"/>
                          <a:pt x="1100938" y="0"/>
                        </a:cubicBezTo>
                        <a:cubicBezTo>
                          <a:pt x="1212747" y="11242"/>
                          <a:pt x="1574350" y="-36410"/>
                          <a:pt x="1830629" y="0"/>
                        </a:cubicBezTo>
                        <a:cubicBezTo>
                          <a:pt x="2086908" y="36410"/>
                          <a:pt x="2180922" y="4645"/>
                          <a:pt x="2425903" y="0"/>
                        </a:cubicBezTo>
                        <a:cubicBezTo>
                          <a:pt x="2670884" y="-4645"/>
                          <a:pt x="2782024" y="22929"/>
                          <a:pt x="3021178" y="0"/>
                        </a:cubicBezTo>
                        <a:cubicBezTo>
                          <a:pt x="3260332" y="-22929"/>
                          <a:pt x="3456982" y="-1586"/>
                          <a:pt x="3750869" y="0"/>
                        </a:cubicBezTo>
                        <a:cubicBezTo>
                          <a:pt x="4044756" y="1586"/>
                          <a:pt x="4302726" y="17043"/>
                          <a:pt x="4480560" y="0"/>
                        </a:cubicBezTo>
                        <a:cubicBezTo>
                          <a:pt x="4480360" y="3832"/>
                          <a:pt x="4481152" y="9314"/>
                          <a:pt x="4480560" y="13716"/>
                        </a:cubicBezTo>
                        <a:cubicBezTo>
                          <a:pt x="4279652" y="-11422"/>
                          <a:pt x="4200762" y="36994"/>
                          <a:pt x="3930091" y="13716"/>
                        </a:cubicBezTo>
                        <a:cubicBezTo>
                          <a:pt x="3659420" y="-9562"/>
                          <a:pt x="3456052" y="17722"/>
                          <a:pt x="3290011" y="13716"/>
                        </a:cubicBezTo>
                        <a:cubicBezTo>
                          <a:pt x="3123970" y="9710"/>
                          <a:pt x="2882392" y="28246"/>
                          <a:pt x="2649931" y="13716"/>
                        </a:cubicBezTo>
                        <a:cubicBezTo>
                          <a:pt x="2417470" y="-814"/>
                          <a:pt x="2238426" y="2765"/>
                          <a:pt x="2054657" y="13716"/>
                        </a:cubicBezTo>
                        <a:cubicBezTo>
                          <a:pt x="1870888" y="24667"/>
                          <a:pt x="1566368" y="40468"/>
                          <a:pt x="1324966" y="13716"/>
                        </a:cubicBezTo>
                        <a:cubicBezTo>
                          <a:pt x="1083564" y="-13036"/>
                          <a:pt x="787410" y="6374"/>
                          <a:pt x="595274" y="13716"/>
                        </a:cubicBezTo>
                        <a:cubicBezTo>
                          <a:pt x="403138" y="21058"/>
                          <a:pt x="169622" y="5927"/>
                          <a:pt x="0" y="13716"/>
                        </a:cubicBezTo>
                        <a:cubicBezTo>
                          <a:pt x="-475" y="8699"/>
                          <a:pt x="-565" y="4408"/>
                          <a:pt x="0" y="0"/>
                        </a:cubicBezTo>
                        <a:close/>
                      </a:path>
                    </a:pathLst>
                  </a:cu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76C30496-A6A2-1A42-645A-3CF753BAB5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44813" y="552091"/>
            <a:ext cx="4668251" cy="5431536"/>
          </a:xfrm>
        </p:spPr>
        <p:txBody>
          <a:bodyPr anchor="ctr">
            <a:normAutofit/>
          </a:bodyPr>
          <a:lstStyle/>
          <a:p>
            <a:pPr eaLnBrk="1" hangingPunct="1"/>
            <a:r>
              <a:rPr lang="en-US" altLang="en-US" sz="1900"/>
              <a:t>Version Control </a:t>
            </a:r>
          </a:p>
          <a:p>
            <a:pPr eaLnBrk="1" hangingPunct="1"/>
            <a:r>
              <a:rPr lang="en-US" altLang="en-US" sz="1900"/>
              <a:t>Git  , Git repository</a:t>
            </a:r>
          </a:p>
          <a:p>
            <a:pPr eaLnBrk="1" hangingPunct="1"/>
            <a:r>
              <a:rPr lang="en-US" altLang="en-US" sz="1900"/>
              <a:t>Git vs </a:t>
            </a:r>
            <a:r>
              <a:rPr lang="en-US" altLang="en-US" sz="1900" err="1"/>
              <a:t>Github</a:t>
            </a:r>
            <a:endParaRPr lang="en-US" altLang="en-US" sz="1900"/>
          </a:p>
          <a:p>
            <a:pPr eaLnBrk="1" hangingPunct="1"/>
            <a:r>
              <a:rPr lang="en-US" altLang="en-US" sz="1900"/>
              <a:t>Setup git environment </a:t>
            </a:r>
          </a:p>
          <a:p>
            <a:pPr eaLnBrk="1" hangingPunct="1"/>
            <a:r>
              <a:rPr lang="en-US" altLang="en-US" sz="1900"/>
              <a:t>Create a git repository ( adding file, adding folder)</a:t>
            </a:r>
          </a:p>
          <a:p>
            <a:pPr eaLnBrk="1" hangingPunct="1"/>
            <a:r>
              <a:rPr lang="en-US" altLang="en-US" sz="1900"/>
              <a:t>Checkout different version/ignore files…</a:t>
            </a:r>
          </a:p>
          <a:p>
            <a:pPr eaLnBrk="1" hangingPunct="1"/>
            <a:r>
              <a:rPr lang="en-US" altLang="en-US" sz="1900"/>
              <a:t>Git tools</a:t>
            </a:r>
          </a:p>
          <a:p>
            <a:pPr eaLnBrk="1" hangingPunct="1"/>
            <a:endParaRPr lang="en-US" altLang="en-US" sz="1900"/>
          </a:p>
          <a:p>
            <a:pPr eaLnBrk="1" hangingPunct="1"/>
            <a:endParaRPr lang="en-US" altLang="en-US" sz="19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C0EA32-73CF-ACD4-7E63-6DED6A51A9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lnSpc>
                <a:spcPct val="90000"/>
              </a:lnSpc>
              <a:spcAft>
                <a:spcPts val="600"/>
              </a:spcAft>
            </a:pPr>
            <a:fld id="{03D3AEB1-D394-4764-A399-8D8B2354406B}" type="slidenum">
              <a:rPr lang="en-US" altLang="en-US" sz="1900">
                <a:latin typeface="Garamond" panose="02020404030301010803" pitchFamily="18" charset="0"/>
              </a:rPr>
              <a:pPr>
                <a:lnSpc>
                  <a:spcPct val="90000"/>
                </a:lnSpc>
                <a:spcAft>
                  <a:spcPts val="600"/>
                </a:spcAft>
              </a:pPr>
              <a:t>2</a:t>
            </a:fld>
            <a:endParaRPr lang="en-US" altLang="en-US" sz="1900">
              <a:latin typeface="Garamond" panose="02020404030301010803" pitchFamily="18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B24DD77E-8E0D-CE15-78B7-04D7AB4F8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27222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7FF47CB7-972F-479F-A36D-9E72D26EC8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0D153B68-5844-490D-8E67-F616D6D721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8824632" cy="2061837"/>
          </a:xfrm>
          <a:custGeom>
            <a:avLst/>
            <a:gdLst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13657 w 10768629"/>
              <a:gd name="connsiteY144" fmla="*/ 1730706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18446 w 10768629"/>
              <a:gd name="connsiteY143" fmla="*/ 1726895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45936 w 10768629"/>
              <a:gd name="connsiteY142" fmla="*/ 1713743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9437 w 10768629"/>
              <a:gd name="connsiteY140" fmla="*/ 1636968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40853 w 10768629"/>
              <a:gd name="connsiteY141" fmla="*/ 1657958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38835 w 10768629"/>
              <a:gd name="connsiteY164" fmla="*/ 1920210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32568 w 10768629"/>
              <a:gd name="connsiteY178" fmla="*/ 1793149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186881 w 10768629"/>
              <a:gd name="connsiteY179" fmla="*/ 1768613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1967996 w 10768629"/>
              <a:gd name="connsiteY173" fmla="*/ 1953187 h 1978172"/>
              <a:gd name="connsiteX174" fmla="*/ 1855805 w 10768629"/>
              <a:gd name="connsiteY174" fmla="*/ 1926082 h 1978172"/>
              <a:gd name="connsiteX175" fmla="*/ 1790957 w 10768629"/>
              <a:gd name="connsiteY175" fmla="*/ 1919460 h 1978172"/>
              <a:gd name="connsiteX176" fmla="*/ 1613978 w 10768629"/>
              <a:gd name="connsiteY176" fmla="*/ 1891581 h 1978172"/>
              <a:gd name="connsiteX177" fmla="*/ 1436831 w 10768629"/>
              <a:gd name="connsiteY177" fmla="*/ 1856201 h 1978172"/>
              <a:gd name="connsiteX178" fmla="*/ 1357365 w 10768629"/>
              <a:gd name="connsiteY178" fmla="*/ 1832140 h 1978172"/>
              <a:gd name="connsiteX179" fmla="*/ 1232341 w 10768629"/>
              <a:gd name="connsiteY179" fmla="*/ 1785942 h 1978172"/>
              <a:gd name="connsiteX180" fmla="*/ 1162595 w 10768629"/>
              <a:gd name="connsiteY180" fmla="*/ 1758337 h 1978172"/>
              <a:gd name="connsiteX181" fmla="*/ 1128523 w 10768629"/>
              <a:gd name="connsiteY181" fmla="*/ 1763621 h 1978172"/>
              <a:gd name="connsiteX182" fmla="*/ 991903 w 10768629"/>
              <a:gd name="connsiteY182" fmla="*/ 1786741 h 1978172"/>
              <a:gd name="connsiteX183" fmla="*/ 883960 w 10768629"/>
              <a:gd name="connsiteY183" fmla="*/ 1822386 h 1978172"/>
              <a:gd name="connsiteX184" fmla="*/ 766531 w 10768629"/>
              <a:gd name="connsiteY184" fmla="*/ 1805053 h 1978172"/>
              <a:gd name="connsiteX185" fmla="*/ 669779 w 10768629"/>
              <a:gd name="connsiteY185" fmla="*/ 1800537 h 1978172"/>
              <a:gd name="connsiteX186" fmla="*/ 523898 w 10768629"/>
              <a:gd name="connsiteY186" fmla="*/ 1811085 h 1978172"/>
              <a:gd name="connsiteX187" fmla="*/ 360251 w 10768629"/>
              <a:gd name="connsiteY187" fmla="*/ 1830735 h 1978172"/>
              <a:gd name="connsiteX188" fmla="*/ 255207 w 10768629"/>
              <a:gd name="connsiteY188" fmla="*/ 1818275 h 1978172"/>
              <a:gd name="connsiteX189" fmla="*/ 101803 w 10768629"/>
              <a:gd name="connsiteY189" fmla="*/ 1870647 h 1978172"/>
              <a:gd name="connsiteX190" fmla="*/ 25397 w 10768629"/>
              <a:gd name="connsiteY190" fmla="*/ 1888443 h 1978172"/>
              <a:gd name="connsiteX191" fmla="*/ 2370 w 10768629"/>
              <a:gd name="connsiteY191" fmla="*/ 1878311 h 1978172"/>
              <a:gd name="connsiteX192" fmla="*/ 0 w 10768629"/>
              <a:gd name="connsiteY192" fmla="*/ 1878785 h 1978172"/>
              <a:gd name="connsiteX193" fmla="*/ 0 w 10768629"/>
              <a:gd name="connsiteY193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115176 w 10768629"/>
              <a:gd name="connsiteY163" fmla="*/ 1943459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57504 w 10768629"/>
              <a:gd name="connsiteY162" fmla="*/ 1957276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90336 w 10768629"/>
              <a:gd name="connsiteY159" fmla="*/ 1925039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76289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407128 w 10768629"/>
              <a:gd name="connsiteY46" fmla="*/ 961344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69725 w 10768629"/>
              <a:gd name="connsiteY49" fmla="*/ 989186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9462 w 10768629"/>
              <a:gd name="connsiteY48" fmla="*/ 987106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79948 w 10768629"/>
              <a:gd name="connsiteY35" fmla="*/ 576062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316893 w 10768629"/>
              <a:gd name="connsiteY28" fmla="*/ 491390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69666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43525 w 10768629"/>
              <a:gd name="connsiteY78" fmla="*/ 1179064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85942 w 10768629"/>
              <a:gd name="connsiteY79" fmla="*/ 1233723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07190 w 10768629"/>
              <a:gd name="connsiteY82" fmla="*/ 1314737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5361 w 10768629"/>
              <a:gd name="connsiteY152" fmla="*/ 1894711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20200 w 10768629"/>
              <a:gd name="connsiteY151" fmla="*/ 1873173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22386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8523 w 10768629"/>
              <a:gd name="connsiteY182" fmla="*/ 1763621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58337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  <a:gd name="connsiteX0" fmla="*/ 0 w 10768629"/>
              <a:gd name="connsiteY0" fmla="*/ 0 h 1978172"/>
              <a:gd name="connsiteX1" fmla="*/ 10768629 w 10768629"/>
              <a:gd name="connsiteY1" fmla="*/ 0 h 1978172"/>
              <a:gd name="connsiteX2" fmla="*/ 10733254 w 10768629"/>
              <a:gd name="connsiteY2" fmla="*/ 31439 h 1978172"/>
              <a:gd name="connsiteX3" fmla="*/ 10727085 w 10768629"/>
              <a:gd name="connsiteY3" fmla="*/ 37910 h 1978172"/>
              <a:gd name="connsiteX4" fmla="*/ 10675953 w 10768629"/>
              <a:gd name="connsiteY4" fmla="*/ 68623 h 1978172"/>
              <a:gd name="connsiteX5" fmla="*/ 10637091 w 10768629"/>
              <a:gd name="connsiteY5" fmla="*/ 90361 h 1978172"/>
              <a:gd name="connsiteX6" fmla="*/ 10610971 w 10768629"/>
              <a:gd name="connsiteY6" fmla="*/ 110764 h 1978172"/>
              <a:gd name="connsiteX7" fmla="*/ 10532872 w 10768629"/>
              <a:gd name="connsiteY7" fmla="*/ 138028 h 1978172"/>
              <a:gd name="connsiteX8" fmla="*/ 10398558 w 10768629"/>
              <a:gd name="connsiteY8" fmla="*/ 172911 h 1978172"/>
              <a:gd name="connsiteX9" fmla="*/ 10371128 w 10768629"/>
              <a:gd name="connsiteY9" fmla="*/ 182609 h 1978172"/>
              <a:gd name="connsiteX10" fmla="*/ 10352178 w 10768629"/>
              <a:gd name="connsiteY10" fmla="*/ 199976 h 1978172"/>
              <a:gd name="connsiteX11" fmla="*/ 10351815 w 10768629"/>
              <a:gd name="connsiteY11" fmla="*/ 211879 h 1978172"/>
              <a:gd name="connsiteX12" fmla="*/ 10337471 w 10768629"/>
              <a:gd name="connsiteY12" fmla="*/ 218661 h 1978172"/>
              <a:gd name="connsiteX13" fmla="*/ 10334625 w 10768629"/>
              <a:gd name="connsiteY13" fmla="*/ 222351 h 1978172"/>
              <a:gd name="connsiteX14" fmla="*/ 10256365 w 10768629"/>
              <a:gd name="connsiteY14" fmla="*/ 235917 h 1978172"/>
              <a:gd name="connsiteX15" fmla="*/ 10201127 w 10768629"/>
              <a:gd name="connsiteY15" fmla="*/ 267448 h 1978172"/>
              <a:gd name="connsiteX16" fmla="*/ 9961218 w 10768629"/>
              <a:gd name="connsiteY16" fmla="*/ 326720 h 1978172"/>
              <a:gd name="connsiteX17" fmla="*/ 9859715 w 10768629"/>
              <a:gd name="connsiteY17" fmla="*/ 355698 h 1978172"/>
              <a:gd name="connsiteX18" fmla="*/ 9679867 w 10768629"/>
              <a:gd name="connsiteY18" fmla="*/ 399081 h 1978172"/>
              <a:gd name="connsiteX19" fmla="*/ 9490654 w 10768629"/>
              <a:gd name="connsiteY19" fmla="*/ 455225 h 1978172"/>
              <a:gd name="connsiteX20" fmla="*/ 9470837 w 10768629"/>
              <a:gd name="connsiteY20" fmla="*/ 452539 h 1978172"/>
              <a:gd name="connsiteX21" fmla="*/ 9469082 w 10768629"/>
              <a:gd name="connsiteY21" fmla="*/ 454891 h 1978172"/>
              <a:gd name="connsiteX22" fmla="*/ 9448038 w 10768629"/>
              <a:gd name="connsiteY22" fmla="*/ 459733 h 1978172"/>
              <a:gd name="connsiteX23" fmla="*/ 9396821 w 10768629"/>
              <a:gd name="connsiteY23" fmla="*/ 455795 h 1978172"/>
              <a:gd name="connsiteX24" fmla="*/ 9392197 w 10768629"/>
              <a:gd name="connsiteY24" fmla="*/ 459796 h 1978172"/>
              <a:gd name="connsiteX25" fmla="*/ 9347994 w 10768629"/>
              <a:gd name="connsiteY25" fmla="*/ 464462 h 1978172"/>
              <a:gd name="connsiteX26" fmla="*/ 9347889 w 10768629"/>
              <a:gd name="connsiteY26" fmla="*/ 466539 h 1978172"/>
              <a:gd name="connsiteX27" fmla="*/ 9337639 w 10768629"/>
              <a:gd name="connsiteY27" fmla="*/ 476654 h 1978172"/>
              <a:gd name="connsiteX28" fmla="*/ 9287964 w 10768629"/>
              <a:gd name="connsiteY28" fmla="*/ 513052 h 1978172"/>
              <a:gd name="connsiteX29" fmla="*/ 9229283 w 10768629"/>
              <a:gd name="connsiteY29" fmla="*/ 555377 h 1978172"/>
              <a:gd name="connsiteX30" fmla="*/ 9220274 w 10768629"/>
              <a:gd name="connsiteY30" fmla="*/ 557502 h 1978172"/>
              <a:gd name="connsiteX31" fmla="*/ 9220202 w 10768629"/>
              <a:gd name="connsiteY31" fmla="*/ 558001 h 1978172"/>
              <a:gd name="connsiteX32" fmla="*/ 9210908 w 10768629"/>
              <a:gd name="connsiteY32" fmla="*/ 561147 h 1978172"/>
              <a:gd name="connsiteX33" fmla="*/ 9186374 w 10768629"/>
              <a:gd name="connsiteY33" fmla="*/ 565502 h 1978172"/>
              <a:gd name="connsiteX34" fmla="*/ 9181058 w 10768629"/>
              <a:gd name="connsiteY34" fmla="*/ 569943 h 1978172"/>
              <a:gd name="connsiteX35" fmla="*/ 9167549 w 10768629"/>
              <a:gd name="connsiteY35" fmla="*/ 584727 h 1978172"/>
              <a:gd name="connsiteX36" fmla="*/ 9149110 w 10768629"/>
              <a:gd name="connsiteY36" fmla="*/ 598906 h 1978172"/>
              <a:gd name="connsiteX37" fmla="*/ 9078556 w 10768629"/>
              <a:gd name="connsiteY37" fmla="*/ 644039 h 1978172"/>
              <a:gd name="connsiteX38" fmla="*/ 8996399 w 10768629"/>
              <a:gd name="connsiteY38" fmla="*/ 690055 h 1978172"/>
              <a:gd name="connsiteX39" fmla="*/ 8803791 w 10768629"/>
              <a:gd name="connsiteY39" fmla="*/ 813860 h 1978172"/>
              <a:gd name="connsiteX40" fmla="*/ 8636202 w 10768629"/>
              <a:gd name="connsiteY40" fmla="*/ 848463 h 1978172"/>
              <a:gd name="connsiteX41" fmla="*/ 8555372 w 10768629"/>
              <a:gd name="connsiteY41" fmla="*/ 883171 h 1978172"/>
              <a:gd name="connsiteX42" fmla="*/ 8507229 w 10768629"/>
              <a:gd name="connsiteY42" fmla="*/ 901665 h 1978172"/>
              <a:gd name="connsiteX43" fmla="*/ 8428473 w 10768629"/>
              <a:gd name="connsiteY43" fmla="*/ 927985 h 1978172"/>
              <a:gd name="connsiteX44" fmla="*/ 8427914 w 10768629"/>
              <a:gd name="connsiteY44" fmla="*/ 933480 h 1978172"/>
              <a:gd name="connsiteX45" fmla="*/ 8420327 w 10768629"/>
              <a:gd name="connsiteY45" fmla="*/ 941984 h 1978172"/>
              <a:gd name="connsiteX46" fmla="*/ 8394729 w 10768629"/>
              <a:gd name="connsiteY46" fmla="*/ 948347 h 1978172"/>
              <a:gd name="connsiteX47" fmla="*/ 8380548 w 10768629"/>
              <a:gd name="connsiteY47" fmla="*/ 987916 h 1978172"/>
              <a:gd name="connsiteX48" fmla="*/ 8375330 w 10768629"/>
              <a:gd name="connsiteY48" fmla="*/ 965444 h 1978172"/>
              <a:gd name="connsiteX49" fmla="*/ 8340796 w 10768629"/>
              <a:gd name="connsiteY49" fmla="*/ 980522 h 1978172"/>
              <a:gd name="connsiteX50" fmla="*/ 8304438 w 10768629"/>
              <a:gd name="connsiteY50" fmla="*/ 996739 h 1978172"/>
              <a:gd name="connsiteX51" fmla="*/ 8280929 w 10768629"/>
              <a:gd name="connsiteY51" fmla="*/ 1023089 h 1978172"/>
              <a:gd name="connsiteX52" fmla="*/ 8275760 w 10768629"/>
              <a:gd name="connsiteY52" fmla="*/ 1027772 h 1978172"/>
              <a:gd name="connsiteX53" fmla="*/ 8275478 w 10768629"/>
              <a:gd name="connsiteY53" fmla="*/ 1027605 h 1978172"/>
              <a:gd name="connsiteX54" fmla="*/ 8249003 w 10768629"/>
              <a:gd name="connsiteY54" fmla="*/ 1032033 h 1978172"/>
              <a:gd name="connsiteX55" fmla="*/ 8203836 w 10768629"/>
              <a:gd name="connsiteY55" fmla="*/ 1037347 h 1978172"/>
              <a:gd name="connsiteX56" fmla="*/ 8122936 w 10768629"/>
              <a:gd name="connsiteY56" fmla="*/ 1063113 h 1978172"/>
              <a:gd name="connsiteX57" fmla="*/ 8043658 w 10768629"/>
              <a:gd name="connsiteY57" fmla="*/ 1092746 h 1978172"/>
              <a:gd name="connsiteX58" fmla="*/ 8015351 w 10768629"/>
              <a:gd name="connsiteY58" fmla="*/ 1105478 h 1978172"/>
              <a:gd name="connsiteX59" fmla="*/ 7963145 w 10768629"/>
              <a:gd name="connsiteY59" fmla="*/ 1119346 h 1978172"/>
              <a:gd name="connsiteX60" fmla="*/ 7938145 w 10768629"/>
              <a:gd name="connsiteY60" fmla="*/ 1120225 h 1978172"/>
              <a:gd name="connsiteX61" fmla="*/ 7937238 w 10768629"/>
              <a:gd name="connsiteY61" fmla="*/ 1121204 h 1978172"/>
              <a:gd name="connsiteX62" fmla="*/ 7934398 w 10768629"/>
              <a:gd name="connsiteY62" fmla="*/ 1118240 h 1978172"/>
              <a:gd name="connsiteX63" fmla="*/ 7918248 w 10768629"/>
              <a:gd name="connsiteY63" fmla="*/ 1124371 h 1978172"/>
              <a:gd name="connsiteX64" fmla="*/ 7914119 w 10768629"/>
              <a:gd name="connsiteY64" fmla="*/ 1127653 h 1978172"/>
              <a:gd name="connsiteX65" fmla="*/ 7907658 w 10768629"/>
              <a:gd name="connsiteY65" fmla="*/ 1130350 h 1978172"/>
              <a:gd name="connsiteX66" fmla="*/ 7907434 w 10768629"/>
              <a:gd name="connsiteY66" fmla="*/ 1130103 h 1978172"/>
              <a:gd name="connsiteX67" fmla="*/ 7901508 w 10768629"/>
              <a:gd name="connsiteY67" fmla="*/ 1133245 h 1978172"/>
              <a:gd name="connsiteX68" fmla="*/ 7873287 w 10768629"/>
              <a:gd name="connsiteY68" fmla="*/ 1152609 h 1978172"/>
              <a:gd name="connsiteX69" fmla="*/ 7834833 w 10768629"/>
              <a:gd name="connsiteY69" fmla="*/ 1153868 h 1978172"/>
              <a:gd name="connsiteX70" fmla="*/ 7828661 w 10768629"/>
              <a:gd name="connsiteY70" fmla="*/ 1139994 h 1978172"/>
              <a:gd name="connsiteX71" fmla="*/ 7823966 w 10768629"/>
              <a:gd name="connsiteY71" fmla="*/ 1143178 h 1978172"/>
              <a:gd name="connsiteX72" fmla="*/ 7815078 w 10768629"/>
              <a:gd name="connsiteY72" fmla="*/ 1151776 h 1978172"/>
              <a:gd name="connsiteX73" fmla="*/ 7812026 w 10768629"/>
              <a:gd name="connsiteY73" fmla="*/ 1151522 h 1978172"/>
              <a:gd name="connsiteX74" fmla="*/ 7782249 w 10768629"/>
              <a:gd name="connsiteY74" fmla="*/ 1160970 h 1978172"/>
              <a:gd name="connsiteX75" fmla="*/ 7773476 w 10768629"/>
              <a:gd name="connsiteY75" fmla="*/ 1157414 h 1978172"/>
              <a:gd name="connsiteX76" fmla="*/ 7769600 w 10768629"/>
              <a:gd name="connsiteY76" fmla="*/ 1157365 h 1978172"/>
              <a:gd name="connsiteX77" fmla="*/ 7752631 w 10768629"/>
              <a:gd name="connsiteY77" fmla="*/ 1172815 h 1978172"/>
              <a:gd name="connsiteX78" fmla="*/ 7739392 w 10768629"/>
              <a:gd name="connsiteY78" fmla="*/ 1192062 h 1978172"/>
              <a:gd name="connsiteX79" fmla="*/ 7677677 w 10768629"/>
              <a:gd name="connsiteY79" fmla="*/ 1216394 h 1978172"/>
              <a:gd name="connsiteX80" fmla="*/ 7586920 w 10768629"/>
              <a:gd name="connsiteY80" fmla="*/ 1261888 h 1978172"/>
              <a:gd name="connsiteX81" fmla="*/ 7486100 w 10768629"/>
              <a:gd name="connsiteY81" fmla="*/ 1292563 h 1978172"/>
              <a:gd name="connsiteX82" fmla="*/ 7411323 w 10768629"/>
              <a:gd name="connsiteY82" fmla="*/ 1340732 h 1978172"/>
              <a:gd name="connsiteX83" fmla="*/ 7240698 w 10768629"/>
              <a:gd name="connsiteY83" fmla="*/ 1438832 h 1978172"/>
              <a:gd name="connsiteX84" fmla="*/ 7197675 w 10768629"/>
              <a:gd name="connsiteY84" fmla="*/ 1447530 h 1978172"/>
              <a:gd name="connsiteX85" fmla="*/ 7164788 w 10768629"/>
              <a:gd name="connsiteY85" fmla="*/ 1480293 h 1978172"/>
              <a:gd name="connsiteX86" fmla="*/ 7147929 w 10768629"/>
              <a:gd name="connsiteY86" fmla="*/ 1477641 h 1978172"/>
              <a:gd name="connsiteX87" fmla="*/ 7144965 w 10768629"/>
              <a:gd name="connsiteY87" fmla="*/ 1476908 h 1978172"/>
              <a:gd name="connsiteX88" fmla="*/ 7134299 w 10768629"/>
              <a:gd name="connsiteY88" fmla="*/ 1479969 h 1978172"/>
              <a:gd name="connsiteX89" fmla="*/ 7129809 w 10768629"/>
              <a:gd name="connsiteY89" fmla="*/ 1473339 h 1978172"/>
              <a:gd name="connsiteX90" fmla="*/ 7112688 w 10768629"/>
              <a:gd name="connsiteY90" fmla="*/ 1472575 h 1978172"/>
              <a:gd name="connsiteX91" fmla="*/ 7093470 w 10768629"/>
              <a:gd name="connsiteY91" fmla="*/ 1480300 h 1978172"/>
              <a:gd name="connsiteX92" fmla="*/ 7025034 w 10768629"/>
              <a:gd name="connsiteY92" fmla="*/ 1506934 h 1978172"/>
              <a:gd name="connsiteX93" fmla="*/ 7014783 w 10768629"/>
              <a:gd name="connsiteY93" fmla="*/ 1515868 h 1978172"/>
              <a:gd name="connsiteX94" fmla="*/ 6979706 w 10768629"/>
              <a:gd name="connsiteY94" fmla="*/ 1523511 h 1978172"/>
              <a:gd name="connsiteX95" fmla="*/ 6977890 w 10768629"/>
              <a:gd name="connsiteY95" fmla="*/ 1525793 h 1978172"/>
              <a:gd name="connsiteX96" fmla="*/ 6944339 w 10768629"/>
              <a:gd name="connsiteY96" fmla="*/ 1536237 h 1978172"/>
              <a:gd name="connsiteX97" fmla="*/ 6886996 w 10768629"/>
              <a:gd name="connsiteY97" fmla="*/ 1563569 h 1978172"/>
              <a:gd name="connsiteX98" fmla="*/ 6874510 w 10768629"/>
              <a:gd name="connsiteY98" fmla="*/ 1558469 h 1978172"/>
              <a:gd name="connsiteX99" fmla="*/ 6871943 w 10768629"/>
              <a:gd name="connsiteY99" fmla="*/ 1554651 h 1978172"/>
              <a:gd name="connsiteX100" fmla="*/ 6856174 w 10768629"/>
              <a:gd name="connsiteY100" fmla="*/ 1562024 h 1978172"/>
              <a:gd name="connsiteX101" fmla="*/ 6842321 w 10768629"/>
              <a:gd name="connsiteY101" fmla="*/ 1560554 h 1978172"/>
              <a:gd name="connsiteX102" fmla="*/ 6832713 w 10768629"/>
              <a:gd name="connsiteY102" fmla="*/ 1569357 h 1978172"/>
              <a:gd name="connsiteX103" fmla="*/ 6816351 w 10768629"/>
              <a:gd name="connsiteY103" fmla="*/ 1571495 h 1978172"/>
              <a:gd name="connsiteX104" fmla="*/ 6795800 w 10768629"/>
              <a:gd name="connsiteY104" fmla="*/ 1572010 h 1978172"/>
              <a:gd name="connsiteX105" fmla="*/ 6777546 w 10768629"/>
              <a:gd name="connsiteY105" fmla="*/ 1568661 h 1978172"/>
              <a:gd name="connsiteX106" fmla="*/ 6751528 w 10768629"/>
              <a:gd name="connsiteY106" fmla="*/ 1574143 h 1978172"/>
              <a:gd name="connsiteX107" fmla="*/ 6691966 w 10768629"/>
              <a:gd name="connsiteY107" fmla="*/ 1582255 h 1978172"/>
              <a:gd name="connsiteX108" fmla="*/ 6646941 w 10768629"/>
              <a:gd name="connsiteY108" fmla="*/ 1588471 h 1978172"/>
              <a:gd name="connsiteX109" fmla="*/ 6568576 w 10768629"/>
              <a:gd name="connsiteY109" fmla="*/ 1606488 h 1978172"/>
              <a:gd name="connsiteX110" fmla="*/ 6554358 w 10768629"/>
              <a:gd name="connsiteY110" fmla="*/ 1621701 h 1978172"/>
              <a:gd name="connsiteX111" fmla="*/ 6516968 w 10768629"/>
              <a:gd name="connsiteY111" fmla="*/ 1617195 h 1978172"/>
              <a:gd name="connsiteX112" fmla="*/ 6506479 w 10768629"/>
              <a:gd name="connsiteY112" fmla="*/ 1602227 h 1978172"/>
              <a:gd name="connsiteX113" fmla="*/ 6458436 w 10768629"/>
              <a:gd name="connsiteY113" fmla="*/ 1607332 h 1978172"/>
              <a:gd name="connsiteX114" fmla="*/ 6414786 w 10768629"/>
              <a:gd name="connsiteY114" fmla="*/ 1628815 h 1978172"/>
              <a:gd name="connsiteX115" fmla="*/ 6357085 w 10768629"/>
              <a:gd name="connsiteY115" fmla="*/ 1640846 h 1978172"/>
              <a:gd name="connsiteX116" fmla="*/ 6322636 w 10768629"/>
              <a:gd name="connsiteY116" fmla="*/ 1648213 h 1978172"/>
              <a:gd name="connsiteX117" fmla="*/ 6226172 w 10768629"/>
              <a:gd name="connsiteY117" fmla="*/ 1654676 h 1978172"/>
              <a:gd name="connsiteX118" fmla="*/ 6221217 w 10768629"/>
              <a:gd name="connsiteY118" fmla="*/ 1654506 h 1978172"/>
              <a:gd name="connsiteX119" fmla="*/ 6204956 w 10768629"/>
              <a:gd name="connsiteY119" fmla="*/ 1664280 h 1978172"/>
              <a:gd name="connsiteX120" fmla="*/ 6204270 w 10768629"/>
              <a:gd name="connsiteY120" fmla="*/ 1666782 h 1978172"/>
              <a:gd name="connsiteX121" fmla="*/ 6143810 w 10768629"/>
              <a:gd name="connsiteY121" fmla="*/ 1661963 h 1978172"/>
              <a:gd name="connsiteX122" fmla="*/ 6136560 w 10768629"/>
              <a:gd name="connsiteY122" fmla="*/ 1665728 h 1978172"/>
              <a:gd name="connsiteX123" fmla="*/ 6096155 w 10768629"/>
              <a:gd name="connsiteY123" fmla="*/ 1656951 h 1978172"/>
              <a:gd name="connsiteX124" fmla="*/ 6075812 w 10768629"/>
              <a:gd name="connsiteY124" fmla="*/ 1655422 h 1978172"/>
              <a:gd name="connsiteX125" fmla="*/ 6039495 w 10768629"/>
              <a:gd name="connsiteY125" fmla="*/ 1649680 h 1978172"/>
              <a:gd name="connsiteX126" fmla="*/ 6036523 w 10768629"/>
              <a:gd name="connsiteY126" fmla="*/ 1652121 h 1978172"/>
              <a:gd name="connsiteX127" fmla="*/ 6029328 w 10768629"/>
              <a:gd name="connsiteY127" fmla="*/ 1649904 h 1978172"/>
              <a:gd name="connsiteX128" fmla="*/ 6024075 w 10768629"/>
              <a:gd name="connsiteY128" fmla="*/ 1652779 h 1978172"/>
              <a:gd name="connsiteX129" fmla="*/ 6018085 w 10768629"/>
              <a:gd name="connsiteY129" fmla="*/ 1652030 h 1978172"/>
              <a:gd name="connsiteX130" fmla="*/ 5955513 w 10768629"/>
              <a:gd name="connsiteY130" fmla="*/ 1663584 h 1978172"/>
              <a:gd name="connsiteX131" fmla="*/ 5941996 w 10768629"/>
              <a:gd name="connsiteY131" fmla="*/ 1661326 h 1978172"/>
              <a:gd name="connsiteX132" fmla="*/ 5931789 w 10768629"/>
              <a:gd name="connsiteY132" fmla="*/ 1669915 h 1978172"/>
              <a:gd name="connsiteX133" fmla="*/ 5888686 w 10768629"/>
              <a:gd name="connsiteY133" fmla="*/ 1672175 h 1978172"/>
              <a:gd name="connsiteX134" fmla="*/ 5873794 w 10768629"/>
              <a:gd name="connsiteY134" fmla="*/ 1665454 h 1978172"/>
              <a:gd name="connsiteX135" fmla="*/ 5860022 w 10768629"/>
              <a:gd name="connsiteY135" fmla="*/ 1660635 h 1978172"/>
              <a:gd name="connsiteX136" fmla="*/ 5858237 w 10768629"/>
              <a:gd name="connsiteY136" fmla="*/ 1660649 h 1978172"/>
              <a:gd name="connsiteX137" fmla="*/ 5840319 w 10768629"/>
              <a:gd name="connsiteY137" fmla="*/ 1660798 h 1978172"/>
              <a:gd name="connsiteX138" fmla="*/ 5806984 w 10768629"/>
              <a:gd name="connsiteY138" fmla="*/ 1661075 h 1978172"/>
              <a:gd name="connsiteX139" fmla="*/ 5742351 w 10768629"/>
              <a:gd name="connsiteY139" fmla="*/ 1667489 h 1978172"/>
              <a:gd name="connsiteX140" fmla="*/ 5521171 w 10768629"/>
              <a:gd name="connsiteY140" fmla="*/ 1671626 h 1978172"/>
              <a:gd name="connsiteX141" fmla="*/ 5457384 w 10768629"/>
              <a:gd name="connsiteY141" fmla="*/ 1683952 h 1978172"/>
              <a:gd name="connsiteX142" fmla="*/ 4950070 w 10768629"/>
              <a:gd name="connsiteY142" fmla="*/ 1748401 h 1978172"/>
              <a:gd name="connsiteX143" fmla="*/ 4872172 w 10768629"/>
              <a:gd name="connsiteY143" fmla="*/ 1757222 h 1978172"/>
              <a:gd name="connsiteX144" fmla="*/ 4809524 w 10768629"/>
              <a:gd name="connsiteY144" fmla="*/ 1761033 h 1978172"/>
              <a:gd name="connsiteX145" fmla="*/ 4759058 w 10768629"/>
              <a:gd name="connsiteY145" fmla="*/ 1766533 h 1978172"/>
              <a:gd name="connsiteX146" fmla="*/ 4719749 w 10768629"/>
              <a:gd name="connsiteY146" fmla="*/ 1771811 h 1978172"/>
              <a:gd name="connsiteX147" fmla="*/ 4568686 w 10768629"/>
              <a:gd name="connsiteY147" fmla="*/ 1786141 h 1978172"/>
              <a:gd name="connsiteX148" fmla="*/ 4418751 w 10768629"/>
              <a:gd name="connsiteY148" fmla="*/ 1796932 h 1978172"/>
              <a:gd name="connsiteX149" fmla="*/ 4378377 w 10768629"/>
              <a:gd name="connsiteY149" fmla="*/ 1815528 h 1978172"/>
              <a:gd name="connsiteX150" fmla="*/ 4320575 w 10768629"/>
              <a:gd name="connsiteY150" fmla="*/ 1832722 h 1978172"/>
              <a:gd name="connsiteX151" fmla="*/ 4211935 w 10768629"/>
              <a:gd name="connsiteY151" fmla="*/ 1860177 h 1978172"/>
              <a:gd name="connsiteX152" fmla="*/ 4101228 w 10768629"/>
              <a:gd name="connsiteY152" fmla="*/ 1868717 h 1978172"/>
              <a:gd name="connsiteX153" fmla="*/ 3973223 w 10768629"/>
              <a:gd name="connsiteY153" fmla="*/ 1881015 h 1978172"/>
              <a:gd name="connsiteX154" fmla="*/ 3900992 w 10768629"/>
              <a:gd name="connsiteY154" fmla="*/ 1880603 h 1978172"/>
              <a:gd name="connsiteX155" fmla="*/ 3662119 w 10768629"/>
              <a:gd name="connsiteY155" fmla="*/ 1889285 h 1978172"/>
              <a:gd name="connsiteX156" fmla="*/ 3496919 w 10768629"/>
              <a:gd name="connsiteY156" fmla="*/ 1873180 h 1978172"/>
              <a:gd name="connsiteX157" fmla="*/ 3449433 w 10768629"/>
              <a:gd name="connsiteY157" fmla="*/ 1889681 h 1978172"/>
              <a:gd name="connsiteX158" fmla="*/ 3369766 w 10768629"/>
              <a:gd name="connsiteY158" fmla="*/ 1916653 h 1978172"/>
              <a:gd name="connsiteX159" fmla="*/ 3269672 w 10768629"/>
              <a:gd name="connsiteY159" fmla="*/ 1938036 h 1978172"/>
              <a:gd name="connsiteX160" fmla="*/ 3224897 w 10768629"/>
              <a:gd name="connsiteY160" fmla="*/ 1943733 h 1978172"/>
              <a:gd name="connsiteX161" fmla="*/ 3161463 w 10768629"/>
              <a:gd name="connsiteY161" fmla="*/ 1946591 h 1978172"/>
              <a:gd name="connsiteX162" fmla="*/ 3112044 w 10768629"/>
              <a:gd name="connsiteY162" fmla="*/ 1935614 h 1978172"/>
              <a:gd name="connsiteX163" fmla="*/ 3069716 w 10768629"/>
              <a:gd name="connsiteY163" fmla="*/ 1930463 h 1978172"/>
              <a:gd name="connsiteX164" fmla="*/ 3005773 w 10768629"/>
              <a:gd name="connsiteY164" fmla="*/ 1915878 h 1978172"/>
              <a:gd name="connsiteX165" fmla="*/ 2897201 w 10768629"/>
              <a:gd name="connsiteY165" fmla="*/ 1926772 h 1978172"/>
              <a:gd name="connsiteX166" fmla="*/ 2783891 w 10768629"/>
              <a:gd name="connsiteY166" fmla="*/ 1931749 h 1978172"/>
              <a:gd name="connsiteX167" fmla="*/ 2712447 w 10768629"/>
              <a:gd name="connsiteY167" fmla="*/ 1933044 h 1978172"/>
              <a:gd name="connsiteX168" fmla="*/ 2560151 w 10768629"/>
              <a:gd name="connsiteY168" fmla="*/ 1963609 h 1978172"/>
              <a:gd name="connsiteX169" fmla="*/ 2367221 w 10768629"/>
              <a:gd name="connsiteY169" fmla="*/ 1971884 h 1978172"/>
              <a:gd name="connsiteX170" fmla="*/ 2272130 w 10768629"/>
              <a:gd name="connsiteY170" fmla="*/ 1961162 h 1978172"/>
              <a:gd name="connsiteX171" fmla="*/ 2189404 w 10768629"/>
              <a:gd name="connsiteY171" fmla="*/ 1978172 h 1978172"/>
              <a:gd name="connsiteX172" fmla="*/ 2077704 w 10768629"/>
              <a:gd name="connsiteY172" fmla="*/ 1965002 h 1978172"/>
              <a:gd name="connsiteX173" fmla="*/ 2033299 w 10768629"/>
              <a:gd name="connsiteY173" fmla="*/ 1969042 h 1978172"/>
              <a:gd name="connsiteX174" fmla="*/ 1967996 w 10768629"/>
              <a:gd name="connsiteY174" fmla="*/ 1953187 h 1978172"/>
              <a:gd name="connsiteX175" fmla="*/ 1855805 w 10768629"/>
              <a:gd name="connsiteY175" fmla="*/ 1926082 h 1978172"/>
              <a:gd name="connsiteX176" fmla="*/ 1790957 w 10768629"/>
              <a:gd name="connsiteY176" fmla="*/ 1919460 h 1978172"/>
              <a:gd name="connsiteX177" fmla="*/ 1613978 w 10768629"/>
              <a:gd name="connsiteY177" fmla="*/ 1891581 h 1978172"/>
              <a:gd name="connsiteX178" fmla="*/ 1436831 w 10768629"/>
              <a:gd name="connsiteY178" fmla="*/ 1856201 h 1978172"/>
              <a:gd name="connsiteX179" fmla="*/ 1357365 w 10768629"/>
              <a:gd name="connsiteY179" fmla="*/ 1832140 h 1978172"/>
              <a:gd name="connsiteX180" fmla="*/ 1232341 w 10768629"/>
              <a:gd name="connsiteY180" fmla="*/ 1785942 h 1978172"/>
              <a:gd name="connsiteX181" fmla="*/ 1162595 w 10768629"/>
              <a:gd name="connsiteY181" fmla="*/ 1784330 h 1978172"/>
              <a:gd name="connsiteX182" fmla="*/ 1120257 w 10768629"/>
              <a:gd name="connsiteY182" fmla="*/ 1789615 h 1978172"/>
              <a:gd name="connsiteX183" fmla="*/ 991903 w 10768629"/>
              <a:gd name="connsiteY183" fmla="*/ 1786741 h 1978172"/>
              <a:gd name="connsiteX184" fmla="*/ 883960 w 10768629"/>
              <a:gd name="connsiteY184" fmla="*/ 1809389 h 1978172"/>
              <a:gd name="connsiteX185" fmla="*/ 766531 w 10768629"/>
              <a:gd name="connsiteY185" fmla="*/ 1805053 h 1978172"/>
              <a:gd name="connsiteX186" fmla="*/ 669779 w 10768629"/>
              <a:gd name="connsiteY186" fmla="*/ 1800537 h 1978172"/>
              <a:gd name="connsiteX187" fmla="*/ 523898 w 10768629"/>
              <a:gd name="connsiteY187" fmla="*/ 1811085 h 1978172"/>
              <a:gd name="connsiteX188" fmla="*/ 360251 w 10768629"/>
              <a:gd name="connsiteY188" fmla="*/ 1830735 h 1978172"/>
              <a:gd name="connsiteX189" fmla="*/ 255207 w 10768629"/>
              <a:gd name="connsiteY189" fmla="*/ 1818275 h 1978172"/>
              <a:gd name="connsiteX190" fmla="*/ 101803 w 10768629"/>
              <a:gd name="connsiteY190" fmla="*/ 1870647 h 1978172"/>
              <a:gd name="connsiteX191" fmla="*/ 25397 w 10768629"/>
              <a:gd name="connsiteY191" fmla="*/ 1888443 h 1978172"/>
              <a:gd name="connsiteX192" fmla="*/ 2370 w 10768629"/>
              <a:gd name="connsiteY192" fmla="*/ 1878311 h 1978172"/>
              <a:gd name="connsiteX193" fmla="*/ 0 w 10768629"/>
              <a:gd name="connsiteY193" fmla="*/ 1878785 h 1978172"/>
              <a:gd name="connsiteX194" fmla="*/ 0 w 10768629"/>
              <a:gd name="connsiteY194" fmla="*/ 0 h 1978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768629" h="1978172">
                <a:moveTo>
                  <a:pt x="0" y="0"/>
                </a:moveTo>
                <a:lnTo>
                  <a:pt x="10768629" y="0"/>
                </a:lnTo>
                <a:lnTo>
                  <a:pt x="10733254" y="31439"/>
                </a:lnTo>
                <a:lnTo>
                  <a:pt x="10727085" y="37910"/>
                </a:lnTo>
                <a:cubicBezTo>
                  <a:pt x="10712973" y="56080"/>
                  <a:pt x="10699457" y="78430"/>
                  <a:pt x="10675953" y="68623"/>
                </a:cubicBezTo>
                <a:cubicBezTo>
                  <a:pt x="10685972" y="89202"/>
                  <a:pt x="10641629" y="69781"/>
                  <a:pt x="10637091" y="90361"/>
                </a:cubicBezTo>
                <a:cubicBezTo>
                  <a:pt x="10635214" y="107005"/>
                  <a:pt x="10621323" y="104993"/>
                  <a:pt x="10610971" y="110764"/>
                </a:cubicBezTo>
                <a:cubicBezTo>
                  <a:pt x="10603980" y="127568"/>
                  <a:pt x="10551417" y="141180"/>
                  <a:pt x="10532872" y="138028"/>
                </a:cubicBezTo>
                <a:cubicBezTo>
                  <a:pt x="10480300" y="119072"/>
                  <a:pt x="10440532" y="186296"/>
                  <a:pt x="10398558" y="172911"/>
                </a:cubicBezTo>
                <a:cubicBezTo>
                  <a:pt x="10387708" y="174114"/>
                  <a:pt x="10378792" y="177646"/>
                  <a:pt x="10371128" y="182609"/>
                </a:cubicBezTo>
                <a:lnTo>
                  <a:pt x="10352178" y="199976"/>
                </a:lnTo>
                <a:lnTo>
                  <a:pt x="10351815" y="211879"/>
                </a:lnTo>
                <a:lnTo>
                  <a:pt x="10337471" y="218661"/>
                </a:lnTo>
                <a:lnTo>
                  <a:pt x="10334625" y="222351"/>
                </a:lnTo>
                <a:cubicBezTo>
                  <a:pt x="10321108" y="225227"/>
                  <a:pt x="10278615" y="228401"/>
                  <a:pt x="10256365" y="235917"/>
                </a:cubicBezTo>
                <a:cubicBezTo>
                  <a:pt x="10218136" y="258033"/>
                  <a:pt x="10224552" y="209685"/>
                  <a:pt x="10201127" y="267448"/>
                </a:cubicBezTo>
                <a:cubicBezTo>
                  <a:pt x="10121320" y="273476"/>
                  <a:pt x="10040763" y="345580"/>
                  <a:pt x="9961218" y="326720"/>
                </a:cubicBezTo>
                <a:cubicBezTo>
                  <a:pt x="9980173" y="341621"/>
                  <a:pt x="9883038" y="318484"/>
                  <a:pt x="9859715" y="355698"/>
                </a:cubicBezTo>
                <a:cubicBezTo>
                  <a:pt x="9812822" y="367758"/>
                  <a:pt x="9752089" y="383830"/>
                  <a:pt x="9679867" y="399081"/>
                </a:cubicBezTo>
                <a:cubicBezTo>
                  <a:pt x="9618357" y="415668"/>
                  <a:pt x="9525492" y="446315"/>
                  <a:pt x="9490654" y="455225"/>
                </a:cubicBezTo>
                <a:lnTo>
                  <a:pt x="9470837" y="452539"/>
                </a:lnTo>
                <a:lnTo>
                  <a:pt x="9469082" y="454891"/>
                </a:lnTo>
                <a:cubicBezTo>
                  <a:pt x="9460057" y="461184"/>
                  <a:pt x="9453495" y="461729"/>
                  <a:pt x="9448038" y="459733"/>
                </a:cubicBezTo>
                <a:lnTo>
                  <a:pt x="9396821" y="455795"/>
                </a:lnTo>
                <a:lnTo>
                  <a:pt x="9392197" y="459796"/>
                </a:lnTo>
                <a:lnTo>
                  <a:pt x="9347994" y="464462"/>
                </a:lnTo>
                <a:cubicBezTo>
                  <a:pt x="9347959" y="465155"/>
                  <a:pt x="9347925" y="465846"/>
                  <a:pt x="9347889" y="466539"/>
                </a:cubicBezTo>
                <a:cubicBezTo>
                  <a:pt x="9346648" y="471307"/>
                  <a:pt x="9343831" y="475025"/>
                  <a:pt x="9337639" y="476654"/>
                </a:cubicBezTo>
                <a:cubicBezTo>
                  <a:pt x="9354547" y="503661"/>
                  <a:pt x="9307720" y="510631"/>
                  <a:pt x="9287964" y="513052"/>
                </a:cubicBezTo>
                <a:cubicBezTo>
                  <a:pt x="9269905" y="526173"/>
                  <a:pt x="9245386" y="544358"/>
                  <a:pt x="9229283" y="555377"/>
                </a:cubicBezTo>
                <a:lnTo>
                  <a:pt x="9220274" y="557502"/>
                </a:lnTo>
                <a:cubicBezTo>
                  <a:pt x="9220250" y="557668"/>
                  <a:pt x="9220226" y="557835"/>
                  <a:pt x="9220202" y="558001"/>
                </a:cubicBezTo>
                <a:cubicBezTo>
                  <a:pt x="9218468" y="559434"/>
                  <a:pt x="9215591" y="560497"/>
                  <a:pt x="9210908" y="561147"/>
                </a:cubicBezTo>
                <a:lnTo>
                  <a:pt x="9186374" y="565502"/>
                </a:lnTo>
                <a:lnTo>
                  <a:pt x="9181058" y="569943"/>
                </a:lnTo>
                <a:lnTo>
                  <a:pt x="9167549" y="584727"/>
                </a:lnTo>
                <a:lnTo>
                  <a:pt x="9149110" y="598906"/>
                </a:lnTo>
                <a:cubicBezTo>
                  <a:pt x="9133575" y="594395"/>
                  <a:pt x="9087390" y="636567"/>
                  <a:pt x="9078556" y="644039"/>
                </a:cubicBezTo>
                <a:lnTo>
                  <a:pt x="8996399" y="690055"/>
                </a:lnTo>
                <a:cubicBezTo>
                  <a:pt x="8913147" y="777045"/>
                  <a:pt x="8867993" y="772591"/>
                  <a:pt x="8803791" y="813860"/>
                </a:cubicBezTo>
                <a:cubicBezTo>
                  <a:pt x="8745270" y="819906"/>
                  <a:pt x="8690049" y="823612"/>
                  <a:pt x="8636202" y="848463"/>
                </a:cubicBezTo>
                <a:cubicBezTo>
                  <a:pt x="8594799" y="860014"/>
                  <a:pt x="8568613" y="864779"/>
                  <a:pt x="8555372" y="883171"/>
                </a:cubicBezTo>
                <a:lnTo>
                  <a:pt x="8507229" y="901665"/>
                </a:lnTo>
                <a:lnTo>
                  <a:pt x="8428473" y="927985"/>
                </a:lnTo>
                <a:cubicBezTo>
                  <a:pt x="8428287" y="929817"/>
                  <a:pt x="8428100" y="931648"/>
                  <a:pt x="8427914" y="933480"/>
                </a:cubicBezTo>
                <a:lnTo>
                  <a:pt x="8420327" y="941984"/>
                </a:lnTo>
                <a:lnTo>
                  <a:pt x="8394729" y="948347"/>
                </a:lnTo>
                <a:lnTo>
                  <a:pt x="8380548" y="987916"/>
                </a:lnTo>
                <a:lnTo>
                  <a:pt x="8375330" y="965444"/>
                </a:lnTo>
                <a:cubicBezTo>
                  <a:pt x="8372375" y="964202"/>
                  <a:pt x="8344433" y="977378"/>
                  <a:pt x="8340796" y="980522"/>
                </a:cubicBezTo>
                <a:cubicBezTo>
                  <a:pt x="8328292" y="982128"/>
                  <a:pt x="8319237" y="991089"/>
                  <a:pt x="8304438" y="996739"/>
                </a:cubicBezTo>
                <a:cubicBezTo>
                  <a:pt x="8297193" y="1005683"/>
                  <a:pt x="8289328" y="1014568"/>
                  <a:pt x="8280929" y="1023089"/>
                </a:cubicBezTo>
                <a:lnTo>
                  <a:pt x="8275760" y="1027772"/>
                </a:lnTo>
                <a:lnTo>
                  <a:pt x="8275478" y="1027605"/>
                </a:lnTo>
                <a:cubicBezTo>
                  <a:pt x="8273970" y="1028076"/>
                  <a:pt x="8251461" y="1029408"/>
                  <a:pt x="8249003" y="1032033"/>
                </a:cubicBezTo>
                <a:lnTo>
                  <a:pt x="8203836" y="1037347"/>
                </a:lnTo>
                <a:cubicBezTo>
                  <a:pt x="8172789" y="1049890"/>
                  <a:pt x="8148166" y="1034625"/>
                  <a:pt x="8122936" y="1063113"/>
                </a:cubicBezTo>
                <a:cubicBezTo>
                  <a:pt x="8093850" y="1074757"/>
                  <a:pt x="8066781" y="1075350"/>
                  <a:pt x="8043658" y="1092746"/>
                </a:cubicBezTo>
                <a:cubicBezTo>
                  <a:pt x="8032157" y="1089174"/>
                  <a:pt x="8022145" y="1089998"/>
                  <a:pt x="8015351" y="1105478"/>
                </a:cubicBezTo>
                <a:cubicBezTo>
                  <a:pt x="7987544" y="1113006"/>
                  <a:pt x="7977708" y="1099152"/>
                  <a:pt x="7963145" y="1119346"/>
                </a:cubicBezTo>
                <a:cubicBezTo>
                  <a:pt x="7942622" y="1098880"/>
                  <a:pt x="7943760" y="1109516"/>
                  <a:pt x="7938145" y="1120225"/>
                </a:cubicBezTo>
                <a:lnTo>
                  <a:pt x="7937238" y="1121204"/>
                </a:lnTo>
                <a:lnTo>
                  <a:pt x="7934398" y="1118240"/>
                </a:lnTo>
                <a:lnTo>
                  <a:pt x="7918248" y="1124371"/>
                </a:lnTo>
                <a:lnTo>
                  <a:pt x="7914119" y="1127653"/>
                </a:lnTo>
                <a:cubicBezTo>
                  <a:pt x="7911201" y="1129547"/>
                  <a:pt x="7909169" y="1130331"/>
                  <a:pt x="7907658" y="1130350"/>
                </a:cubicBezTo>
                <a:lnTo>
                  <a:pt x="7907434" y="1130103"/>
                </a:lnTo>
                <a:lnTo>
                  <a:pt x="7901508" y="1133245"/>
                </a:lnTo>
                <a:cubicBezTo>
                  <a:pt x="7891644" y="1139271"/>
                  <a:pt x="7882185" y="1145815"/>
                  <a:pt x="7873287" y="1152609"/>
                </a:cubicBezTo>
                <a:cubicBezTo>
                  <a:pt x="7864672" y="1141906"/>
                  <a:pt x="7845199" y="1159242"/>
                  <a:pt x="7834833" y="1153868"/>
                </a:cubicBezTo>
                <a:lnTo>
                  <a:pt x="7828661" y="1139994"/>
                </a:lnTo>
                <a:lnTo>
                  <a:pt x="7823966" y="1143178"/>
                </a:lnTo>
                <a:lnTo>
                  <a:pt x="7815078" y="1151776"/>
                </a:lnTo>
                <a:cubicBezTo>
                  <a:pt x="7813692" y="1152943"/>
                  <a:pt x="7812687" y="1153116"/>
                  <a:pt x="7812026" y="1151522"/>
                </a:cubicBezTo>
                <a:cubicBezTo>
                  <a:pt x="7806555" y="1153054"/>
                  <a:pt x="7788673" y="1159989"/>
                  <a:pt x="7782249" y="1160970"/>
                </a:cubicBezTo>
                <a:lnTo>
                  <a:pt x="7773476" y="1157414"/>
                </a:lnTo>
                <a:lnTo>
                  <a:pt x="7769600" y="1157365"/>
                </a:lnTo>
                <a:lnTo>
                  <a:pt x="7752631" y="1172815"/>
                </a:lnTo>
                <a:lnTo>
                  <a:pt x="7739392" y="1192062"/>
                </a:lnTo>
                <a:lnTo>
                  <a:pt x="7677677" y="1216394"/>
                </a:lnTo>
                <a:lnTo>
                  <a:pt x="7586920" y="1261888"/>
                </a:lnTo>
                <a:cubicBezTo>
                  <a:pt x="7556723" y="1298911"/>
                  <a:pt x="7489187" y="1284518"/>
                  <a:pt x="7486100" y="1292563"/>
                </a:cubicBezTo>
                <a:cubicBezTo>
                  <a:pt x="7454875" y="1308356"/>
                  <a:pt x="7453335" y="1326361"/>
                  <a:pt x="7411323" y="1340732"/>
                </a:cubicBezTo>
                <a:cubicBezTo>
                  <a:pt x="7372519" y="1390006"/>
                  <a:pt x="7288617" y="1403664"/>
                  <a:pt x="7240698" y="1438832"/>
                </a:cubicBezTo>
                <a:cubicBezTo>
                  <a:pt x="7206467" y="1417136"/>
                  <a:pt x="7227555" y="1441678"/>
                  <a:pt x="7197675" y="1447530"/>
                </a:cubicBezTo>
                <a:cubicBezTo>
                  <a:pt x="7211601" y="1474927"/>
                  <a:pt x="7159483" y="1444981"/>
                  <a:pt x="7164788" y="1480293"/>
                </a:cubicBezTo>
                <a:cubicBezTo>
                  <a:pt x="7159184" y="1480240"/>
                  <a:pt x="7153584" y="1479075"/>
                  <a:pt x="7147929" y="1477641"/>
                </a:cubicBezTo>
                <a:lnTo>
                  <a:pt x="7144965" y="1476908"/>
                </a:lnTo>
                <a:lnTo>
                  <a:pt x="7134299" y="1479969"/>
                </a:lnTo>
                <a:lnTo>
                  <a:pt x="7129809" y="1473339"/>
                </a:lnTo>
                <a:lnTo>
                  <a:pt x="7112688" y="1472575"/>
                </a:lnTo>
                <a:cubicBezTo>
                  <a:pt x="7106506" y="1473449"/>
                  <a:pt x="7100123" y="1475741"/>
                  <a:pt x="7093470" y="1480300"/>
                </a:cubicBezTo>
                <a:cubicBezTo>
                  <a:pt x="7079039" y="1501274"/>
                  <a:pt x="7048991" y="1495718"/>
                  <a:pt x="7025034" y="1506934"/>
                </a:cubicBezTo>
                <a:lnTo>
                  <a:pt x="7014783" y="1515868"/>
                </a:lnTo>
                <a:lnTo>
                  <a:pt x="6979706" y="1523511"/>
                </a:lnTo>
                <a:lnTo>
                  <a:pt x="6977890" y="1525793"/>
                </a:lnTo>
                <a:cubicBezTo>
                  <a:pt x="6971996" y="1527914"/>
                  <a:pt x="6959488" y="1529941"/>
                  <a:pt x="6944339" y="1536237"/>
                </a:cubicBezTo>
                <a:lnTo>
                  <a:pt x="6886996" y="1563569"/>
                </a:lnTo>
                <a:lnTo>
                  <a:pt x="6874510" y="1558469"/>
                </a:lnTo>
                <a:lnTo>
                  <a:pt x="6871943" y="1554651"/>
                </a:lnTo>
                <a:lnTo>
                  <a:pt x="6856174" y="1562024"/>
                </a:lnTo>
                <a:lnTo>
                  <a:pt x="6842321" y="1560554"/>
                </a:lnTo>
                <a:lnTo>
                  <a:pt x="6832713" y="1569357"/>
                </a:lnTo>
                <a:lnTo>
                  <a:pt x="6816351" y="1571495"/>
                </a:lnTo>
                <a:cubicBezTo>
                  <a:pt x="6810216" y="1571510"/>
                  <a:pt x="6803310" y="1571324"/>
                  <a:pt x="6795800" y="1572010"/>
                </a:cubicBezTo>
                <a:lnTo>
                  <a:pt x="6777546" y="1568661"/>
                </a:lnTo>
                <a:lnTo>
                  <a:pt x="6751528" y="1574143"/>
                </a:lnTo>
                <a:cubicBezTo>
                  <a:pt x="6731455" y="1578562"/>
                  <a:pt x="6712054" y="1582098"/>
                  <a:pt x="6691966" y="1582255"/>
                </a:cubicBezTo>
                <a:cubicBezTo>
                  <a:pt x="6677921" y="1590738"/>
                  <a:pt x="6663787" y="1595441"/>
                  <a:pt x="6646941" y="1588471"/>
                </a:cubicBezTo>
                <a:cubicBezTo>
                  <a:pt x="6605135" y="1597971"/>
                  <a:pt x="6598373" y="1612583"/>
                  <a:pt x="6568576" y="1606488"/>
                </a:cubicBezTo>
                <a:cubicBezTo>
                  <a:pt x="6562510" y="1614734"/>
                  <a:pt x="6558067" y="1619360"/>
                  <a:pt x="6554358" y="1621701"/>
                </a:cubicBezTo>
                <a:cubicBezTo>
                  <a:pt x="6543227" y="1628727"/>
                  <a:pt x="6538724" y="1615196"/>
                  <a:pt x="6516968" y="1617195"/>
                </a:cubicBezTo>
                <a:cubicBezTo>
                  <a:pt x="6493173" y="1617368"/>
                  <a:pt x="6528193" y="1598652"/>
                  <a:pt x="6506479" y="1602227"/>
                </a:cubicBezTo>
                <a:cubicBezTo>
                  <a:pt x="6486674" y="1613929"/>
                  <a:pt x="6478484" y="1593997"/>
                  <a:pt x="6458436" y="1607332"/>
                </a:cubicBezTo>
                <a:cubicBezTo>
                  <a:pt x="6471168" y="1620800"/>
                  <a:pt x="6410323" y="1615478"/>
                  <a:pt x="6414786" y="1628815"/>
                </a:cubicBezTo>
                <a:cubicBezTo>
                  <a:pt x="6385942" y="1615041"/>
                  <a:pt x="6386569" y="1640238"/>
                  <a:pt x="6357085" y="1640846"/>
                </a:cubicBezTo>
                <a:cubicBezTo>
                  <a:pt x="6341163" y="1636809"/>
                  <a:pt x="6331497" y="1637754"/>
                  <a:pt x="6322636" y="1648213"/>
                </a:cubicBezTo>
                <a:cubicBezTo>
                  <a:pt x="6248448" y="1627802"/>
                  <a:pt x="6286748" y="1654976"/>
                  <a:pt x="6226172" y="1654676"/>
                </a:cubicBezTo>
                <a:lnTo>
                  <a:pt x="6221217" y="1654506"/>
                </a:lnTo>
                <a:lnTo>
                  <a:pt x="6204956" y="1664280"/>
                </a:lnTo>
                <a:cubicBezTo>
                  <a:pt x="6204728" y="1665114"/>
                  <a:pt x="6204498" y="1665947"/>
                  <a:pt x="6204270" y="1666782"/>
                </a:cubicBezTo>
                <a:lnTo>
                  <a:pt x="6143810" y="1661963"/>
                </a:lnTo>
                <a:lnTo>
                  <a:pt x="6136560" y="1665728"/>
                </a:lnTo>
                <a:lnTo>
                  <a:pt x="6096155" y="1656951"/>
                </a:lnTo>
                <a:lnTo>
                  <a:pt x="6075812" y="1655422"/>
                </a:lnTo>
                <a:lnTo>
                  <a:pt x="6039495" y="1649680"/>
                </a:lnTo>
                <a:lnTo>
                  <a:pt x="6036523" y="1652121"/>
                </a:lnTo>
                <a:lnTo>
                  <a:pt x="6029328" y="1649904"/>
                </a:lnTo>
                <a:lnTo>
                  <a:pt x="6024075" y="1652779"/>
                </a:lnTo>
                <a:lnTo>
                  <a:pt x="6018085" y="1652030"/>
                </a:lnTo>
                <a:cubicBezTo>
                  <a:pt x="6006658" y="1653831"/>
                  <a:pt x="5968194" y="1662035"/>
                  <a:pt x="5955513" y="1663584"/>
                </a:cubicBezTo>
                <a:lnTo>
                  <a:pt x="5941996" y="1661326"/>
                </a:lnTo>
                <a:lnTo>
                  <a:pt x="5931789" y="1669915"/>
                </a:lnTo>
                <a:lnTo>
                  <a:pt x="5888686" y="1672175"/>
                </a:lnTo>
                <a:lnTo>
                  <a:pt x="5873794" y="1665454"/>
                </a:lnTo>
                <a:lnTo>
                  <a:pt x="5860022" y="1660635"/>
                </a:lnTo>
                <a:lnTo>
                  <a:pt x="5858237" y="1660649"/>
                </a:lnTo>
                <a:lnTo>
                  <a:pt x="5840319" y="1660798"/>
                </a:lnTo>
                <a:lnTo>
                  <a:pt x="5806984" y="1661075"/>
                </a:lnTo>
                <a:cubicBezTo>
                  <a:pt x="5785708" y="1661533"/>
                  <a:pt x="5764126" y="1662974"/>
                  <a:pt x="5742351" y="1667489"/>
                </a:cubicBezTo>
                <a:cubicBezTo>
                  <a:pt x="5659069" y="1645168"/>
                  <a:pt x="5615134" y="1706361"/>
                  <a:pt x="5521171" y="1671626"/>
                </a:cubicBezTo>
                <a:cubicBezTo>
                  <a:pt x="5491803" y="1671296"/>
                  <a:pt x="5498089" y="1662666"/>
                  <a:pt x="5457384" y="1683952"/>
                </a:cubicBezTo>
                <a:cubicBezTo>
                  <a:pt x="5356959" y="1699287"/>
                  <a:pt x="5078905" y="1774579"/>
                  <a:pt x="4950070" y="1748401"/>
                </a:cubicBezTo>
                <a:cubicBezTo>
                  <a:pt x="4918276" y="1752255"/>
                  <a:pt x="4891043" y="1756936"/>
                  <a:pt x="4872172" y="1757222"/>
                </a:cubicBezTo>
                <a:lnTo>
                  <a:pt x="4809524" y="1761033"/>
                </a:lnTo>
                <a:cubicBezTo>
                  <a:pt x="4791324" y="1772975"/>
                  <a:pt x="4777258" y="1754591"/>
                  <a:pt x="4759058" y="1766533"/>
                </a:cubicBezTo>
                <a:cubicBezTo>
                  <a:pt x="4747481" y="1770744"/>
                  <a:pt x="4734604" y="1772921"/>
                  <a:pt x="4719749" y="1771811"/>
                </a:cubicBezTo>
                <a:cubicBezTo>
                  <a:pt x="4671168" y="1780243"/>
                  <a:pt x="4634134" y="1775931"/>
                  <a:pt x="4568686" y="1786141"/>
                </a:cubicBezTo>
                <a:cubicBezTo>
                  <a:pt x="4544667" y="1777910"/>
                  <a:pt x="4432547" y="1778168"/>
                  <a:pt x="4418751" y="1796932"/>
                </a:cubicBezTo>
                <a:cubicBezTo>
                  <a:pt x="4403360" y="1801488"/>
                  <a:pt x="4385278" y="1795746"/>
                  <a:pt x="4378377" y="1815528"/>
                </a:cubicBezTo>
                <a:cubicBezTo>
                  <a:pt x="4366870" y="1839461"/>
                  <a:pt x="4337372" y="1814003"/>
                  <a:pt x="4320575" y="1832722"/>
                </a:cubicBezTo>
                <a:cubicBezTo>
                  <a:pt x="4277898" y="1857053"/>
                  <a:pt x="4243945" y="1846759"/>
                  <a:pt x="4211935" y="1860177"/>
                </a:cubicBezTo>
                <a:cubicBezTo>
                  <a:pt x="4181519" y="1859584"/>
                  <a:pt x="4171342" y="1859762"/>
                  <a:pt x="4101228" y="1868717"/>
                </a:cubicBezTo>
                <a:cubicBezTo>
                  <a:pt x="4080159" y="1876188"/>
                  <a:pt x="4039427" y="1877381"/>
                  <a:pt x="3973223" y="1881015"/>
                </a:cubicBezTo>
                <a:cubicBezTo>
                  <a:pt x="3971330" y="1884974"/>
                  <a:pt x="3952843" y="1879225"/>
                  <a:pt x="3900992" y="1880603"/>
                </a:cubicBezTo>
                <a:cubicBezTo>
                  <a:pt x="3849141" y="1881981"/>
                  <a:pt x="3740060" y="1895686"/>
                  <a:pt x="3662119" y="1889285"/>
                </a:cubicBezTo>
                <a:cubicBezTo>
                  <a:pt x="3565155" y="1881322"/>
                  <a:pt x="3613412" y="1915150"/>
                  <a:pt x="3496919" y="1873180"/>
                </a:cubicBezTo>
                <a:cubicBezTo>
                  <a:pt x="3488062" y="1895719"/>
                  <a:pt x="3474293" y="1876288"/>
                  <a:pt x="3449433" y="1889681"/>
                </a:cubicBezTo>
                <a:cubicBezTo>
                  <a:pt x="3406553" y="1891629"/>
                  <a:pt x="3413217" y="1897797"/>
                  <a:pt x="3369766" y="1916653"/>
                </a:cubicBezTo>
                <a:cubicBezTo>
                  <a:pt x="3338805" y="1929531"/>
                  <a:pt x="3289487" y="1928617"/>
                  <a:pt x="3269672" y="1938036"/>
                </a:cubicBezTo>
                <a:lnTo>
                  <a:pt x="3224897" y="1943733"/>
                </a:lnTo>
                <a:cubicBezTo>
                  <a:pt x="3188693" y="1949271"/>
                  <a:pt x="3178540" y="1909145"/>
                  <a:pt x="3161463" y="1946591"/>
                </a:cubicBezTo>
                <a:lnTo>
                  <a:pt x="3112044" y="1935614"/>
                </a:lnTo>
                <a:lnTo>
                  <a:pt x="3069716" y="1930463"/>
                </a:lnTo>
                <a:cubicBezTo>
                  <a:pt x="3049937" y="1924285"/>
                  <a:pt x="3047816" y="1925644"/>
                  <a:pt x="3005773" y="1915878"/>
                </a:cubicBezTo>
                <a:cubicBezTo>
                  <a:pt x="2978838" y="1921092"/>
                  <a:pt x="2967972" y="1927319"/>
                  <a:pt x="2897201" y="1926772"/>
                </a:cubicBezTo>
                <a:lnTo>
                  <a:pt x="2783891" y="1931749"/>
                </a:lnTo>
                <a:cubicBezTo>
                  <a:pt x="2753098" y="1932794"/>
                  <a:pt x="2731621" y="1915151"/>
                  <a:pt x="2712447" y="1933044"/>
                </a:cubicBezTo>
                <a:cubicBezTo>
                  <a:pt x="2621923" y="1990472"/>
                  <a:pt x="2637976" y="1949546"/>
                  <a:pt x="2560151" y="1963609"/>
                </a:cubicBezTo>
                <a:cubicBezTo>
                  <a:pt x="2472084" y="1973456"/>
                  <a:pt x="2423631" y="1962133"/>
                  <a:pt x="2367221" y="1971884"/>
                </a:cubicBezTo>
                <a:cubicBezTo>
                  <a:pt x="2355331" y="1950582"/>
                  <a:pt x="2295649" y="1950006"/>
                  <a:pt x="2272130" y="1961162"/>
                </a:cubicBezTo>
                <a:cubicBezTo>
                  <a:pt x="2229336" y="1964326"/>
                  <a:pt x="2232627" y="1943953"/>
                  <a:pt x="2189404" y="1978172"/>
                </a:cubicBezTo>
                <a:cubicBezTo>
                  <a:pt x="2153824" y="1968017"/>
                  <a:pt x="2114605" y="1969166"/>
                  <a:pt x="2077704" y="1965002"/>
                </a:cubicBezTo>
                <a:cubicBezTo>
                  <a:pt x="2053064" y="1962036"/>
                  <a:pt x="2051584" y="1971011"/>
                  <a:pt x="2033299" y="1969042"/>
                </a:cubicBezTo>
                <a:cubicBezTo>
                  <a:pt x="2015014" y="1967073"/>
                  <a:pt x="1998956" y="1958903"/>
                  <a:pt x="1967996" y="1953187"/>
                </a:cubicBezTo>
                <a:cubicBezTo>
                  <a:pt x="1924117" y="1970917"/>
                  <a:pt x="1915668" y="1940297"/>
                  <a:pt x="1855805" y="1926082"/>
                </a:cubicBezTo>
                <a:cubicBezTo>
                  <a:pt x="1830663" y="1943732"/>
                  <a:pt x="1810564" y="1935694"/>
                  <a:pt x="1790957" y="1919460"/>
                </a:cubicBezTo>
                <a:cubicBezTo>
                  <a:pt x="1732588" y="1924884"/>
                  <a:pt x="1679506" y="1900619"/>
                  <a:pt x="1613978" y="1891581"/>
                </a:cubicBezTo>
                <a:cubicBezTo>
                  <a:pt x="1542961" y="1912227"/>
                  <a:pt x="1506863" y="1865666"/>
                  <a:pt x="1436831" y="1856201"/>
                </a:cubicBezTo>
                <a:cubicBezTo>
                  <a:pt x="1409149" y="1862955"/>
                  <a:pt x="1416370" y="1829853"/>
                  <a:pt x="1357365" y="1832140"/>
                </a:cubicBezTo>
                <a:cubicBezTo>
                  <a:pt x="1285880" y="1811785"/>
                  <a:pt x="1273193" y="1786872"/>
                  <a:pt x="1232341" y="1785942"/>
                </a:cubicBezTo>
                <a:cubicBezTo>
                  <a:pt x="1223903" y="1792798"/>
                  <a:pt x="1160576" y="1793911"/>
                  <a:pt x="1162595" y="1784330"/>
                </a:cubicBezTo>
                <a:cubicBezTo>
                  <a:pt x="1153167" y="1787110"/>
                  <a:pt x="1122206" y="1805077"/>
                  <a:pt x="1120257" y="1789615"/>
                </a:cubicBezTo>
                <a:cubicBezTo>
                  <a:pt x="1073149" y="1786750"/>
                  <a:pt x="1034361" y="1768718"/>
                  <a:pt x="991903" y="1786741"/>
                </a:cubicBezTo>
                <a:cubicBezTo>
                  <a:pt x="966383" y="1781126"/>
                  <a:pt x="949501" y="1800915"/>
                  <a:pt x="883960" y="1809389"/>
                </a:cubicBezTo>
                <a:cubicBezTo>
                  <a:pt x="836064" y="1808194"/>
                  <a:pt x="826980" y="1826610"/>
                  <a:pt x="766531" y="1805053"/>
                </a:cubicBezTo>
                <a:cubicBezTo>
                  <a:pt x="732778" y="1801141"/>
                  <a:pt x="694055" y="1787044"/>
                  <a:pt x="669779" y="1800537"/>
                </a:cubicBezTo>
                <a:cubicBezTo>
                  <a:pt x="645252" y="1794709"/>
                  <a:pt x="563495" y="1813232"/>
                  <a:pt x="523898" y="1811085"/>
                </a:cubicBezTo>
                <a:cubicBezTo>
                  <a:pt x="457555" y="1798530"/>
                  <a:pt x="395227" y="1824052"/>
                  <a:pt x="360251" y="1830735"/>
                </a:cubicBezTo>
                <a:cubicBezTo>
                  <a:pt x="313564" y="1825583"/>
                  <a:pt x="298281" y="1811622"/>
                  <a:pt x="255207" y="1818275"/>
                </a:cubicBezTo>
                <a:cubicBezTo>
                  <a:pt x="206572" y="1839769"/>
                  <a:pt x="160277" y="1836800"/>
                  <a:pt x="101803" y="1870647"/>
                </a:cubicBezTo>
                <a:cubicBezTo>
                  <a:pt x="85849" y="1910002"/>
                  <a:pt x="27997" y="1845258"/>
                  <a:pt x="25397" y="1888443"/>
                </a:cubicBezTo>
                <a:cubicBezTo>
                  <a:pt x="19096" y="1881154"/>
                  <a:pt x="11260" y="1878398"/>
                  <a:pt x="2370" y="1878311"/>
                </a:cubicBezTo>
                <a:lnTo>
                  <a:pt x="0" y="1878785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1" y="497958"/>
            <a:ext cx="8349591" cy="1330841"/>
          </a:xfrm>
        </p:spPr>
        <p:txBody>
          <a:bodyPr>
            <a:normAutofit/>
          </a:bodyPr>
          <a:lstStyle/>
          <a:p>
            <a:r>
              <a:rPr lang="en-CA" b="1" dirty="0"/>
              <a:t>Git reset - -hard &lt;Commit you want return to&gt;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88" y="1447800"/>
            <a:ext cx="8824632" cy="5064642"/>
          </a:xfrm>
        </p:spPr>
        <p:txBody>
          <a:bodyPr>
            <a:normAutofit/>
          </a:bodyPr>
          <a:lstStyle/>
          <a:p>
            <a:r>
              <a:rPr lang="en-CA" sz="2400" dirty="0"/>
              <a:t>Given three commits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Commit1</a:t>
            </a:r>
          </a:p>
          <a:p>
            <a:r>
              <a:rPr lang="en-CA" sz="2400" dirty="0"/>
              <a:t>If you want to delete commit3 and return to commit2 use:</a:t>
            </a:r>
          </a:p>
          <a:p>
            <a:r>
              <a:rPr lang="en-CA" sz="2400" dirty="0"/>
              <a:t>Git reset - - hard commit2 // deletes commit3 and its changes in the files</a:t>
            </a: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9A0D773F-7A7D-4DBB-9DEA-86BB8B8F4B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4036218" y="6209414"/>
            <a:ext cx="5107781" cy="648586"/>
          </a:xfrm>
          <a:custGeom>
            <a:avLst/>
            <a:gdLst>
              <a:gd name="connsiteX0" fmla="*/ 0 w 10753706"/>
              <a:gd name="connsiteY0" fmla="*/ 0 h 1027260"/>
              <a:gd name="connsiteX1" fmla="*/ 10753706 w 10753706"/>
              <a:gd name="connsiteY1" fmla="*/ 0 h 1027260"/>
              <a:gd name="connsiteX2" fmla="*/ 10748809 w 10753706"/>
              <a:gd name="connsiteY2" fmla="*/ 2522 h 1027260"/>
              <a:gd name="connsiteX3" fmla="*/ 10725330 w 10753706"/>
              <a:gd name="connsiteY3" fmla="*/ 11977 h 1027260"/>
              <a:gd name="connsiteX4" fmla="*/ 10615423 w 10753706"/>
              <a:gd name="connsiteY4" fmla="*/ 52967 h 1027260"/>
              <a:gd name="connsiteX5" fmla="*/ 10533936 w 10753706"/>
              <a:gd name="connsiteY5" fmla="*/ 53095 h 1027260"/>
              <a:gd name="connsiteX6" fmla="*/ 10466876 w 10753706"/>
              <a:gd name="connsiteY6" fmla="*/ 45180 h 1027260"/>
              <a:gd name="connsiteX7" fmla="*/ 10355090 w 10753706"/>
              <a:gd name="connsiteY7" fmla="*/ 89741 h 1027260"/>
              <a:gd name="connsiteX8" fmla="*/ 10087145 w 10753706"/>
              <a:gd name="connsiteY8" fmla="*/ 66115 h 1027260"/>
              <a:gd name="connsiteX9" fmla="*/ 10015902 w 10753706"/>
              <a:gd name="connsiteY9" fmla="*/ 76178 h 1027260"/>
              <a:gd name="connsiteX10" fmla="*/ 9806005 w 10753706"/>
              <a:gd name="connsiteY10" fmla="*/ 102435 h 1027260"/>
              <a:gd name="connsiteX11" fmla="*/ 9602583 w 10753706"/>
              <a:gd name="connsiteY11" fmla="*/ 179170 h 1027260"/>
              <a:gd name="connsiteX12" fmla="*/ 9469719 w 10753706"/>
              <a:gd name="connsiteY12" fmla="*/ 174721 h 1027260"/>
              <a:gd name="connsiteX13" fmla="*/ 9408692 w 10753706"/>
              <a:gd name="connsiteY13" fmla="*/ 189513 h 1027260"/>
              <a:gd name="connsiteX14" fmla="*/ 9364151 w 10753706"/>
              <a:gd name="connsiteY14" fmla="*/ 194072 h 1027260"/>
              <a:gd name="connsiteX15" fmla="*/ 9337751 w 10753706"/>
              <a:gd name="connsiteY15" fmla="*/ 197579 h 1027260"/>
              <a:gd name="connsiteX16" fmla="*/ 9297166 w 10753706"/>
              <a:gd name="connsiteY16" fmla="*/ 216558 h 1027260"/>
              <a:gd name="connsiteX17" fmla="*/ 9123859 w 10753706"/>
              <a:gd name="connsiteY17" fmla="*/ 237356 h 1027260"/>
              <a:gd name="connsiteX18" fmla="*/ 8950741 w 10753706"/>
              <a:gd name="connsiteY18" fmla="*/ 238020 h 1027260"/>
              <a:gd name="connsiteX19" fmla="*/ 8718236 w 10753706"/>
              <a:gd name="connsiteY19" fmla="*/ 303148 h 1027260"/>
              <a:gd name="connsiteX20" fmla="*/ 8694011 w 10753706"/>
              <a:gd name="connsiteY20" fmla="*/ 308812 h 1027260"/>
              <a:gd name="connsiteX21" fmla="*/ 8611976 w 10753706"/>
              <a:gd name="connsiteY21" fmla="*/ 324819 h 1027260"/>
              <a:gd name="connsiteX22" fmla="*/ 8562074 w 10753706"/>
              <a:gd name="connsiteY22" fmla="*/ 337971 h 1027260"/>
              <a:gd name="connsiteX23" fmla="*/ 8501724 w 10753706"/>
              <a:gd name="connsiteY23" fmla="*/ 360865 h 1027260"/>
              <a:gd name="connsiteX24" fmla="*/ 8504489 w 10753706"/>
              <a:gd name="connsiteY24" fmla="*/ 364790 h 1027260"/>
              <a:gd name="connsiteX25" fmla="*/ 8492774 w 10753706"/>
              <a:gd name="connsiteY25" fmla="*/ 366181 h 1027260"/>
              <a:gd name="connsiteX26" fmla="*/ 8466405 w 10753706"/>
              <a:gd name="connsiteY26" fmla="*/ 368724 h 1027260"/>
              <a:gd name="connsiteX27" fmla="*/ 8427069 w 10753706"/>
              <a:gd name="connsiteY27" fmla="*/ 387211 h 1027260"/>
              <a:gd name="connsiteX28" fmla="*/ 8387766 w 10753706"/>
              <a:gd name="connsiteY28" fmla="*/ 377161 h 1027260"/>
              <a:gd name="connsiteX29" fmla="*/ 8315874 w 10753706"/>
              <a:gd name="connsiteY29" fmla="*/ 395527 h 1027260"/>
              <a:gd name="connsiteX30" fmla="*/ 8274474 w 10753706"/>
              <a:gd name="connsiteY30" fmla="*/ 405112 h 1027260"/>
              <a:gd name="connsiteX31" fmla="*/ 8234664 w 10753706"/>
              <a:gd name="connsiteY31" fmla="*/ 410219 h 1027260"/>
              <a:gd name="connsiteX32" fmla="*/ 8211268 w 10753706"/>
              <a:gd name="connsiteY32" fmla="*/ 416791 h 1027260"/>
              <a:gd name="connsiteX33" fmla="*/ 8188615 w 10753706"/>
              <a:gd name="connsiteY33" fmla="*/ 421755 h 1027260"/>
              <a:gd name="connsiteX34" fmla="*/ 8179981 w 10753706"/>
              <a:gd name="connsiteY34" fmla="*/ 420402 h 1027260"/>
              <a:gd name="connsiteX35" fmla="*/ 8179307 w 10753706"/>
              <a:gd name="connsiteY35" fmla="*/ 422516 h 1027260"/>
              <a:gd name="connsiteX36" fmla="*/ 8147929 w 10753706"/>
              <a:gd name="connsiteY36" fmla="*/ 450302 h 1027260"/>
              <a:gd name="connsiteX37" fmla="*/ 8089136 w 10753706"/>
              <a:gd name="connsiteY37" fmla="*/ 465283 h 1027260"/>
              <a:gd name="connsiteX38" fmla="*/ 8049973 w 10753706"/>
              <a:gd name="connsiteY38" fmla="*/ 454121 h 1027260"/>
              <a:gd name="connsiteX39" fmla="*/ 7965913 w 10753706"/>
              <a:gd name="connsiteY39" fmla="*/ 464415 h 1027260"/>
              <a:gd name="connsiteX40" fmla="*/ 7945093 w 10753706"/>
              <a:gd name="connsiteY40" fmla="*/ 464798 h 1027260"/>
              <a:gd name="connsiteX41" fmla="*/ 7935335 w 10753706"/>
              <a:gd name="connsiteY41" fmla="*/ 462442 h 1027260"/>
              <a:gd name="connsiteX42" fmla="*/ 7904779 w 10753706"/>
              <a:gd name="connsiteY42" fmla="*/ 471429 h 1027260"/>
              <a:gd name="connsiteX43" fmla="*/ 7855604 w 10753706"/>
              <a:gd name="connsiteY43" fmla="*/ 480199 h 1027260"/>
              <a:gd name="connsiteX44" fmla="*/ 7832630 w 10753706"/>
              <a:gd name="connsiteY44" fmla="*/ 485371 h 1027260"/>
              <a:gd name="connsiteX45" fmla="*/ 7812438 w 10753706"/>
              <a:gd name="connsiteY45" fmla="*/ 485391 h 1027260"/>
              <a:gd name="connsiteX46" fmla="*/ 7701399 w 10753706"/>
              <a:gd name="connsiteY46" fmla="*/ 495197 h 1027260"/>
              <a:gd name="connsiteX47" fmla="*/ 7674778 w 10753706"/>
              <a:gd name="connsiteY47" fmla="*/ 494723 h 1027260"/>
              <a:gd name="connsiteX48" fmla="*/ 7660445 w 10753706"/>
              <a:gd name="connsiteY48" fmla="*/ 490194 h 1027260"/>
              <a:gd name="connsiteX49" fmla="*/ 7651781 w 10753706"/>
              <a:gd name="connsiteY49" fmla="*/ 493084 h 1027260"/>
              <a:gd name="connsiteX50" fmla="*/ 7584807 w 10753706"/>
              <a:gd name="connsiteY50" fmla="*/ 499490 h 1027260"/>
              <a:gd name="connsiteX51" fmla="*/ 7541324 w 10753706"/>
              <a:gd name="connsiteY51" fmla="*/ 504184 h 1027260"/>
              <a:gd name="connsiteX52" fmla="*/ 7541756 w 10753706"/>
              <a:gd name="connsiteY52" fmla="*/ 512184 h 1027260"/>
              <a:gd name="connsiteX53" fmla="*/ 7503906 w 10753706"/>
              <a:gd name="connsiteY53" fmla="*/ 518551 h 1027260"/>
              <a:gd name="connsiteX54" fmla="*/ 7460411 w 10753706"/>
              <a:gd name="connsiteY54" fmla="*/ 517415 h 1027260"/>
              <a:gd name="connsiteX55" fmla="*/ 7460116 w 10753706"/>
              <a:gd name="connsiteY55" fmla="*/ 517548 h 1027260"/>
              <a:gd name="connsiteX56" fmla="*/ 7297810 w 10753706"/>
              <a:gd name="connsiteY56" fmla="*/ 563947 h 1027260"/>
              <a:gd name="connsiteX57" fmla="*/ 6946388 w 10753706"/>
              <a:gd name="connsiteY57" fmla="*/ 665244 h 1027260"/>
              <a:gd name="connsiteX58" fmla="*/ 6741704 w 10753706"/>
              <a:gd name="connsiteY58" fmla="*/ 679365 h 1027260"/>
              <a:gd name="connsiteX59" fmla="*/ 6624680 w 10753706"/>
              <a:gd name="connsiteY59" fmla="*/ 677674 h 1027260"/>
              <a:gd name="connsiteX60" fmla="*/ 6605700 w 10753706"/>
              <a:gd name="connsiteY60" fmla="*/ 683566 h 1027260"/>
              <a:gd name="connsiteX61" fmla="*/ 6576922 w 10753706"/>
              <a:gd name="connsiteY61" fmla="*/ 683030 h 1027260"/>
              <a:gd name="connsiteX62" fmla="*/ 6405123 w 10753706"/>
              <a:gd name="connsiteY62" fmla="*/ 721946 h 1027260"/>
              <a:gd name="connsiteX63" fmla="*/ 6368938 w 10753706"/>
              <a:gd name="connsiteY63" fmla="*/ 717341 h 1027260"/>
              <a:gd name="connsiteX64" fmla="*/ 6295102 w 10753706"/>
              <a:gd name="connsiteY64" fmla="*/ 729508 h 1027260"/>
              <a:gd name="connsiteX65" fmla="*/ 6202084 w 10753706"/>
              <a:gd name="connsiteY65" fmla="*/ 767091 h 1027260"/>
              <a:gd name="connsiteX66" fmla="*/ 6067157 w 10753706"/>
              <a:gd name="connsiteY66" fmla="*/ 790339 h 1027260"/>
              <a:gd name="connsiteX67" fmla="*/ 6061443 w 10753706"/>
              <a:gd name="connsiteY67" fmla="*/ 796151 h 1027260"/>
              <a:gd name="connsiteX68" fmla="*/ 6051406 w 10753706"/>
              <a:gd name="connsiteY68" fmla="*/ 800684 h 1027260"/>
              <a:gd name="connsiteX69" fmla="*/ 6049097 w 10753706"/>
              <a:gd name="connsiteY69" fmla="*/ 800636 h 1027260"/>
              <a:gd name="connsiteX70" fmla="*/ 6034222 w 10753706"/>
              <a:gd name="connsiteY70" fmla="*/ 804110 h 1027260"/>
              <a:gd name="connsiteX71" fmla="*/ 6033121 w 10753706"/>
              <a:gd name="connsiteY71" fmla="*/ 806078 h 1027260"/>
              <a:gd name="connsiteX72" fmla="*/ 6023593 w 10753706"/>
              <a:gd name="connsiteY72" fmla="*/ 808842 h 1027260"/>
              <a:gd name="connsiteX73" fmla="*/ 6006639 w 10753706"/>
              <a:gd name="connsiteY73" fmla="*/ 815304 h 1027260"/>
              <a:gd name="connsiteX74" fmla="*/ 6001762 w 10753706"/>
              <a:gd name="connsiteY74" fmla="*/ 815557 h 1027260"/>
              <a:gd name="connsiteX75" fmla="*/ 5973534 w 10753706"/>
              <a:gd name="connsiteY75" fmla="*/ 823815 h 1027260"/>
              <a:gd name="connsiteX76" fmla="*/ 5972336 w 10753706"/>
              <a:gd name="connsiteY76" fmla="*/ 823476 h 1027260"/>
              <a:gd name="connsiteX77" fmla="*/ 5960841 w 10753706"/>
              <a:gd name="connsiteY77" fmla="*/ 823819 h 1027260"/>
              <a:gd name="connsiteX78" fmla="*/ 5940719 w 10753706"/>
              <a:gd name="connsiteY78" fmla="*/ 825514 h 1027260"/>
              <a:gd name="connsiteX79" fmla="*/ 5884298 w 10753706"/>
              <a:gd name="connsiteY79" fmla="*/ 823806 h 1027260"/>
              <a:gd name="connsiteX80" fmla="*/ 5854779 w 10753706"/>
              <a:gd name="connsiteY80" fmla="*/ 832365 h 1027260"/>
              <a:gd name="connsiteX81" fmla="*/ 5848382 w 10753706"/>
              <a:gd name="connsiteY81" fmla="*/ 833844 h 1027260"/>
              <a:gd name="connsiteX82" fmla="*/ 5848066 w 10753706"/>
              <a:gd name="connsiteY82" fmla="*/ 833772 h 1027260"/>
              <a:gd name="connsiteX83" fmla="*/ 5840944 w 10753706"/>
              <a:gd name="connsiteY83" fmla="*/ 835132 h 1027260"/>
              <a:gd name="connsiteX84" fmla="*/ 5836719 w 10753706"/>
              <a:gd name="connsiteY84" fmla="*/ 836539 h 1027260"/>
              <a:gd name="connsiteX85" fmla="*/ 5824311 w 10753706"/>
              <a:gd name="connsiteY85" fmla="*/ 839408 h 1027260"/>
              <a:gd name="connsiteX86" fmla="*/ 5818788 w 10753706"/>
              <a:gd name="connsiteY86" fmla="*/ 839727 h 1027260"/>
              <a:gd name="connsiteX87" fmla="*/ 5763953 w 10753706"/>
              <a:gd name="connsiteY87" fmla="*/ 834282 h 1027260"/>
              <a:gd name="connsiteX88" fmla="*/ 5667748 w 10753706"/>
              <a:gd name="connsiteY88" fmla="*/ 840211 h 1027260"/>
              <a:gd name="connsiteX89" fmla="*/ 5573108 w 10753706"/>
              <a:gd name="connsiteY89" fmla="*/ 847611 h 1027260"/>
              <a:gd name="connsiteX90" fmla="*/ 5539137 w 10753706"/>
              <a:gd name="connsiteY90" fmla="*/ 851033 h 1027260"/>
              <a:gd name="connsiteX91" fmla="*/ 5510651 w 10753706"/>
              <a:gd name="connsiteY91" fmla="*/ 844215 h 1027260"/>
              <a:gd name="connsiteX92" fmla="*/ 5457331 w 10753706"/>
              <a:gd name="connsiteY92" fmla="*/ 839159 h 1027260"/>
              <a:gd name="connsiteX93" fmla="*/ 5410613 w 10753706"/>
              <a:gd name="connsiteY93" fmla="*/ 834358 h 1027260"/>
              <a:gd name="connsiteX94" fmla="*/ 5370040 w 10753706"/>
              <a:gd name="connsiteY94" fmla="*/ 862127 h 1027260"/>
              <a:gd name="connsiteX95" fmla="*/ 5318778 w 10753706"/>
              <a:gd name="connsiteY95" fmla="*/ 855310 h 1027260"/>
              <a:gd name="connsiteX96" fmla="*/ 5298645 w 10753706"/>
              <a:gd name="connsiteY96" fmla="*/ 855171 h 1027260"/>
              <a:gd name="connsiteX97" fmla="*/ 5253828 w 10753706"/>
              <a:gd name="connsiteY97" fmla="*/ 859670 h 1027260"/>
              <a:gd name="connsiteX98" fmla="*/ 5216955 w 10753706"/>
              <a:gd name="connsiteY98" fmla="*/ 866245 h 1027260"/>
              <a:gd name="connsiteX99" fmla="*/ 5214344 w 10753706"/>
              <a:gd name="connsiteY99" fmla="*/ 868102 h 1027260"/>
              <a:gd name="connsiteX100" fmla="*/ 5195561 w 10753706"/>
              <a:gd name="connsiteY100" fmla="*/ 869949 h 1027260"/>
              <a:gd name="connsiteX101" fmla="*/ 5182555 w 10753706"/>
              <a:gd name="connsiteY101" fmla="*/ 873542 h 1027260"/>
              <a:gd name="connsiteX102" fmla="*/ 5172552 w 10753706"/>
              <a:gd name="connsiteY102" fmla="*/ 878801 h 1027260"/>
              <a:gd name="connsiteX103" fmla="*/ 5027993 w 10753706"/>
              <a:gd name="connsiteY103" fmla="*/ 889666 h 1027260"/>
              <a:gd name="connsiteX104" fmla="*/ 4939844 w 10753706"/>
              <a:gd name="connsiteY104" fmla="*/ 934802 h 1027260"/>
              <a:gd name="connsiteX105" fmla="*/ 4792576 w 10753706"/>
              <a:gd name="connsiteY105" fmla="*/ 934820 h 1027260"/>
              <a:gd name="connsiteX106" fmla="*/ 4602423 w 10753706"/>
              <a:gd name="connsiteY106" fmla="*/ 958063 h 1027260"/>
              <a:gd name="connsiteX107" fmla="*/ 4290656 w 10753706"/>
              <a:gd name="connsiteY107" fmla="*/ 969152 h 1027260"/>
              <a:gd name="connsiteX108" fmla="*/ 3952334 w 10753706"/>
              <a:gd name="connsiteY108" fmla="*/ 954043 h 1027260"/>
              <a:gd name="connsiteX109" fmla="*/ 3858560 w 10753706"/>
              <a:gd name="connsiteY109" fmla="*/ 948781 h 1027260"/>
              <a:gd name="connsiteX110" fmla="*/ 3846597 w 10753706"/>
              <a:gd name="connsiteY110" fmla="*/ 948382 h 1027260"/>
              <a:gd name="connsiteX111" fmla="*/ 3736044 w 10753706"/>
              <a:gd name="connsiteY111" fmla="*/ 947759 h 1027260"/>
              <a:gd name="connsiteX112" fmla="*/ 3713136 w 10753706"/>
              <a:gd name="connsiteY112" fmla="*/ 946963 h 1027260"/>
              <a:gd name="connsiteX113" fmla="*/ 3695939 w 10753706"/>
              <a:gd name="connsiteY113" fmla="*/ 943639 h 1027260"/>
              <a:gd name="connsiteX114" fmla="*/ 3694125 w 10753706"/>
              <a:gd name="connsiteY114" fmla="*/ 940567 h 1027260"/>
              <a:gd name="connsiteX115" fmla="*/ 3681925 w 10753706"/>
              <a:gd name="connsiteY115" fmla="*/ 939706 h 1027260"/>
              <a:gd name="connsiteX116" fmla="*/ 3679204 w 10753706"/>
              <a:gd name="connsiteY116" fmla="*/ 938926 h 1027260"/>
              <a:gd name="connsiteX117" fmla="*/ 3615656 w 10753706"/>
              <a:gd name="connsiteY117" fmla="*/ 940320 h 1027260"/>
              <a:gd name="connsiteX118" fmla="*/ 3567983 w 10753706"/>
              <a:gd name="connsiteY118" fmla="*/ 935596 h 1027260"/>
              <a:gd name="connsiteX119" fmla="*/ 3422423 w 10753706"/>
              <a:gd name="connsiteY119" fmla="*/ 932129 h 1027260"/>
              <a:gd name="connsiteX120" fmla="*/ 3310925 w 10753706"/>
              <a:gd name="connsiteY120" fmla="*/ 911072 h 1027260"/>
              <a:gd name="connsiteX121" fmla="*/ 3139421 w 10753706"/>
              <a:gd name="connsiteY121" fmla="*/ 934151 h 1027260"/>
              <a:gd name="connsiteX122" fmla="*/ 2996922 w 10753706"/>
              <a:gd name="connsiteY122" fmla="*/ 927537 h 1027260"/>
              <a:gd name="connsiteX123" fmla="*/ 2982785 w 10753706"/>
              <a:gd name="connsiteY123" fmla="*/ 931453 h 1027260"/>
              <a:gd name="connsiteX124" fmla="*/ 2967478 w 10753706"/>
              <a:gd name="connsiteY124" fmla="*/ 933397 h 1027260"/>
              <a:gd name="connsiteX125" fmla="*/ 2948552 w 10753706"/>
              <a:gd name="connsiteY125" fmla="*/ 932961 h 1027260"/>
              <a:gd name="connsiteX126" fmla="*/ 2944404 w 10753706"/>
              <a:gd name="connsiteY126" fmla="*/ 934452 h 1027260"/>
              <a:gd name="connsiteX127" fmla="*/ 2908608 w 10753706"/>
              <a:gd name="connsiteY127" fmla="*/ 937205 h 1027260"/>
              <a:gd name="connsiteX128" fmla="*/ 2904443 w 10753706"/>
              <a:gd name="connsiteY128" fmla="*/ 936455 h 1027260"/>
              <a:gd name="connsiteX129" fmla="*/ 2868935 w 10753706"/>
              <a:gd name="connsiteY129" fmla="*/ 938022 h 1027260"/>
              <a:gd name="connsiteX130" fmla="*/ 2868586 w 10753706"/>
              <a:gd name="connsiteY130" fmla="*/ 937487 h 1027260"/>
              <a:gd name="connsiteX131" fmla="*/ 2859191 w 10753706"/>
              <a:gd name="connsiteY131" fmla="*/ 935503 h 1027260"/>
              <a:gd name="connsiteX132" fmla="*/ 2840915 w 10753706"/>
              <a:gd name="connsiteY132" fmla="*/ 932977 h 1027260"/>
              <a:gd name="connsiteX133" fmla="*/ 2763509 w 10753706"/>
              <a:gd name="connsiteY133" fmla="*/ 921850 h 1027260"/>
              <a:gd name="connsiteX134" fmla="*/ 2756121 w 10753706"/>
              <a:gd name="connsiteY134" fmla="*/ 921864 h 1027260"/>
              <a:gd name="connsiteX135" fmla="*/ 2755998 w 10753706"/>
              <a:gd name="connsiteY135" fmla="*/ 921739 h 1027260"/>
              <a:gd name="connsiteX136" fmla="*/ 2748255 w 10753706"/>
              <a:gd name="connsiteY136" fmla="*/ 921505 h 1027260"/>
              <a:gd name="connsiteX137" fmla="*/ 2694601 w 10753706"/>
              <a:gd name="connsiteY137" fmla="*/ 915575 h 1027260"/>
              <a:gd name="connsiteX138" fmla="*/ 2635357 w 10753706"/>
              <a:gd name="connsiteY138" fmla="*/ 910976 h 1027260"/>
              <a:gd name="connsiteX139" fmla="*/ 2601047 w 10753706"/>
              <a:gd name="connsiteY139" fmla="*/ 910263 h 1027260"/>
              <a:gd name="connsiteX140" fmla="*/ 2507482 w 10753706"/>
              <a:gd name="connsiteY140" fmla="*/ 906211 h 1027260"/>
              <a:gd name="connsiteX141" fmla="*/ 2413884 w 10753706"/>
              <a:gd name="connsiteY141" fmla="*/ 900545 h 1027260"/>
              <a:gd name="connsiteX142" fmla="*/ 2368912 w 10753706"/>
              <a:gd name="connsiteY142" fmla="*/ 888755 h 1027260"/>
              <a:gd name="connsiteX143" fmla="*/ 2349490 w 10753706"/>
              <a:gd name="connsiteY143" fmla="*/ 889719 h 1027260"/>
              <a:gd name="connsiteX144" fmla="*/ 2344290 w 10753706"/>
              <a:gd name="connsiteY144" fmla="*/ 890584 h 1027260"/>
              <a:gd name="connsiteX145" fmla="*/ 2336488 w 10753706"/>
              <a:gd name="connsiteY145" fmla="*/ 891058 h 1027260"/>
              <a:gd name="connsiteX146" fmla="*/ 2329015 w 10753706"/>
              <a:gd name="connsiteY146" fmla="*/ 891627 h 1027260"/>
              <a:gd name="connsiteX147" fmla="*/ 2293898 w 10753706"/>
              <a:gd name="connsiteY147" fmla="*/ 896431 h 1027260"/>
              <a:gd name="connsiteX148" fmla="*/ 2243927 w 10753706"/>
              <a:gd name="connsiteY148" fmla="*/ 888076 h 1027260"/>
              <a:gd name="connsiteX149" fmla="*/ 2223920 w 10753706"/>
              <a:gd name="connsiteY149" fmla="*/ 887331 h 1027260"/>
              <a:gd name="connsiteX150" fmla="*/ 2213081 w 10753706"/>
              <a:gd name="connsiteY150" fmla="*/ 886302 h 1027260"/>
              <a:gd name="connsiteX151" fmla="*/ 2212307 w 10753706"/>
              <a:gd name="connsiteY151" fmla="*/ 885829 h 1027260"/>
              <a:gd name="connsiteX152" fmla="*/ 2152321 w 10753706"/>
              <a:gd name="connsiteY152" fmla="*/ 894418 h 1027260"/>
              <a:gd name="connsiteX153" fmla="*/ 2140985 w 10753706"/>
              <a:gd name="connsiteY153" fmla="*/ 895968 h 1027260"/>
              <a:gd name="connsiteX154" fmla="*/ 2121210 w 10753706"/>
              <a:gd name="connsiteY154" fmla="*/ 899354 h 1027260"/>
              <a:gd name="connsiteX155" fmla="*/ 2119146 w 10753706"/>
              <a:gd name="connsiteY155" fmla="*/ 899033 h 1027260"/>
              <a:gd name="connsiteX156" fmla="*/ 2105666 w 10753706"/>
              <a:gd name="connsiteY156" fmla="*/ 902240 h 1027260"/>
              <a:gd name="connsiteX157" fmla="*/ 2094924 w 10753706"/>
              <a:gd name="connsiteY157" fmla="*/ 907203 h 1027260"/>
              <a:gd name="connsiteX158" fmla="*/ 1949478 w 10753706"/>
              <a:gd name="connsiteY158" fmla="*/ 913748 h 1027260"/>
              <a:gd name="connsiteX159" fmla="*/ 1749684 w 10753706"/>
              <a:gd name="connsiteY159" fmla="*/ 942223 h 1027260"/>
              <a:gd name="connsiteX160" fmla="*/ 1585576 w 10753706"/>
              <a:gd name="connsiteY160" fmla="*/ 954170 h 1027260"/>
              <a:gd name="connsiteX161" fmla="*/ 1476250 w 10753706"/>
              <a:gd name="connsiteY161" fmla="*/ 950653 h 1027260"/>
              <a:gd name="connsiteX162" fmla="*/ 1433927 w 10753706"/>
              <a:gd name="connsiteY162" fmla="*/ 959926 h 1027260"/>
              <a:gd name="connsiteX163" fmla="*/ 1414893 w 10753706"/>
              <a:gd name="connsiteY163" fmla="*/ 957671 h 1027260"/>
              <a:gd name="connsiteX164" fmla="*/ 1411585 w 10753706"/>
              <a:gd name="connsiteY164" fmla="*/ 957179 h 1027260"/>
              <a:gd name="connsiteX165" fmla="*/ 1398896 w 10753706"/>
              <a:gd name="connsiteY165" fmla="*/ 957460 h 1027260"/>
              <a:gd name="connsiteX166" fmla="*/ 1394632 w 10753706"/>
              <a:gd name="connsiteY166" fmla="*/ 954725 h 1027260"/>
              <a:gd name="connsiteX167" fmla="*/ 1375043 w 10753706"/>
              <a:gd name="connsiteY167" fmla="*/ 953132 h 1027260"/>
              <a:gd name="connsiteX168" fmla="*/ 1351876 w 10753706"/>
              <a:gd name="connsiteY168" fmla="*/ 954436 h 1027260"/>
              <a:gd name="connsiteX169" fmla="*/ 1242676 w 10753706"/>
              <a:gd name="connsiteY169" fmla="*/ 963767 h 1027260"/>
              <a:gd name="connsiteX170" fmla="*/ 1205993 w 10753706"/>
              <a:gd name="connsiteY170" fmla="*/ 974080 h 1027260"/>
              <a:gd name="connsiteX171" fmla="*/ 1052221 w 10753706"/>
              <a:gd name="connsiteY171" fmla="*/ 963954 h 1027260"/>
              <a:gd name="connsiteX172" fmla="*/ 968270 w 10753706"/>
              <a:gd name="connsiteY172" fmla="*/ 964761 h 1027260"/>
              <a:gd name="connsiteX173" fmla="*/ 874493 w 10753706"/>
              <a:gd name="connsiteY173" fmla="*/ 998122 h 1027260"/>
              <a:gd name="connsiteX174" fmla="*/ 814411 w 10753706"/>
              <a:gd name="connsiteY174" fmla="*/ 1007391 h 1027260"/>
              <a:gd name="connsiteX175" fmla="*/ 688604 w 10753706"/>
              <a:gd name="connsiteY175" fmla="*/ 1015631 h 1027260"/>
              <a:gd name="connsiteX176" fmla="*/ 618171 w 10753706"/>
              <a:gd name="connsiteY176" fmla="*/ 1027260 h 1027260"/>
              <a:gd name="connsiteX177" fmla="*/ 570379 w 10753706"/>
              <a:gd name="connsiteY177" fmla="*/ 1023487 h 1027260"/>
              <a:gd name="connsiteX178" fmla="*/ 482519 w 10753706"/>
              <a:gd name="connsiteY178" fmla="*/ 1002108 h 1027260"/>
              <a:gd name="connsiteX179" fmla="*/ 475319 w 10753706"/>
              <a:gd name="connsiteY179" fmla="*/ 1009922 h 1027260"/>
              <a:gd name="connsiteX180" fmla="*/ 431104 w 10753706"/>
              <a:gd name="connsiteY180" fmla="*/ 1009317 h 1027260"/>
              <a:gd name="connsiteX181" fmla="*/ 363782 w 10753706"/>
              <a:gd name="connsiteY181" fmla="*/ 1007585 h 1027260"/>
              <a:gd name="connsiteX182" fmla="*/ 325533 w 10753706"/>
              <a:gd name="connsiteY182" fmla="*/ 1008502 h 1027260"/>
              <a:gd name="connsiteX183" fmla="*/ 220429 w 10753706"/>
              <a:gd name="connsiteY183" fmla="*/ 1008927 h 1027260"/>
              <a:gd name="connsiteX184" fmla="*/ 114676 w 10753706"/>
              <a:gd name="connsiteY184" fmla="*/ 1007765 h 1027260"/>
              <a:gd name="connsiteX185" fmla="*/ 13470 w 10753706"/>
              <a:gd name="connsiteY185" fmla="*/ 998544 h 1027260"/>
              <a:gd name="connsiteX186" fmla="*/ 0 w 10753706"/>
              <a:gd name="connsiteY186" fmla="*/ 997355 h 10272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</a:cxnLst>
            <a:rect l="l" t="t" r="r" b="b"/>
            <a:pathLst>
              <a:path w="10753706" h="1027260">
                <a:moveTo>
                  <a:pt x="0" y="0"/>
                </a:moveTo>
                <a:lnTo>
                  <a:pt x="10753706" y="0"/>
                </a:lnTo>
                <a:lnTo>
                  <a:pt x="10748809" y="2522"/>
                </a:lnTo>
                <a:cubicBezTo>
                  <a:pt x="10744031" y="4644"/>
                  <a:pt x="10737551" y="7204"/>
                  <a:pt x="10725330" y="11977"/>
                </a:cubicBezTo>
                <a:cubicBezTo>
                  <a:pt x="10700888" y="21523"/>
                  <a:pt x="10652058" y="39304"/>
                  <a:pt x="10615423" y="52967"/>
                </a:cubicBezTo>
                <a:cubicBezTo>
                  <a:pt x="10598524" y="49017"/>
                  <a:pt x="10550674" y="61360"/>
                  <a:pt x="10533936" y="53095"/>
                </a:cubicBezTo>
                <a:cubicBezTo>
                  <a:pt x="10519435" y="55674"/>
                  <a:pt x="10480156" y="49393"/>
                  <a:pt x="10466876" y="45180"/>
                </a:cubicBezTo>
                <a:cubicBezTo>
                  <a:pt x="10443145" y="68059"/>
                  <a:pt x="10382269" y="71294"/>
                  <a:pt x="10355090" y="89741"/>
                </a:cubicBezTo>
                <a:cubicBezTo>
                  <a:pt x="10286222" y="95376"/>
                  <a:pt x="10146285" y="63529"/>
                  <a:pt x="10087145" y="66115"/>
                </a:cubicBezTo>
                <a:cubicBezTo>
                  <a:pt x="10067575" y="79584"/>
                  <a:pt x="10043111" y="68921"/>
                  <a:pt x="10015902" y="76178"/>
                </a:cubicBezTo>
                <a:cubicBezTo>
                  <a:pt x="9952302" y="84628"/>
                  <a:pt x="9893286" y="103337"/>
                  <a:pt x="9806005" y="102435"/>
                </a:cubicBezTo>
                <a:cubicBezTo>
                  <a:pt x="9782247" y="141133"/>
                  <a:pt x="9674787" y="151643"/>
                  <a:pt x="9602583" y="179170"/>
                </a:cubicBezTo>
                <a:cubicBezTo>
                  <a:pt x="9557658" y="187584"/>
                  <a:pt x="9478290" y="154235"/>
                  <a:pt x="9469719" y="174721"/>
                </a:cubicBezTo>
                <a:cubicBezTo>
                  <a:pt x="9443779" y="165070"/>
                  <a:pt x="9431317" y="185692"/>
                  <a:pt x="9408692" y="189513"/>
                </a:cubicBezTo>
                <a:cubicBezTo>
                  <a:pt x="9387154" y="183843"/>
                  <a:pt x="9380475" y="191089"/>
                  <a:pt x="9364151" y="194072"/>
                </a:cubicBezTo>
                <a:cubicBezTo>
                  <a:pt x="9354686" y="190222"/>
                  <a:pt x="9340485" y="191782"/>
                  <a:pt x="9337751" y="197579"/>
                </a:cubicBezTo>
                <a:cubicBezTo>
                  <a:pt x="9349566" y="209270"/>
                  <a:pt x="9297468" y="207714"/>
                  <a:pt x="9297166" y="216558"/>
                </a:cubicBezTo>
                <a:cubicBezTo>
                  <a:pt x="9269057" y="220999"/>
                  <a:pt x="9139630" y="221783"/>
                  <a:pt x="9123859" y="237356"/>
                </a:cubicBezTo>
                <a:cubicBezTo>
                  <a:pt x="9068176" y="249209"/>
                  <a:pt x="8975349" y="235349"/>
                  <a:pt x="8950741" y="238020"/>
                </a:cubicBezTo>
                <a:cubicBezTo>
                  <a:pt x="8916265" y="215428"/>
                  <a:pt x="8822808" y="292026"/>
                  <a:pt x="8718236" y="303148"/>
                </a:cubicBezTo>
                <a:cubicBezTo>
                  <a:pt x="8703111" y="302060"/>
                  <a:pt x="8695551" y="302792"/>
                  <a:pt x="8694011" y="308812"/>
                </a:cubicBezTo>
                <a:cubicBezTo>
                  <a:pt x="8661810" y="312764"/>
                  <a:pt x="8637956" y="329628"/>
                  <a:pt x="8611976" y="324819"/>
                </a:cubicBezTo>
                <a:cubicBezTo>
                  <a:pt x="8621849" y="336388"/>
                  <a:pt x="8562809" y="325917"/>
                  <a:pt x="8562074" y="337971"/>
                </a:cubicBezTo>
                <a:cubicBezTo>
                  <a:pt x="8543699" y="343978"/>
                  <a:pt x="8511321" y="356396"/>
                  <a:pt x="8501724" y="360865"/>
                </a:cubicBezTo>
                <a:lnTo>
                  <a:pt x="8504489" y="364790"/>
                </a:lnTo>
                <a:lnTo>
                  <a:pt x="8492774" y="366181"/>
                </a:lnTo>
                <a:lnTo>
                  <a:pt x="8466405" y="368724"/>
                </a:lnTo>
                <a:cubicBezTo>
                  <a:pt x="8455454" y="372229"/>
                  <a:pt x="8440175" y="385805"/>
                  <a:pt x="8427069" y="387211"/>
                </a:cubicBezTo>
                <a:cubicBezTo>
                  <a:pt x="8400442" y="392215"/>
                  <a:pt x="8397079" y="382989"/>
                  <a:pt x="8387766" y="377161"/>
                </a:cubicBezTo>
                <a:cubicBezTo>
                  <a:pt x="8369233" y="378548"/>
                  <a:pt x="8334756" y="390869"/>
                  <a:pt x="8315874" y="395527"/>
                </a:cubicBezTo>
                <a:cubicBezTo>
                  <a:pt x="8306664" y="400500"/>
                  <a:pt x="8272845" y="393679"/>
                  <a:pt x="8274474" y="405112"/>
                </a:cubicBezTo>
                <a:cubicBezTo>
                  <a:pt x="8255483" y="406194"/>
                  <a:pt x="8244963" y="408376"/>
                  <a:pt x="8234664" y="410219"/>
                </a:cubicBezTo>
                <a:lnTo>
                  <a:pt x="8211268" y="416791"/>
                </a:lnTo>
                <a:cubicBezTo>
                  <a:pt x="8204720" y="419941"/>
                  <a:pt x="8197411" y="422004"/>
                  <a:pt x="8188615" y="421755"/>
                </a:cubicBezTo>
                <a:lnTo>
                  <a:pt x="8179981" y="420402"/>
                </a:lnTo>
                <a:lnTo>
                  <a:pt x="8179307" y="422516"/>
                </a:lnTo>
                <a:cubicBezTo>
                  <a:pt x="8179027" y="425797"/>
                  <a:pt x="8175790" y="448341"/>
                  <a:pt x="8147929" y="450302"/>
                </a:cubicBezTo>
                <a:cubicBezTo>
                  <a:pt x="8130300" y="457967"/>
                  <a:pt x="8114933" y="461015"/>
                  <a:pt x="8089136" y="465283"/>
                </a:cubicBezTo>
                <a:cubicBezTo>
                  <a:pt x="8072810" y="465920"/>
                  <a:pt x="8069376" y="451569"/>
                  <a:pt x="8049973" y="454121"/>
                </a:cubicBezTo>
                <a:cubicBezTo>
                  <a:pt x="7974508" y="471465"/>
                  <a:pt x="8006050" y="447139"/>
                  <a:pt x="7965913" y="464415"/>
                </a:cubicBezTo>
                <a:cubicBezTo>
                  <a:pt x="7958234" y="466025"/>
                  <a:pt x="7951405" y="465800"/>
                  <a:pt x="7945093" y="464798"/>
                </a:cubicBezTo>
                <a:lnTo>
                  <a:pt x="7935335" y="462442"/>
                </a:lnTo>
                <a:lnTo>
                  <a:pt x="7904779" y="471429"/>
                </a:lnTo>
                <a:cubicBezTo>
                  <a:pt x="7889387" y="474999"/>
                  <a:pt x="7872867" y="477951"/>
                  <a:pt x="7855604" y="480199"/>
                </a:cubicBezTo>
                <a:cubicBezTo>
                  <a:pt x="7850005" y="476378"/>
                  <a:pt x="7838628" y="483595"/>
                  <a:pt x="7832630" y="485371"/>
                </a:cubicBezTo>
                <a:cubicBezTo>
                  <a:pt x="7831473" y="482645"/>
                  <a:pt x="7816623" y="482661"/>
                  <a:pt x="7812438" y="485391"/>
                </a:cubicBezTo>
                <a:cubicBezTo>
                  <a:pt x="7709470" y="505049"/>
                  <a:pt x="7759426" y="473956"/>
                  <a:pt x="7701399" y="495197"/>
                </a:cubicBezTo>
                <a:cubicBezTo>
                  <a:pt x="7690986" y="496989"/>
                  <a:pt x="7682397" y="496365"/>
                  <a:pt x="7674778" y="494723"/>
                </a:cubicBezTo>
                <a:lnTo>
                  <a:pt x="7660445" y="490194"/>
                </a:lnTo>
                <a:lnTo>
                  <a:pt x="7651781" y="493084"/>
                </a:lnTo>
                <a:cubicBezTo>
                  <a:pt x="7616113" y="496548"/>
                  <a:pt x="7603273" y="491735"/>
                  <a:pt x="7584807" y="499490"/>
                </a:cubicBezTo>
                <a:cubicBezTo>
                  <a:pt x="7549256" y="490212"/>
                  <a:pt x="7563949" y="500167"/>
                  <a:pt x="7541324" y="504184"/>
                </a:cubicBezTo>
                <a:cubicBezTo>
                  <a:pt x="7523851" y="508307"/>
                  <a:pt x="7559546" y="509825"/>
                  <a:pt x="7541756" y="512184"/>
                </a:cubicBezTo>
                <a:cubicBezTo>
                  <a:pt x="7520963" y="510864"/>
                  <a:pt x="7525755" y="520497"/>
                  <a:pt x="7503906" y="518551"/>
                </a:cubicBezTo>
                <a:cubicBezTo>
                  <a:pt x="7505924" y="510774"/>
                  <a:pt x="7464361" y="523683"/>
                  <a:pt x="7460411" y="517415"/>
                </a:cubicBezTo>
                <a:lnTo>
                  <a:pt x="7460116" y="517548"/>
                </a:lnTo>
                <a:cubicBezTo>
                  <a:pt x="7447785" y="530928"/>
                  <a:pt x="7310141" y="550568"/>
                  <a:pt x="7297810" y="563947"/>
                </a:cubicBezTo>
                <a:cubicBezTo>
                  <a:pt x="7221791" y="605698"/>
                  <a:pt x="7039072" y="646008"/>
                  <a:pt x="6946388" y="665244"/>
                </a:cubicBezTo>
                <a:cubicBezTo>
                  <a:pt x="6853704" y="684480"/>
                  <a:pt x="6804875" y="677485"/>
                  <a:pt x="6741704" y="679365"/>
                </a:cubicBezTo>
                <a:lnTo>
                  <a:pt x="6624680" y="677674"/>
                </a:lnTo>
                <a:lnTo>
                  <a:pt x="6605700" y="683566"/>
                </a:lnTo>
                <a:cubicBezTo>
                  <a:pt x="6603309" y="685184"/>
                  <a:pt x="6599550" y="685647"/>
                  <a:pt x="6576922" y="683030"/>
                </a:cubicBezTo>
                <a:cubicBezTo>
                  <a:pt x="6527275" y="698355"/>
                  <a:pt x="6440981" y="702347"/>
                  <a:pt x="6405123" y="721946"/>
                </a:cubicBezTo>
                <a:cubicBezTo>
                  <a:pt x="6407963" y="715467"/>
                  <a:pt x="6383450" y="712913"/>
                  <a:pt x="6368938" y="717341"/>
                </a:cubicBezTo>
                <a:cubicBezTo>
                  <a:pt x="6377914" y="692119"/>
                  <a:pt x="6315316" y="744281"/>
                  <a:pt x="6295102" y="729508"/>
                </a:cubicBezTo>
                <a:cubicBezTo>
                  <a:pt x="6300358" y="744473"/>
                  <a:pt x="6240070" y="776254"/>
                  <a:pt x="6202084" y="767091"/>
                </a:cubicBezTo>
                <a:cubicBezTo>
                  <a:pt x="6152826" y="774744"/>
                  <a:pt x="6122010" y="790367"/>
                  <a:pt x="6067157" y="790339"/>
                </a:cubicBezTo>
                <a:cubicBezTo>
                  <a:pt x="6066310" y="792484"/>
                  <a:pt x="6064283" y="794403"/>
                  <a:pt x="6061443" y="796151"/>
                </a:cubicBezTo>
                <a:lnTo>
                  <a:pt x="6051406" y="800684"/>
                </a:lnTo>
                <a:lnTo>
                  <a:pt x="6049097" y="800636"/>
                </a:lnTo>
                <a:cubicBezTo>
                  <a:pt x="6040408" y="801393"/>
                  <a:pt x="6036299" y="802645"/>
                  <a:pt x="6034222" y="804110"/>
                </a:cubicBezTo>
                <a:lnTo>
                  <a:pt x="6033121" y="806078"/>
                </a:lnTo>
                <a:lnTo>
                  <a:pt x="6023593" y="808842"/>
                </a:lnTo>
                <a:lnTo>
                  <a:pt x="6006639" y="815304"/>
                </a:lnTo>
                <a:lnTo>
                  <a:pt x="6001762" y="815557"/>
                </a:lnTo>
                <a:lnTo>
                  <a:pt x="5973534" y="823815"/>
                </a:lnTo>
                <a:lnTo>
                  <a:pt x="5972336" y="823476"/>
                </a:lnTo>
                <a:cubicBezTo>
                  <a:pt x="5969004" y="822901"/>
                  <a:pt x="5965329" y="822833"/>
                  <a:pt x="5960841" y="823819"/>
                </a:cubicBezTo>
                <a:cubicBezTo>
                  <a:pt x="5955860" y="815655"/>
                  <a:pt x="5953515" y="821882"/>
                  <a:pt x="5940719" y="825514"/>
                </a:cubicBezTo>
                <a:cubicBezTo>
                  <a:pt x="5930130" y="813644"/>
                  <a:pt x="5900943" y="827979"/>
                  <a:pt x="5884298" y="823806"/>
                </a:cubicBezTo>
                <a:cubicBezTo>
                  <a:pt x="5875133" y="826741"/>
                  <a:pt x="5865250" y="829630"/>
                  <a:pt x="5854779" y="832365"/>
                </a:cubicBezTo>
                <a:lnTo>
                  <a:pt x="5848382" y="833844"/>
                </a:lnTo>
                <a:lnTo>
                  <a:pt x="5848066" y="833772"/>
                </a:lnTo>
                <a:cubicBezTo>
                  <a:pt x="5846273" y="833879"/>
                  <a:pt x="5844018" y="834284"/>
                  <a:pt x="5840944" y="835132"/>
                </a:cubicBezTo>
                <a:lnTo>
                  <a:pt x="5836719" y="836539"/>
                </a:lnTo>
                <a:lnTo>
                  <a:pt x="5824311" y="839408"/>
                </a:lnTo>
                <a:lnTo>
                  <a:pt x="5818788" y="839727"/>
                </a:lnTo>
                <a:cubicBezTo>
                  <a:pt x="5797008" y="838594"/>
                  <a:pt x="5786883" y="822081"/>
                  <a:pt x="5763953" y="834282"/>
                </a:cubicBezTo>
                <a:cubicBezTo>
                  <a:pt x="5726813" y="837521"/>
                  <a:pt x="5699446" y="830949"/>
                  <a:pt x="5667748" y="840211"/>
                </a:cubicBezTo>
                <a:cubicBezTo>
                  <a:pt x="5632959" y="843205"/>
                  <a:pt x="5601436" y="842280"/>
                  <a:pt x="5573108" y="847611"/>
                </a:cubicBezTo>
                <a:cubicBezTo>
                  <a:pt x="5560030" y="845832"/>
                  <a:pt x="5549547" y="851598"/>
                  <a:pt x="5539137" y="851033"/>
                </a:cubicBezTo>
                <a:cubicBezTo>
                  <a:pt x="5528728" y="850467"/>
                  <a:pt x="5529256" y="837509"/>
                  <a:pt x="5510651" y="844215"/>
                </a:cubicBezTo>
                <a:cubicBezTo>
                  <a:pt x="5494241" y="833607"/>
                  <a:pt x="5466101" y="839171"/>
                  <a:pt x="5457331" y="839159"/>
                </a:cubicBezTo>
                <a:lnTo>
                  <a:pt x="5410613" y="834358"/>
                </a:lnTo>
                <a:lnTo>
                  <a:pt x="5370040" y="862127"/>
                </a:lnTo>
                <a:cubicBezTo>
                  <a:pt x="5357863" y="856469"/>
                  <a:pt x="5319115" y="868069"/>
                  <a:pt x="5318778" y="855310"/>
                </a:cubicBezTo>
                <a:cubicBezTo>
                  <a:pt x="5303920" y="857760"/>
                  <a:pt x="5296727" y="863736"/>
                  <a:pt x="5298645" y="855171"/>
                </a:cubicBezTo>
                <a:cubicBezTo>
                  <a:pt x="5287819" y="855897"/>
                  <a:pt x="5267444" y="857825"/>
                  <a:pt x="5253828" y="859670"/>
                </a:cubicBezTo>
                <a:lnTo>
                  <a:pt x="5216955" y="866245"/>
                </a:lnTo>
                <a:lnTo>
                  <a:pt x="5214344" y="868102"/>
                </a:lnTo>
                <a:cubicBezTo>
                  <a:pt x="5210778" y="868719"/>
                  <a:pt x="5200859" y="869042"/>
                  <a:pt x="5195561" y="869949"/>
                </a:cubicBezTo>
                <a:lnTo>
                  <a:pt x="5182555" y="873542"/>
                </a:lnTo>
                <a:cubicBezTo>
                  <a:pt x="5178496" y="875023"/>
                  <a:pt x="5175066" y="876746"/>
                  <a:pt x="5172552" y="878801"/>
                </a:cubicBezTo>
                <a:cubicBezTo>
                  <a:pt x="5121406" y="873797"/>
                  <a:pt x="5080096" y="886529"/>
                  <a:pt x="5027993" y="889666"/>
                </a:cubicBezTo>
                <a:cubicBezTo>
                  <a:pt x="4999924" y="877115"/>
                  <a:pt x="4946973" y="919452"/>
                  <a:pt x="4939844" y="934802"/>
                </a:cubicBezTo>
                <a:cubicBezTo>
                  <a:pt x="4895154" y="940701"/>
                  <a:pt x="4844006" y="928240"/>
                  <a:pt x="4792576" y="934820"/>
                </a:cubicBezTo>
                <a:lnTo>
                  <a:pt x="4602423" y="958063"/>
                </a:lnTo>
                <a:cubicBezTo>
                  <a:pt x="4488530" y="967131"/>
                  <a:pt x="4399004" y="969822"/>
                  <a:pt x="4290656" y="969152"/>
                </a:cubicBezTo>
                <a:cubicBezTo>
                  <a:pt x="4182308" y="968482"/>
                  <a:pt x="4046938" y="971167"/>
                  <a:pt x="3952334" y="954043"/>
                </a:cubicBezTo>
                <a:lnTo>
                  <a:pt x="3858560" y="948781"/>
                </a:lnTo>
                <a:lnTo>
                  <a:pt x="3846597" y="948382"/>
                </a:lnTo>
                <a:cubicBezTo>
                  <a:pt x="3807516" y="956616"/>
                  <a:pt x="3767475" y="941640"/>
                  <a:pt x="3736044" y="947759"/>
                </a:cubicBezTo>
                <a:cubicBezTo>
                  <a:pt x="3727323" y="948128"/>
                  <a:pt x="3719828" y="947771"/>
                  <a:pt x="3713136" y="946963"/>
                </a:cubicBezTo>
                <a:lnTo>
                  <a:pt x="3695939" y="943639"/>
                </a:lnTo>
                <a:lnTo>
                  <a:pt x="3694125" y="940567"/>
                </a:lnTo>
                <a:lnTo>
                  <a:pt x="3681925" y="939706"/>
                </a:lnTo>
                <a:lnTo>
                  <a:pt x="3679204" y="938926"/>
                </a:lnTo>
                <a:cubicBezTo>
                  <a:pt x="3668160" y="939028"/>
                  <a:pt x="3634193" y="940875"/>
                  <a:pt x="3615656" y="940320"/>
                </a:cubicBezTo>
                <a:cubicBezTo>
                  <a:pt x="3582626" y="936974"/>
                  <a:pt x="3593904" y="949140"/>
                  <a:pt x="3567983" y="935596"/>
                </a:cubicBezTo>
                <a:cubicBezTo>
                  <a:pt x="3504185" y="939048"/>
                  <a:pt x="3482818" y="922224"/>
                  <a:pt x="3422423" y="932129"/>
                </a:cubicBezTo>
                <a:cubicBezTo>
                  <a:pt x="3369166" y="933413"/>
                  <a:pt x="3329486" y="910108"/>
                  <a:pt x="3310925" y="911072"/>
                </a:cubicBezTo>
                <a:cubicBezTo>
                  <a:pt x="3261363" y="909787"/>
                  <a:pt x="3198415" y="933574"/>
                  <a:pt x="3139421" y="934151"/>
                </a:cubicBezTo>
                <a:cubicBezTo>
                  <a:pt x="3088799" y="931012"/>
                  <a:pt x="3038941" y="938464"/>
                  <a:pt x="2996922" y="927537"/>
                </a:cubicBezTo>
                <a:cubicBezTo>
                  <a:pt x="2992673" y="929234"/>
                  <a:pt x="2987900" y="930498"/>
                  <a:pt x="2982785" y="931453"/>
                </a:cubicBezTo>
                <a:lnTo>
                  <a:pt x="2967478" y="933397"/>
                </a:lnTo>
                <a:lnTo>
                  <a:pt x="2948552" y="932961"/>
                </a:lnTo>
                <a:lnTo>
                  <a:pt x="2944404" y="934452"/>
                </a:lnTo>
                <a:lnTo>
                  <a:pt x="2908608" y="937205"/>
                </a:lnTo>
                <a:lnTo>
                  <a:pt x="2904443" y="936455"/>
                </a:lnTo>
                <a:lnTo>
                  <a:pt x="2868935" y="938022"/>
                </a:lnTo>
                <a:lnTo>
                  <a:pt x="2868586" y="937487"/>
                </a:lnTo>
                <a:cubicBezTo>
                  <a:pt x="2866994" y="936327"/>
                  <a:pt x="2864292" y="935538"/>
                  <a:pt x="2859191" y="935503"/>
                </a:cubicBezTo>
                <a:cubicBezTo>
                  <a:pt x="2869075" y="927418"/>
                  <a:pt x="2856828" y="932364"/>
                  <a:pt x="2840915" y="932977"/>
                </a:cubicBezTo>
                <a:lnTo>
                  <a:pt x="2763509" y="921850"/>
                </a:lnTo>
                <a:lnTo>
                  <a:pt x="2756121" y="921864"/>
                </a:lnTo>
                <a:cubicBezTo>
                  <a:pt x="2756081" y="921822"/>
                  <a:pt x="2756039" y="921781"/>
                  <a:pt x="2755998" y="921739"/>
                </a:cubicBezTo>
                <a:cubicBezTo>
                  <a:pt x="2754445" y="921476"/>
                  <a:pt x="2752036" y="921380"/>
                  <a:pt x="2748255" y="921505"/>
                </a:cubicBezTo>
                <a:lnTo>
                  <a:pt x="2694601" y="915575"/>
                </a:lnTo>
                <a:cubicBezTo>
                  <a:pt x="2671223" y="919874"/>
                  <a:pt x="2666972" y="913376"/>
                  <a:pt x="2635357" y="910976"/>
                </a:cubicBezTo>
                <a:cubicBezTo>
                  <a:pt x="2621906" y="915051"/>
                  <a:pt x="2611315" y="913542"/>
                  <a:pt x="2601047" y="910263"/>
                </a:cubicBezTo>
                <a:cubicBezTo>
                  <a:pt x="2570084" y="912074"/>
                  <a:pt x="2542135" y="907435"/>
                  <a:pt x="2507482" y="906211"/>
                </a:cubicBezTo>
                <a:cubicBezTo>
                  <a:pt x="2469706" y="911437"/>
                  <a:pt x="2450920" y="901812"/>
                  <a:pt x="2413884" y="900545"/>
                </a:cubicBezTo>
                <a:cubicBezTo>
                  <a:pt x="2381338" y="909664"/>
                  <a:pt x="2387753" y="892438"/>
                  <a:pt x="2368912" y="888755"/>
                </a:cubicBezTo>
                <a:lnTo>
                  <a:pt x="2349490" y="889719"/>
                </a:lnTo>
                <a:lnTo>
                  <a:pt x="2344290" y="890584"/>
                </a:lnTo>
                <a:cubicBezTo>
                  <a:pt x="2340673" y="891041"/>
                  <a:pt x="2338228" y="891167"/>
                  <a:pt x="2336488" y="891058"/>
                </a:cubicBezTo>
                <a:lnTo>
                  <a:pt x="2329015" y="891627"/>
                </a:lnTo>
                <a:cubicBezTo>
                  <a:pt x="2316843" y="893039"/>
                  <a:pt x="2305064" y="894669"/>
                  <a:pt x="2293898" y="896431"/>
                </a:cubicBezTo>
                <a:cubicBezTo>
                  <a:pt x="2282637" y="890404"/>
                  <a:pt x="2242346" y="900851"/>
                  <a:pt x="2243927" y="888076"/>
                </a:cubicBezTo>
                <a:cubicBezTo>
                  <a:pt x="2228778" y="890081"/>
                  <a:pt x="2220725" y="895845"/>
                  <a:pt x="2223920" y="887331"/>
                </a:cubicBezTo>
                <a:cubicBezTo>
                  <a:pt x="2218877" y="887756"/>
                  <a:pt x="2215583" y="887254"/>
                  <a:pt x="2213081" y="886302"/>
                </a:cubicBezTo>
                <a:lnTo>
                  <a:pt x="2212307" y="885829"/>
                </a:lnTo>
                <a:lnTo>
                  <a:pt x="2152321" y="894418"/>
                </a:lnTo>
                <a:lnTo>
                  <a:pt x="2140985" y="895968"/>
                </a:lnTo>
                <a:lnTo>
                  <a:pt x="2121210" y="899354"/>
                </a:lnTo>
                <a:lnTo>
                  <a:pt x="2119146" y="899033"/>
                </a:lnTo>
                <a:lnTo>
                  <a:pt x="2105666" y="902240"/>
                </a:lnTo>
                <a:cubicBezTo>
                  <a:pt x="2101407" y="903601"/>
                  <a:pt x="2097735" y="905221"/>
                  <a:pt x="2094924" y="907203"/>
                </a:cubicBezTo>
                <a:cubicBezTo>
                  <a:pt x="2044793" y="900664"/>
                  <a:pt x="2001785" y="912168"/>
                  <a:pt x="1949478" y="913748"/>
                </a:cubicBezTo>
                <a:cubicBezTo>
                  <a:pt x="1891937" y="919585"/>
                  <a:pt x="1810334" y="935486"/>
                  <a:pt x="1749684" y="942223"/>
                </a:cubicBezTo>
                <a:lnTo>
                  <a:pt x="1585576" y="954170"/>
                </a:lnTo>
                <a:cubicBezTo>
                  <a:pt x="1549165" y="943719"/>
                  <a:pt x="1511425" y="950847"/>
                  <a:pt x="1476250" y="950653"/>
                </a:cubicBezTo>
                <a:cubicBezTo>
                  <a:pt x="1488515" y="961596"/>
                  <a:pt x="1432660" y="946795"/>
                  <a:pt x="1433927" y="959926"/>
                </a:cubicBezTo>
                <a:cubicBezTo>
                  <a:pt x="1427485" y="959475"/>
                  <a:pt x="1421205" y="958623"/>
                  <a:pt x="1414893" y="957671"/>
                </a:cubicBezTo>
                <a:lnTo>
                  <a:pt x="1411585" y="957179"/>
                </a:lnTo>
                <a:lnTo>
                  <a:pt x="1398896" y="957460"/>
                </a:lnTo>
                <a:lnTo>
                  <a:pt x="1394632" y="954725"/>
                </a:lnTo>
                <a:lnTo>
                  <a:pt x="1375043" y="953132"/>
                </a:lnTo>
                <a:cubicBezTo>
                  <a:pt x="1367813" y="952970"/>
                  <a:pt x="1360155" y="953305"/>
                  <a:pt x="1351876" y="954436"/>
                </a:cubicBezTo>
                <a:cubicBezTo>
                  <a:pt x="1325912" y="963028"/>
                  <a:pt x="1274459" y="952492"/>
                  <a:pt x="1242676" y="963767"/>
                </a:cubicBezTo>
                <a:cubicBezTo>
                  <a:pt x="1230276" y="966918"/>
                  <a:pt x="1216715" y="977098"/>
                  <a:pt x="1205993" y="974080"/>
                </a:cubicBezTo>
                <a:cubicBezTo>
                  <a:pt x="1174251" y="974112"/>
                  <a:pt x="1086982" y="964420"/>
                  <a:pt x="1052221" y="963954"/>
                </a:cubicBezTo>
                <a:cubicBezTo>
                  <a:pt x="1038515" y="970622"/>
                  <a:pt x="1009522" y="962342"/>
                  <a:pt x="968270" y="964761"/>
                </a:cubicBezTo>
                <a:cubicBezTo>
                  <a:pt x="943437" y="973698"/>
                  <a:pt x="900136" y="991017"/>
                  <a:pt x="874493" y="998122"/>
                </a:cubicBezTo>
                <a:cubicBezTo>
                  <a:pt x="848849" y="1005226"/>
                  <a:pt x="853424" y="1009427"/>
                  <a:pt x="814411" y="1007391"/>
                </a:cubicBezTo>
                <a:cubicBezTo>
                  <a:pt x="765926" y="1022821"/>
                  <a:pt x="732885" y="1009859"/>
                  <a:pt x="688604" y="1015631"/>
                </a:cubicBezTo>
                <a:cubicBezTo>
                  <a:pt x="638045" y="1020877"/>
                  <a:pt x="677999" y="1011556"/>
                  <a:pt x="618171" y="1027260"/>
                </a:cubicBezTo>
                <a:cubicBezTo>
                  <a:pt x="609680" y="1023165"/>
                  <a:pt x="583253" y="1020277"/>
                  <a:pt x="570379" y="1023487"/>
                </a:cubicBezTo>
                <a:cubicBezTo>
                  <a:pt x="543992" y="1022523"/>
                  <a:pt x="505183" y="1001686"/>
                  <a:pt x="482519" y="1002108"/>
                </a:cubicBezTo>
                <a:cubicBezTo>
                  <a:pt x="464011" y="1002285"/>
                  <a:pt x="495211" y="1007995"/>
                  <a:pt x="475319" y="1009922"/>
                </a:cubicBezTo>
                <a:cubicBezTo>
                  <a:pt x="450818" y="1011135"/>
                  <a:pt x="454804" y="1022539"/>
                  <a:pt x="431104" y="1009317"/>
                </a:cubicBezTo>
                <a:cubicBezTo>
                  <a:pt x="406857" y="1014651"/>
                  <a:pt x="399686" y="1008456"/>
                  <a:pt x="363782" y="1007585"/>
                </a:cubicBezTo>
                <a:cubicBezTo>
                  <a:pt x="350440" y="1012231"/>
                  <a:pt x="338145" y="1011245"/>
                  <a:pt x="325533" y="1008502"/>
                </a:cubicBezTo>
                <a:cubicBezTo>
                  <a:pt x="291944" y="1011745"/>
                  <a:pt x="259251" y="1008497"/>
                  <a:pt x="220429" y="1008927"/>
                </a:cubicBezTo>
                <a:cubicBezTo>
                  <a:pt x="180594" y="1015852"/>
                  <a:pt x="156150" y="1007265"/>
                  <a:pt x="114676" y="1007765"/>
                </a:cubicBezTo>
                <a:cubicBezTo>
                  <a:pt x="85718" y="1006195"/>
                  <a:pt x="43316" y="1001491"/>
                  <a:pt x="13470" y="998544"/>
                </a:cubicBezTo>
                <a:lnTo>
                  <a:pt x="0" y="997355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043873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1E4FBA-CEE2-EA8A-DC25-5C011ACE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06" y="-1"/>
            <a:ext cx="8295312" cy="685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C4789-6022-20CA-3166-AB1A410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4976-31AB-4A03-A2E0-94FEA40CE4B7}" type="slidenum">
              <a:rPr lang="en-US" altLang="en-US" smtClean="0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10891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1" y="497958"/>
            <a:ext cx="8349591" cy="1330841"/>
          </a:xfrm>
        </p:spPr>
        <p:txBody>
          <a:bodyPr>
            <a:normAutofit/>
          </a:bodyPr>
          <a:lstStyle/>
          <a:p>
            <a:r>
              <a:rPr lang="en-CA" b="1" dirty="0"/>
              <a:t>Git revert &lt;unwanted commit&gt;</a:t>
            </a:r>
            <a:endParaRPr lang="en-US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488" y="1447800"/>
            <a:ext cx="8824632" cy="5064642"/>
          </a:xfrm>
        </p:spPr>
        <p:txBody>
          <a:bodyPr>
            <a:normAutofit/>
          </a:bodyPr>
          <a:lstStyle/>
          <a:p>
            <a:r>
              <a:rPr lang="en-CA" sz="2400" dirty="0"/>
              <a:t>Given three commits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Commit3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Commit2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CA" sz="2400" dirty="0"/>
              <a:t>Commit1</a:t>
            </a:r>
          </a:p>
          <a:p>
            <a:r>
              <a:rPr lang="en-CA" sz="2400" dirty="0"/>
              <a:t>If you want to get rid of the changes created by commit3, you can use git revert commit3 which will create a new commit that is identical to commit2. </a:t>
            </a:r>
          </a:p>
          <a:p>
            <a:r>
              <a:rPr lang="en-CA" sz="2400" dirty="0"/>
              <a:t>This way the number of commits increases, commit3 is still there, but the leading commit will be similar to commit2.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22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12992E-F708-1563-F745-BB5DC0F46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0639" y="1447800"/>
            <a:ext cx="5323361" cy="1330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56580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D1E4FBA-CEE2-EA8A-DC25-5C011ACE1C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706" y="-1"/>
            <a:ext cx="8295312" cy="6858001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6C4789-6022-20CA-3166-AB1A41040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B04976-31AB-4A03-A2E0-94FEA40CE4B7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360945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01D0AF59-99C3-4251-AB9A-C966C6AD4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855405F-37A2-4869-9154-F8BE3BECE6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7759" y="480060"/>
            <a:ext cx="8428482" cy="5897880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5" descr="A diagram of a process&#10;&#10;Description automatically generated">
            <a:extLst>
              <a:ext uri="{FF2B5EF4-FFF2-40B4-BE49-F238E27FC236}">
                <a16:creationId xmlns:a16="http://schemas.microsoft.com/office/drawing/2014/main" id="{5BFDA7AA-B41D-6CE5-335A-1ECF2C81A2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314066" y="643467"/>
            <a:ext cx="6515866" cy="5571066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7E9F28-14B5-45A6-EE93-4EBDBC9F2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1200" smtClean="0"/>
              <a:pPr>
                <a:spcAft>
                  <a:spcPts val="600"/>
                </a:spcAft>
              </a:pPr>
              <a:t>24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92803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C8908E2-EE49-44D2-9428-A28D2312A8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314994-6337-4875-8CF5-652CAFE834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1"/>
            <a:ext cx="9143998" cy="4267200"/>
            <a:chOff x="7467600" y="0"/>
            <a:chExt cx="4724400" cy="685800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3A2D4D6-D501-439A-9FC6-397879C465E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5">
                <a:alpha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CD20BAA-1998-4EBB-AD61-13A92072E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467600" y="0"/>
              <a:ext cx="4724400" cy="6858000"/>
            </a:xfrm>
            <a:prstGeom prst="rect">
              <a:avLst/>
            </a:prstGeom>
            <a:solidFill>
              <a:schemeClr val="accent6">
                <a:lumMod val="20000"/>
                <a:lumOff val="80000"/>
                <a:alpha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449A6C7-D15F-4AA5-BFA5-71A404B470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4267200"/>
          </a:xfrm>
          <a:custGeom>
            <a:avLst/>
            <a:gdLst>
              <a:gd name="connsiteX0" fmla="*/ 2537169 w 12192000"/>
              <a:gd name="connsiteY0" fmla="*/ 4125568 h 4267200"/>
              <a:gd name="connsiteX1" fmla="*/ 3246267 w 12192000"/>
              <a:gd name="connsiteY1" fmla="*/ 4262961 h 4267200"/>
              <a:gd name="connsiteX2" fmla="*/ 3253970 w 12192000"/>
              <a:gd name="connsiteY2" fmla="*/ 4267200 h 4267200"/>
              <a:gd name="connsiteX3" fmla="*/ 3071791 w 12192000"/>
              <a:gd name="connsiteY3" fmla="*/ 4267200 h 4267200"/>
              <a:gd name="connsiteX4" fmla="*/ 2975095 w 12192000"/>
              <a:gd name="connsiteY4" fmla="*/ 4243356 h 4267200"/>
              <a:gd name="connsiteX5" fmla="*/ 2626982 w 12192000"/>
              <a:gd name="connsiteY5" fmla="*/ 4206450 h 4267200"/>
              <a:gd name="connsiteX6" fmla="*/ 2490617 w 12192000"/>
              <a:gd name="connsiteY6" fmla="*/ 4206951 h 4267200"/>
              <a:gd name="connsiteX7" fmla="*/ 2819869 w 12192000"/>
              <a:gd name="connsiteY7" fmla="*/ 4252936 h 4267200"/>
              <a:gd name="connsiteX8" fmla="*/ 2900997 w 12192000"/>
              <a:gd name="connsiteY8" fmla="*/ 4267200 h 4267200"/>
              <a:gd name="connsiteX9" fmla="*/ 2705858 w 12192000"/>
              <a:gd name="connsiteY9" fmla="*/ 4267200 h 4267200"/>
              <a:gd name="connsiteX10" fmla="*/ 2561467 w 12192000"/>
              <a:gd name="connsiteY10" fmla="*/ 4246270 h 4267200"/>
              <a:gd name="connsiteX11" fmla="*/ 2305292 w 12192000"/>
              <a:gd name="connsiteY11" fmla="*/ 4219492 h 4267200"/>
              <a:gd name="connsiteX12" fmla="*/ 2409349 w 12192000"/>
              <a:gd name="connsiteY12" fmla="*/ 4267200 h 4267200"/>
              <a:gd name="connsiteX13" fmla="*/ 2266705 w 12192000"/>
              <a:gd name="connsiteY13" fmla="*/ 4267200 h 4267200"/>
              <a:gd name="connsiteX14" fmla="*/ 2183576 w 12192000"/>
              <a:gd name="connsiteY14" fmla="*/ 4227150 h 4267200"/>
              <a:gd name="connsiteX15" fmla="*/ 2151029 w 12192000"/>
              <a:gd name="connsiteY15" fmla="*/ 4146947 h 4267200"/>
              <a:gd name="connsiteX16" fmla="*/ 2537169 w 12192000"/>
              <a:gd name="connsiteY16" fmla="*/ 4125568 h 4267200"/>
              <a:gd name="connsiteX17" fmla="*/ 9258094 w 12192000"/>
              <a:gd name="connsiteY17" fmla="*/ 3958602 h 4267200"/>
              <a:gd name="connsiteX18" fmla="*/ 8526712 w 12192000"/>
              <a:gd name="connsiteY18" fmla="*/ 4119804 h 4267200"/>
              <a:gd name="connsiteX19" fmla="*/ 9258094 w 12192000"/>
              <a:gd name="connsiteY19" fmla="*/ 3958602 h 4267200"/>
              <a:gd name="connsiteX20" fmla="*/ 9168987 w 12192000"/>
              <a:gd name="connsiteY20" fmla="*/ 3919232 h 4267200"/>
              <a:gd name="connsiteX21" fmla="*/ 8603910 w 12192000"/>
              <a:gd name="connsiteY21" fmla="*/ 4068895 h 4267200"/>
              <a:gd name="connsiteX22" fmla="*/ 9252382 w 12192000"/>
              <a:gd name="connsiteY22" fmla="*/ 3927759 h 4267200"/>
              <a:gd name="connsiteX23" fmla="*/ 9168987 w 12192000"/>
              <a:gd name="connsiteY23" fmla="*/ 3919232 h 4267200"/>
              <a:gd name="connsiteX24" fmla="*/ 1635889 w 12192000"/>
              <a:gd name="connsiteY24" fmla="*/ 3709494 h 4267200"/>
              <a:gd name="connsiteX25" fmla="*/ 1634800 w 12192000"/>
              <a:gd name="connsiteY25" fmla="*/ 3731111 h 4267200"/>
              <a:gd name="connsiteX26" fmla="*/ 1635889 w 12192000"/>
              <a:gd name="connsiteY26" fmla="*/ 3709494 h 4267200"/>
              <a:gd name="connsiteX27" fmla="*/ 3174829 w 12192000"/>
              <a:gd name="connsiteY27" fmla="*/ 3620110 h 4267200"/>
              <a:gd name="connsiteX28" fmla="*/ 3189263 w 12192000"/>
              <a:gd name="connsiteY28" fmla="*/ 3625726 h 4267200"/>
              <a:gd name="connsiteX29" fmla="*/ 3560912 w 12192000"/>
              <a:gd name="connsiteY29" fmla="*/ 4079863 h 4267200"/>
              <a:gd name="connsiteX30" fmla="*/ 3611854 w 12192000"/>
              <a:gd name="connsiteY30" fmla="*/ 4188366 h 4267200"/>
              <a:gd name="connsiteX31" fmla="*/ 3631583 w 12192000"/>
              <a:gd name="connsiteY31" fmla="*/ 4267200 h 4267200"/>
              <a:gd name="connsiteX32" fmla="*/ 3575699 w 12192000"/>
              <a:gd name="connsiteY32" fmla="*/ 4267200 h 4267200"/>
              <a:gd name="connsiteX33" fmla="*/ 3575567 w 12192000"/>
              <a:gd name="connsiteY33" fmla="*/ 4263588 h 4267200"/>
              <a:gd name="connsiteX34" fmla="*/ 3467355 w 12192000"/>
              <a:gd name="connsiteY34" fmla="*/ 3988130 h 4267200"/>
              <a:gd name="connsiteX35" fmla="*/ 3310753 w 12192000"/>
              <a:gd name="connsiteY35" fmla="*/ 3787140 h 4267200"/>
              <a:gd name="connsiteX36" fmla="*/ 3291335 w 12192000"/>
              <a:gd name="connsiteY36" fmla="*/ 3767420 h 4267200"/>
              <a:gd name="connsiteX37" fmla="*/ 3390805 w 12192000"/>
              <a:gd name="connsiteY37" fmla="*/ 3937163 h 4267200"/>
              <a:gd name="connsiteX38" fmla="*/ 3545740 w 12192000"/>
              <a:gd name="connsiteY38" fmla="*/ 4251102 h 4267200"/>
              <a:gd name="connsiteX39" fmla="*/ 3550709 w 12192000"/>
              <a:gd name="connsiteY39" fmla="*/ 4267200 h 4267200"/>
              <a:gd name="connsiteX40" fmla="*/ 3513586 w 12192000"/>
              <a:gd name="connsiteY40" fmla="*/ 4267200 h 4267200"/>
              <a:gd name="connsiteX41" fmla="*/ 3470728 w 12192000"/>
              <a:gd name="connsiteY41" fmla="*/ 4152456 h 4267200"/>
              <a:gd name="connsiteX42" fmla="*/ 3364433 w 12192000"/>
              <a:gd name="connsiteY42" fmla="*/ 3953121 h 4267200"/>
              <a:gd name="connsiteX43" fmla="*/ 3316479 w 12192000"/>
              <a:gd name="connsiteY43" fmla="*/ 3872136 h 4267200"/>
              <a:gd name="connsiteX44" fmla="*/ 3504482 w 12192000"/>
              <a:gd name="connsiteY44" fmla="*/ 4267200 h 4267200"/>
              <a:gd name="connsiteX45" fmla="*/ 3467547 w 12192000"/>
              <a:gd name="connsiteY45" fmla="*/ 4267200 h 4267200"/>
              <a:gd name="connsiteX46" fmla="*/ 3177952 w 12192000"/>
              <a:gd name="connsiteY46" fmla="*/ 3657386 h 4267200"/>
              <a:gd name="connsiteX47" fmla="*/ 3174829 w 12192000"/>
              <a:gd name="connsiteY47" fmla="*/ 3620110 h 4267200"/>
              <a:gd name="connsiteX48" fmla="*/ 11279315 w 12192000"/>
              <a:gd name="connsiteY48" fmla="*/ 3618448 h 4267200"/>
              <a:gd name="connsiteX49" fmla="*/ 11317765 w 12192000"/>
              <a:gd name="connsiteY49" fmla="*/ 3638405 h 4267200"/>
              <a:gd name="connsiteX50" fmla="*/ 11304886 w 12192000"/>
              <a:gd name="connsiteY50" fmla="*/ 4200582 h 4267200"/>
              <a:gd name="connsiteX51" fmla="*/ 11298904 w 12192000"/>
              <a:gd name="connsiteY51" fmla="*/ 4267200 h 4267200"/>
              <a:gd name="connsiteX52" fmla="*/ 11213088 w 12192000"/>
              <a:gd name="connsiteY52" fmla="*/ 4267200 h 4267200"/>
              <a:gd name="connsiteX53" fmla="*/ 11219157 w 12192000"/>
              <a:gd name="connsiteY53" fmla="*/ 4210725 h 4267200"/>
              <a:gd name="connsiteX54" fmla="*/ 11225213 w 12192000"/>
              <a:gd name="connsiteY54" fmla="*/ 3936722 h 4267200"/>
              <a:gd name="connsiteX55" fmla="*/ 11182914 w 12192000"/>
              <a:gd name="connsiteY55" fmla="*/ 4196771 h 4267200"/>
              <a:gd name="connsiteX56" fmla="*/ 11172266 w 12192000"/>
              <a:gd name="connsiteY56" fmla="*/ 4267200 h 4267200"/>
              <a:gd name="connsiteX57" fmla="*/ 11140975 w 12192000"/>
              <a:gd name="connsiteY57" fmla="*/ 4267200 h 4267200"/>
              <a:gd name="connsiteX58" fmla="*/ 11152239 w 12192000"/>
              <a:gd name="connsiteY58" fmla="*/ 4192628 h 4267200"/>
              <a:gd name="connsiteX59" fmla="*/ 11201005 w 12192000"/>
              <a:gd name="connsiteY59" fmla="*/ 3900089 h 4267200"/>
              <a:gd name="connsiteX60" fmla="*/ 11105754 w 12192000"/>
              <a:gd name="connsiteY60" fmla="*/ 4139192 h 4267200"/>
              <a:gd name="connsiteX61" fmla="*/ 11065821 w 12192000"/>
              <a:gd name="connsiteY61" fmla="*/ 4267200 h 4267200"/>
              <a:gd name="connsiteX62" fmla="*/ 10978133 w 12192000"/>
              <a:gd name="connsiteY62" fmla="*/ 4267200 h 4267200"/>
              <a:gd name="connsiteX63" fmla="*/ 11088889 w 12192000"/>
              <a:gd name="connsiteY63" fmla="*/ 3963916 h 4267200"/>
              <a:gd name="connsiteX64" fmla="*/ 11231212 w 12192000"/>
              <a:gd name="connsiteY64" fmla="*/ 3645474 h 4267200"/>
              <a:gd name="connsiteX65" fmla="*/ 11279315 w 12192000"/>
              <a:gd name="connsiteY65" fmla="*/ 3618448 h 4267200"/>
              <a:gd name="connsiteX66" fmla="*/ 10296877 w 12192000"/>
              <a:gd name="connsiteY66" fmla="*/ 3526602 h 4267200"/>
              <a:gd name="connsiteX67" fmla="*/ 10314210 w 12192000"/>
              <a:gd name="connsiteY67" fmla="*/ 3538353 h 4267200"/>
              <a:gd name="connsiteX68" fmla="*/ 10450858 w 12192000"/>
              <a:gd name="connsiteY68" fmla="*/ 3902477 h 4267200"/>
              <a:gd name="connsiteX69" fmla="*/ 10572255 w 12192000"/>
              <a:gd name="connsiteY69" fmla="*/ 4267200 h 4267200"/>
              <a:gd name="connsiteX70" fmla="*/ 10477642 w 12192000"/>
              <a:gd name="connsiteY70" fmla="*/ 4267200 h 4267200"/>
              <a:gd name="connsiteX71" fmla="*/ 10436479 w 12192000"/>
              <a:gd name="connsiteY71" fmla="*/ 4144570 h 4267200"/>
              <a:gd name="connsiteX72" fmla="*/ 10277529 w 12192000"/>
              <a:gd name="connsiteY72" fmla="*/ 3701307 h 4267200"/>
              <a:gd name="connsiteX73" fmla="*/ 10276797 w 12192000"/>
              <a:gd name="connsiteY73" fmla="*/ 3708672 h 4267200"/>
              <a:gd name="connsiteX74" fmla="*/ 10385906 w 12192000"/>
              <a:gd name="connsiteY74" fmla="*/ 4147031 h 4267200"/>
              <a:gd name="connsiteX75" fmla="*/ 10431445 w 12192000"/>
              <a:gd name="connsiteY75" fmla="*/ 4267200 h 4267200"/>
              <a:gd name="connsiteX76" fmla="*/ 10398237 w 12192000"/>
              <a:gd name="connsiteY76" fmla="*/ 4267200 h 4267200"/>
              <a:gd name="connsiteX77" fmla="*/ 10356661 w 12192000"/>
              <a:gd name="connsiteY77" fmla="*/ 4157302 h 4267200"/>
              <a:gd name="connsiteX78" fmla="*/ 10268559 w 12192000"/>
              <a:gd name="connsiteY78" fmla="*/ 3871054 h 4267200"/>
              <a:gd name="connsiteX79" fmla="*/ 10340065 w 12192000"/>
              <a:gd name="connsiteY79" fmla="*/ 4201637 h 4267200"/>
              <a:gd name="connsiteX80" fmla="*/ 10368861 w 12192000"/>
              <a:gd name="connsiteY80" fmla="*/ 4267200 h 4267200"/>
              <a:gd name="connsiteX81" fmla="*/ 10267862 w 12192000"/>
              <a:gd name="connsiteY81" fmla="*/ 4267200 h 4267200"/>
              <a:gd name="connsiteX82" fmla="*/ 10236210 w 12192000"/>
              <a:gd name="connsiteY82" fmla="*/ 4185635 h 4267200"/>
              <a:gd name="connsiteX83" fmla="*/ 10225980 w 12192000"/>
              <a:gd name="connsiteY83" fmla="*/ 3561061 h 4267200"/>
              <a:gd name="connsiteX84" fmla="*/ 10296877 w 12192000"/>
              <a:gd name="connsiteY84" fmla="*/ 3526602 h 4267200"/>
              <a:gd name="connsiteX85" fmla="*/ 3429186 w 12192000"/>
              <a:gd name="connsiteY85" fmla="*/ 3458784 h 4267200"/>
              <a:gd name="connsiteX86" fmla="*/ 3446761 w 12192000"/>
              <a:gd name="connsiteY86" fmla="*/ 3461278 h 4267200"/>
              <a:gd name="connsiteX87" fmla="*/ 4419733 w 12192000"/>
              <a:gd name="connsiteY87" fmla="*/ 3963555 h 4267200"/>
              <a:gd name="connsiteX88" fmla="*/ 4659448 w 12192000"/>
              <a:gd name="connsiteY88" fmla="*/ 4172746 h 4267200"/>
              <a:gd name="connsiteX89" fmla="*/ 4719140 w 12192000"/>
              <a:gd name="connsiteY89" fmla="*/ 4267200 h 4267200"/>
              <a:gd name="connsiteX90" fmla="*/ 4641222 w 12192000"/>
              <a:gd name="connsiteY90" fmla="*/ 4267200 h 4267200"/>
              <a:gd name="connsiteX91" fmla="*/ 4599968 w 12192000"/>
              <a:gd name="connsiteY91" fmla="*/ 4207074 h 4267200"/>
              <a:gd name="connsiteX92" fmla="*/ 4136093 w 12192000"/>
              <a:gd name="connsiteY92" fmla="*/ 3858466 h 4267200"/>
              <a:gd name="connsiteX93" fmla="*/ 3670252 w 12192000"/>
              <a:gd name="connsiteY93" fmla="*/ 3622798 h 4267200"/>
              <a:gd name="connsiteX94" fmla="*/ 3817258 w 12192000"/>
              <a:gd name="connsiteY94" fmla="*/ 3723577 h 4267200"/>
              <a:gd name="connsiteX95" fmla="*/ 4000461 w 12192000"/>
              <a:gd name="connsiteY95" fmla="*/ 3855966 h 4267200"/>
              <a:gd name="connsiteX96" fmla="*/ 4088180 w 12192000"/>
              <a:gd name="connsiteY96" fmla="*/ 3929774 h 4267200"/>
              <a:gd name="connsiteX97" fmla="*/ 4184555 w 12192000"/>
              <a:gd name="connsiteY97" fmla="*/ 4010683 h 4267200"/>
              <a:gd name="connsiteX98" fmla="*/ 4399563 w 12192000"/>
              <a:gd name="connsiteY98" fmla="*/ 4158106 h 4267200"/>
              <a:gd name="connsiteX99" fmla="*/ 4546299 w 12192000"/>
              <a:gd name="connsiteY99" fmla="*/ 4254934 h 4267200"/>
              <a:gd name="connsiteX100" fmla="*/ 4561743 w 12192000"/>
              <a:gd name="connsiteY100" fmla="*/ 4267200 h 4267200"/>
              <a:gd name="connsiteX101" fmla="*/ 4509274 w 12192000"/>
              <a:gd name="connsiteY101" fmla="*/ 4267200 h 4267200"/>
              <a:gd name="connsiteX102" fmla="*/ 4383389 w 12192000"/>
              <a:gd name="connsiteY102" fmla="*/ 4184369 h 4267200"/>
              <a:gd name="connsiteX103" fmla="*/ 4165508 w 12192000"/>
              <a:gd name="connsiteY103" fmla="*/ 4035196 h 4267200"/>
              <a:gd name="connsiteX104" fmla="*/ 4068162 w 12192000"/>
              <a:gd name="connsiteY104" fmla="*/ 3953394 h 4267200"/>
              <a:gd name="connsiteX105" fmla="*/ 3981416 w 12192000"/>
              <a:gd name="connsiteY105" fmla="*/ 3880482 h 4267200"/>
              <a:gd name="connsiteX106" fmla="*/ 3800147 w 12192000"/>
              <a:gd name="connsiteY106" fmla="*/ 3749872 h 4267200"/>
              <a:gd name="connsiteX107" fmla="*/ 3655073 w 12192000"/>
              <a:gd name="connsiteY107" fmla="*/ 3650884 h 4267200"/>
              <a:gd name="connsiteX108" fmla="*/ 3989938 w 12192000"/>
              <a:gd name="connsiteY108" fmla="*/ 3991685 h 4267200"/>
              <a:gd name="connsiteX109" fmla="*/ 4393907 w 12192000"/>
              <a:gd name="connsiteY109" fmla="*/ 4261258 h 4267200"/>
              <a:gd name="connsiteX110" fmla="*/ 4408201 w 12192000"/>
              <a:gd name="connsiteY110" fmla="*/ 4267200 h 4267200"/>
              <a:gd name="connsiteX111" fmla="*/ 4250346 w 12192000"/>
              <a:gd name="connsiteY111" fmla="*/ 4267200 h 4267200"/>
              <a:gd name="connsiteX112" fmla="*/ 4245269 w 12192000"/>
              <a:gd name="connsiteY112" fmla="*/ 4265040 h 4267200"/>
              <a:gd name="connsiteX113" fmla="*/ 4036318 w 12192000"/>
              <a:gd name="connsiteY113" fmla="*/ 4147013 h 4267200"/>
              <a:gd name="connsiteX114" fmla="*/ 3432098 w 12192000"/>
              <a:gd name="connsiteY114" fmla="*/ 3537312 h 4267200"/>
              <a:gd name="connsiteX115" fmla="*/ 3429186 w 12192000"/>
              <a:gd name="connsiteY115" fmla="*/ 3458784 h 4267200"/>
              <a:gd name="connsiteX116" fmla="*/ 9334796 w 12192000"/>
              <a:gd name="connsiteY116" fmla="*/ 3456584 h 4267200"/>
              <a:gd name="connsiteX117" fmla="*/ 9651570 w 12192000"/>
              <a:gd name="connsiteY117" fmla="*/ 3826505 h 4267200"/>
              <a:gd name="connsiteX118" fmla="*/ 9334796 w 12192000"/>
              <a:gd name="connsiteY118" fmla="*/ 3456584 h 4267200"/>
              <a:gd name="connsiteX119" fmla="*/ 4440129 w 12192000"/>
              <a:gd name="connsiteY119" fmla="*/ 3448571 h 4267200"/>
              <a:gd name="connsiteX120" fmla="*/ 4856525 w 12192000"/>
              <a:gd name="connsiteY120" fmla="*/ 3915351 h 4267200"/>
              <a:gd name="connsiteX121" fmla="*/ 5059055 w 12192000"/>
              <a:gd name="connsiteY121" fmla="*/ 4108918 h 4267200"/>
              <a:gd name="connsiteX122" fmla="*/ 5290070 w 12192000"/>
              <a:gd name="connsiteY122" fmla="*/ 4263619 h 4267200"/>
              <a:gd name="connsiteX123" fmla="*/ 4834991 w 12192000"/>
              <a:gd name="connsiteY123" fmla="*/ 3830985 h 4267200"/>
              <a:gd name="connsiteX124" fmla="*/ 4440129 w 12192000"/>
              <a:gd name="connsiteY124" fmla="*/ 3448571 h 4267200"/>
              <a:gd name="connsiteX125" fmla="*/ 5425834 w 12192000"/>
              <a:gd name="connsiteY125" fmla="*/ 3162785 h 4267200"/>
              <a:gd name="connsiteX126" fmla="*/ 5401644 w 12192000"/>
              <a:gd name="connsiteY126" fmla="*/ 3617847 h 4267200"/>
              <a:gd name="connsiteX127" fmla="*/ 5467256 w 12192000"/>
              <a:gd name="connsiteY127" fmla="*/ 4175494 h 4267200"/>
              <a:gd name="connsiteX128" fmla="*/ 5448069 w 12192000"/>
              <a:gd name="connsiteY128" fmla="*/ 3567554 h 4267200"/>
              <a:gd name="connsiteX129" fmla="*/ 1318687 w 12192000"/>
              <a:gd name="connsiteY129" fmla="*/ 3113840 h 4267200"/>
              <a:gd name="connsiteX130" fmla="*/ 1066793 w 12192000"/>
              <a:gd name="connsiteY130" fmla="*/ 3212171 h 4267200"/>
              <a:gd name="connsiteX131" fmla="*/ 993319 w 12192000"/>
              <a:gd name="connsiteY131" fmla="*/ 3247648 h 4267200"/>
              <a:gd name="connsiteX132" fmla="*/ 853081 w 12192000"/>
              <a:gd name="connsiteY132" fmla="*/ 3312410 h 4267200"/>
              <a:gd name="connsiteX133" fmla="*/ 805957 w 12192000"/>
              <a:gd name="connsiteY133" fmla="*/ 3330443 h 4267200"/>
              <a:gd name="connsiteX134" fmla="*/ 1318687 w 12192000"/>
              <a:gd name="connsiteY134" fmla="*/ 3113840 h 4267200"/>
              <a:gd name="connsiteX135" fmla="*/ 5453702 w 12192000"/>
              <a:gd name="connsiteY135" fmla="*/ 3090882 h 4267200"/>
              <a:gd name="connsiteX136" fmla="*/ 5480135 w 12192000"/>
              <a:gd name="connsiteY136" fmla="*/ 3565802 h 4267200"/>
              <a:gd name="connsiteX137" fmla="*/ 5499023 w 12192000"/>
              <a:gd name="connsiteY137" fmla="*/ 4166310 h 4267200"/>
              <a:gd name="connsiteX138" fmla="*/ 5547022 w 12192000"/>
              <a:gd name="connsiteY138" fmla="*/ 3607838 h 4267200"/>
              <a:gd name="connsiteX139" fmla="*/ 5515964 w 12192000"/>
              <a:gd name="connsiteY139" fmla="*/ 3378541 h 4267200"/>
              <a:gd name="connsiteX140" fmla="*/ 5453702 w 12192000"/>
              <a:gd name="connsiteY140" fmla="*/ 3090882 h 4267200"/>
              <a:gd name="connsiteX141" fmla="*/ 9790480 w 12192000"/>
              <a:gd name="connsiteY141" fmla="*/ 3078533 h 4267200"/>
              <a:gd name="connsiteX142" fmla="*/ 9763295 w 12192000"/>
              <a:gd name="connsiteY142" fmla="*/ 3245370 h 4267200"/>
              <a:gd name="connsiteX143" fmla="*/ 9736458 w 12192000"/>
              <a:gd name="connsiteY143" fmla="*/ 3758413 h 4267200"/>
              <a:gd name="connsiteX144" fmla="*/ 9763499 w 12192000"/>
              <a:gd name="connsiteY144" fmla="*/ 3528057 h 4267200"/>
              <a:gd name="connsiteX145" fmla="*/ 9793906 w 12192000"/>
              <a:gd name="connsiteY145" fmla="*/ 3231157 h 4267200"/>
              <a:gd name="connsiteX146" fmla="*/ 9791874 w 12192000"/>
              <a:gd name="connsiteY146" fmla="*/ 3142788 h 4267200"/>
              <a:gd name="connsiteX147" fmla="*/ 9790480 w 12192000"/>
              <a:gd name="connsiteY147" fmla="*/ 3078533 h 4267200"/>
              <a:gd name="connsiteX148" fmla="*/ 1238695 w 12192000"/>
              <a:gd name="connsiteY148" fmla="*/ 3076820 h 4267200"/>
              <a:gd name="connsiteX149" fmla="*/ 716371 w 12192000"/>
              <a:gd name="connsiteY149" fmla="*/ 3293249 h 4267200"/>
              <a:gd name="connsiteX150" fmla="*/ 579522 w 12192000"/>
              <a:gd name="connsiteY150" fmla="*/ 3371759 h 4267200"/>
              <a:gd name="connsiteX151" fmla="*/ 600288 w 12192000"/>
              <a:gd name="connsiteY151" fmla="*/ 3365555 h 4267200"/>
              <a:gd name="connsiteX152" fmla="*/ 840692 w 12192000"/>
              <a:gd name="connsiteY152" fmla="*/ 3284921 h 4267200"/>
              <a:gd name="connsiteX153" fmla="*/ 979248 w 12192000"/>
              <a:gd name="connsiteY153" fmla="*/ 3221003 h 4267200"/>
              <a:gd name="connsiteX154" fmla="*/ 1053282 w 12192000"/>
              <a:gd name="connsiteY154" fmla="*/ 3185247 h 4267200"/>
              <a:gd name="connsiteX155" fmla="*/ 1320603 w 12192000"/>
              <a:gd name="connsiteY155" fmla="*/ 3081281 h 4267200"/>
              <a:gd name="connsiteX156" fmla="*/ 1238695 w 12192000"/>
              <a:gd name="connsiteY156" fmla="*/ 3076820 h 4267200"/>
              <a:gd name="connsiteX157" fmla="*/ 5425627 w 12192000"/>
              <a:gd name="connsiteY157" fmla="*/ 2954192 h 4267200"/>
              <a:gd name="connsiteX158" fmla="*/ 5470770 w 12192000"/>
              <a:gd name="connsiteY158" fmla="*/ 3005435 h 4267200"/>
              <a:gd name="connsiteX159" fmla="*/ 5567647 w 12192000"/>
              <a:gd name="connsiteY159" fmla="*/ 4190286 h 4267200"/>
              <a:gd name="connsiteX160" fmla="*/ 5545854 w 12192000"/>
              <a:gd name="connsiteY160" fmla="*/ 4267200 h 4267200"/>
              <a:gd name="connsiteX161" fmla="*/ 5391871 w 12192000"/>
              <a:gd name="connsiteY161" fmla="*/ 4267200 h 4267200"/>
              <a:gd name="connsiteX162" fmla="*/ 5318171 w 12192000"/>
              <a:gd name="connsiteY162" fmla="*/ 4175818 h 4267200"/>
              <a:gd name="connsiteX163" fmla="*/ 4943646 w 12192000"/>
              <a:gd name="connsiteY163" fmla="*/ 3822916 h 4267200"/>
              <a:gd name="connsiteX164" fmla="*/ 4594837 w 12192000"/>
              <a:gd name="connsiteY164" fmla="*/ 3532274 h 4267200"/>
              <a:gd name="connsiteX165" fmla="*/ 4441737 w 12192000"/>
              <a:gd name="connsiteY165" fmla="*/ 3399734 h 4267200"/>
              <a:gd name="connsiteX166" fmla="*/ 4431236 w 12192000"/>
              <a:gd name="connsiteY166" fmla="*/ 3400954 h 4267200"/>
              <a:gd name="connsiteX167" fmla="*/ 4557150 w 12192000"/>
              <a:gd name="connsiteY167" fmla="*/ 3510023 h 4267200"/>
              <a:gd name="connsiteX168" fmla="*/ 4856936 w 12192000"/>
              <a:gd name="connsiteY168" fmla="*/ 3809146 h 4267200"/>
              <a:gd name="connsiteX169" fmla="*/ 5111996 w 12192000"/>
              <a:gd name="connsiteY169" fmla="*/ 4065759 h 4267200"/>
              <a:gd name="connsiteX170" fmla="*/ 5246890 w 12192000"/>
              <a:gd name="connsiteY170" fmla="*/ 4187633 h 4267200"/>
              <a:gd name="connsiteX171" fmla="*/ 5347266 w 12192000"/>
              <a:gd name="connsiteY171" fmla="*/ 4267200 h 4267200"/>
              <a:gd name="connsiteX172" fmla="*/ 5164092 w 12192000"/>
              <a:gd name="connsiteY172" fmla="*/ 4267200 h 4267200"/>
              <a:gd name="connsiteX173" fmla="*/ 5108945 w 12192000"/>
              <a:gd name="connsiteY173" fmla="*/ 4232176 h 4267200"/>
              <a:gd name="connsiteX174" fmla="*/ 4294126 w 12192000"/>
              <a:gd name="connsiteY174" fmla="*/ 3303048 h 4267200"/>
              <a:gd name="connsiteX175" fmla="*/ 4305321 w 12192000"/>
              <a:gd name="connsiteY175" fmla="*/ 3256953 h 4267200"/>
              <a:gd name="connsiteX176" fmla="*/ 4949299 w 12192000"/>
              <a:gd name="connsiteY176" fmla="*/ 3766336 h 4267200"/>
              <a:gd name="connsiteX177" fmla="*/ 5291452 w 12192000"/>
              <a:gd name="connsiteY177" fmla="*/ 4076801 h 4267200"/>
              <a:gd name="connsiteX178" fmla="*/ 5434998 w 12192000"/>
              <a:gd name="connsiteY178" fmla="*/ 4254100 h 4267200"/>
              <a:gd name="connsiteX179" fmla="*/ 5351015 w 12192000"/>
              <a:gd name="connsiteY179" fmla="*/ 3760989 h 4267200"/>
              <a:gd name="connsiteX180" fmla="*/ 5413780 w 12192000"/>
              <a:gd name="connsiteY180" fmla="*/ 2966265 h 4267200"/>
              <a:gd name="connsiteX181" fmla="*/ 5425627 w 12192000"/>
              <a:gd name="connsiteY181" fmla="*/ 2954192 h 4267200"/>
              <a:gd name="connsiteX182" fmla="*/ 8380397 w 12192000"/>
              <a:gd name="connsiteY182" fmla="*/ 2896659 h 4267200"/>
              <a:gd name="connsiteX183" fmla="*/ 8634801 w 12192000"/>
              <a:gd name="connsiteY183" fmla="*/ 3304169 h 4267200"/>
              <a:gd name="connsiteX184" fmla="*/ 8971448 w 12192000"/>
              <a:gd name="connsiteY184" fmla="*/ 3675946 h 4267200"/>
              <a:gd name="connsiteX185" fmla="*/ 8820691 w 12192000"/>
              <a:gd name="connsiteY185" fmla="*/ 3486482 h 4267200"/>
              <a:gd name="connsiteX186" fmla="*/ 8807612 w 12192000"/>
              <a:gd name="connsiteY186" fmla="*/ 3467256 h 4267200"/>
              <a:gd name="connsiteX187" fmla="*/ 8556796 w 12192000"/>
              <a:gd name="connsiteY187" fmla="*/ 3116474 h 4267200"/>
              <a:gd name="connsiteX188" fmla="*/ 8427018 w 12192000"/>
              <a:gd name="connsiteY188" fmla="*/ 2948853 h 4267200"/>
              <a:gd name="connsiteX189" fmla="*/ 8380397 w 12192000"/>
              <a:gd name="connsiteY189" fmla="*/ 2896659 h 4267200"/>
              <a:gd name="connsiteX190" fmla="*/ 9831020 w 12192000"/>
              <a:gd name="connsiteY190" fmla="*/ 2871730 h 4267200"/>
              <a:gd name="connsiteX191" fmla="*/ 9827707 w 12192000"/>
              <a:gd name="connsiteY191" fmla="*/ 2915231 h 4267200"/>
              <a:gd name="connsiteX192" fmla="*/ 9820699 w 12192000"/>
              <a:gd name="connsiteY192" fmla="*/ 3051540 h 4267200"/>
              <a:gd name="connsiteX193" fmla="*/ 9822525 w 12192000"/>
              <a:gd name="connsiteY193" fmla="*/ 3140814 h 4267200"/>
              <a:gd name="connsiteX194" fmla="*/ 9824704 w 12192000"/>
              <a:gd name="connsiteY194" fmla="*/ 3230628 h 4267200"/>
              <a:gd name="connsiteX195" fmla="*/ 9793821 w 12192000"/>
              <a:gd name="connsiteY195" fmla="*/ 3531652 h 4267200"/>
              <a:gd name="connsiteX196" fmla="*/ 9767436 w 12192000"/>
              <a:gd name="connsiteY196" fmla="*/ 3750864 h 4267200"/>
              <a:gd name="connsiteX197" fmla="*/ 9814477 w 12192000"/>
              <a:gd name="connsiteY197" fmla="*/ 3662531 h 4267200"/>
              <a:gd name="connsiteX198" fmla="*/ 9831020 w 12192000"/>
              <a:gd name="connsiteY198" fmla="*/ 2871730 h 4267200"/>
              <a:gd name="connsiteX199" fmla="*/ 8380521 w 12192000"/>
              <a:gd name="connsiteY199" fmla="*/ 2850596 h 4267200"/>
              <a:gd name="connsiteX200" fmla="*/ 8451446 w 12192000"/>
              <a:gd name="connsiteY200" fmla="*/ 2928627 h 4267200"/>
              <a:gd name="connsiteX201" fmla="*/ 8582269 w 12192000"/>
              <a:gd name="connsiteY201" fmla="*/ 3097880 h 4267200"/>
              <a:gd name="connsiteX202" fmla="*/ 8833783 w 12192000"/>
              <a:gd name="connsiteY202" fmla="*/ 3449753 h 4267200"/>
              <a:gd name="connsiteX203" fmla="*/ 8846863 w 12192000"/>
              <a:gd name="connsiteY203" fmla="*/ 3468981 h 4267200"/>
              <a:gd name="connsiteX204" fmla="*/ 8960046 w 12192000"/>
              <a:gd name="connsiteY204" fmla="*/ 3620389 h 4267200"/>
              <a:gd name="connsiteX205" fmla="*/ 8380521 w 12192000"/>
              <a:gd name="connsiteY205" fmla="*/ 2850596 h 4267200"/>
              <a:gd name="connsiteX206" fmla="*/ 9854151 w 12192000"/>
              <a:gd name="connsiteY206" fmla="*/ 2642862 h 4267200"/>
              <a:gd name="connsiteX207" fmla="*/ 9871341 w 12192000"/>
              <a:gd name="connsiteY207" fmla="*/ 2659697 h 4267200"/>
              <a:gd name="connsiteX208" fmla="*/ 9966678 w 12192000"/>
              <a:gd name="connsiteY208" fmla="*/ 3423399 h 4267200"/>
              <a:gd name="connsiteX209" fmla="*/ 9880832 w 12192000"/>
              <a:gd name="connsiteY209" fmla="*/ 3700562 h 4267200"/>
              <a:gd name="connsiteX210" fmla="*/ 9896024 w 12192000"/>
              <a:gd name="connsiteY210" fmla="*/ 4178295 h 4267200"/>
              <a:gd name="connsiteX211" fmla="*/ 10028060 w 12192000"/>
              <a:gd name="connsiteY211" fmla="*/ 4267200 h 4267200"/>
              <a:gd name="connsiteX212" fmla="*/ 9651813 w 12192000"/>
              <a:gd name="connsiteY212" fmla="*/ 4267200 h 4267200"/>
              <a:gd name="connsiteX213" fmla="*/ 9814527 w 12192000"/>
              <a:gd name="connsiteY213" fmla="*/ 4248048 h 4267200"/>
              <a:gd name="connsiteX214" fmla="*/ 9615182 w 12192000"/>
              <a:gd name="connsiteY214" fmla="*/ 4220499 h 4267200"/>
              <a:gd name="connsiteX215" fmla="*/ 9465210 w 12192000"/>
              <a:gd name="connsiteY215" fmla="*/ 4242240 h 4267200"/>
              <a:gd name="connsiteX216" fmla="*/ 9387108 w 12192000"/>
              <a:gd name="connsiteY216" fmla="*/ 4267200 h 4267200"/>
              <a:gd name="connsiteX217" fmla="*/ 9268441 w 12192000"/>
              <a:gd name="connsiteY217" fmla="*/ 4267200 h 4267200"/>
              <a:gd name="connsiteX218" fmla="*/ 9307676 w 12192000"/>
              <a:gd name="connsiteY218" fmla="*/ 4251276 h 4267200"/>
              <a:gd name="connsiteX219" fmla="*/ 9761570 w 12192000"/>
              <a:gd name="connsiteY219" fmla="*/ 4182283 h 4267200"/>
              <a:gd name="connsiteX220" fmla="*/ 9368237 w 12192000"/>
              <a:gd name="connsiteY220" fmla="*/ 3949470 h 4267200"/>
              <a:gd name="connsiteX221" fmla="*/ 9354614 w 12192000"/>
              <a:gd name="connsiteY221" fmla="*/ 3951288 h 4267200"/>
              <a:gd name="connsiteX222" fmla="*/ 8364351 w 12192000"/>
              <a:gd name="connsiteY222" fmla="*/ 4159267 h 4267200"/>
              <a:gd name="connsiteX223" fmla="*/ 8386567 w 12192000"/>
              <a:gd name="connsiteY223" fmla="*/ 4119760 h 4267200"/>
              <a:gd name="connsiteX224" fmla="*/ 9231713 w 12192000"/>
              <a:gd name="connsiteY224" fmla="*/ 3873539 h 4267200"/>
              <a:gd name="connsiteX225" fmla="*/ 9023301 w 12192000"/>
              <a:gd name="connsiteY225" fmla="*/ 3763109 h 4267200"/>
              <a:gd name="connsiteX226" fmla="*/ 9010556 w 12192000"/>
              <a:gd name="connsiteY226" fmla="*/ 3758998 h 4267200"/>
              <a:gd name="connsiteX227" fmla="*/ 8604324 w 12192000"/>
              <a:gd name="connsiteY227" fmla="*/ 3417171 h 4267200"/>
              <a:gd name="connsiteX228" fmla="*/ 8218577 w 12192000"/>
              <a:gd name="connsiteY228" fmla="*/ 2770227 h 4267200"/>
              <a:gd name="connsiteX229" fmla="*/ 8222774 w 12192000"/>
              <a:gd name="connsiteY229" fmla="*/ 2749954 h 4267200"/>
              <a:gd name="connsiteX230" fmla="*/ 8297623 w 12192000"/>
              <a:gd name="connsiteY230" fmla="*/ 2731935 h 4267200"/>
              <a:gd name="connsiteX231" fmla="*/ 9090618 w 12192000"/>
              <a:gd name="connsiteY231" fmla="*/ 3716225 h 4267200"/>
              <a:gd name="connsiteX232" fmla="*/ 9762441 w 12192000"/>
              <a:gd name="connsiteY232" fmla="*/ 4093587 h 4267200"/>
              <a:gd name="connsiteX233" fmla="*/ 9717826 w 12192000"/>
              <a:gd name="connsiteY233" fmla="*/ 3916719 h 4267200"/>
              <a:gd name="connsiteX234" fmla="*/ 9713123 w 12192000"/>
              <a:gd name="connsiteY234" fmla="*/ 3916663 h 4267200"/>
              <a:gd name="connsiteX235" fmla="*/ 9175594 w 12192000"/>
              <a:gd name="connsiteY235" fmla="*/ 3326950 h 4267200"/>
              <a:gd name="connsiteX236" fmla="*/ 9253941 w 12192000"/>
              <a:gd name="connsiteY236" fmla="*/ 3287566 h 4267200"/>
              <a:gd name="connsiteX237" fmla="*/ 9625671 w 12192000"/>
              <a:gd name="connsiteY237" fmla="*/ 3639960 h 4267200"/>
              <a:gd name="connsiteX238" fmla="*/ 9656881 w 12192000"/>
              <a:gd name="connsiteY238" fmla="*/ 3333361 h 4267200"/>
              <a:gd name="connsiteX239" fmla="*/ 9782066 w 12192000"/>
              <a:gd name="connsiteY239" fmla="*/ 2680771 h 4267200"/>
              <a:gd name="connsiteX240" fmla="*/ 9854151 w 12192000"/>
              <a:gd name="connsiteY240" fmla="*/ 2642862 h 4267200"/>
              <a:gd name="connsiteX241" fmla="*/ 11114299 w 12192000"/>
              <a:gd name="connsiteY241" fmla="*/ 2390555 h 4267200"/>
              <a:gd name="connsiteX242" fmla="*/ 11113373 w 12192000"/>
              <a:gd name="connsiteY242" fmla="*/ 2392739 h 4267200"/>
              <a:gd name="connsiteX243" fmla="*/ 11117197 w 12192000"/>
              <a:gd name="connsiteY243" fmla="*/ 2394358 h 4267200"/>
              <a:gd name="connsiteX244" fmla="*/ 11114299 w 12192000"/>
              <a:gd name="connsiteY244" fmla="*/ 2390555 h 4267200"/>
              <a:gd name="connsiteX245" fmla="*/ 10506276 w 12192000"/>
              <a:gd name="connsiteY245" fmla="*/ 2118977 h 4267200"/>
              <a:gd name="connsiteX246" fmla="*/ 10431542 w 12192000"/>
              <a:gd name="connsiteY246" fmla="*/ 2525128 h 4267200"/>
              <a:gd name="connsiteX247" fmla="*/ 10391375 w 12192000"/>
              <a:gd name="connsiteY247" fmla="*/ 2667145 h 4267200"/>
              <a:gd name="connsiteX248" fmla="*/ 10355047 w 12192000"/>
              <a:gd name="connsiteY248" fmla="*/ 2832031 h 4267200"/>
              <a:gd name="connsiteX249" fmla="*/ 10336080 w 12192000"/>
              <a:gd name="connsiteY249" fmla="*/ 2927011 h 4267200"/>
              <a:gd name="connsiteX250" fmla="*/ 10389394 w 12192000"/>
              <a:gd name="connsiteY250" fmla="*/ 2782834 h 4267200"/>
              <a:gd name="connsiteX251" fmla="*/ 10506276 w 12192000"/>
              <a:gd name="connsiteY251" fmla="*/ 2118977 h 4267200"/>
              <a:gd name="connsiteX252" fmla="*/ 11538179 w 12192000"/>
              <a:gd name="connsiteY252" fmla="*/ 2090376 h 4267200"/>
              <a:gd name="connsiteX253" fmla="*/ 11577479 w 12192000"/>
              <a:gd name="connsiteY253" fmla="*/ 2228695 h 4267200"/>
              <a:gd name="connsiteX254" fmla="*/ 11586754 w 12192000"/>
              <a:gd name="connsiteY254" fmla="*/ 2266098 h 4267200"/>
              <a:gd name="connsiteX255" fmla="*/ 11609011 w 12192000"/>
              <a:gd name="connsiteY255" fmla="*/ 2353427 h 4267200"/>
              <a:gd name="connsiteX256" fmla="*/ 11761579 w 12192000"/>
              <a:gd name="connsiteY256" fmla="*/ 2703223 h 4267200"/>
              <a:gd name="connsiteX257" fmla="*/ 11877711 w 12192000"/>
              <a:gd name="connsiteY257" fmla="*/ 2947465 h 4267200"/>
              <a:gd name="connsiteX258" fmla="*/ 11538179 w 12192000"/>
              <a:gd name="connsiteY258" fmla="*/ 2090376 h 4267200"/>
              <a:gd name="connsiteX259" fmla="*/ 6604735 w 12192000"/>
              <a:gd name="connsiteY259" fmla="*/ 2041381 h 4267200"/>
              <a:gd name="connsiteX260" fmla="*/ 7204487 w 12192000"/>
              <a:gd name="connsiteY260" fmla="*/ 2742112 h 4267200"/>
              <a:gd name="connsiteX261" fmla="*/ 7131592 w 12192000"/>
              <a:gd name="connsiteY261" fmla="*/ 2672096 h 4267200"/>
              <a:gd name="connsiteX262" fmla="*/ 6996344 w 12192000"/>
              <a:gd name="connsiteY262" fmla="*/ 2518310 h 4267200"/>
              <a:gd name="connsiteX263" fmla="*/ 6735495 w 12192000"/>
              <a:gd name="connsiteY263" fmla="*/ 2196890 h 4267200"/>
              <a:gd name="connsiteX264" fmla="*/ 6721901 w 12192000"/>
              <a:gd name="connsiteY264" fmla="*/ 2179274 h 4267200"/>
              <a:gd name="connsiteX265" fmla="*/ 6604735 w 12192000"/>
              <a:gd name="connsiteY265" fmla="*/ 2041381 h 4267200"/>
              <a:gd name="connsiteX266" fmla="*/ 11488421 w 12192000"/>
              <a:gd name="connsiteY266" fmla="*/ 2034549 h 4267200"/>
              <a:gd name="connsiteX267" fmla="*/ 11840356 w 12192000"/>
              <a:gd name="connsiteY267" fmla="*/ 2932293 h 4267200"/>
              <a:gd name="connsiteX268" fmla="*/ 11736331 w 12192000"/>
              <a:gd name="connsiteY268" fmla="*/ 2715710 h 4267200"/>
              <a:gd name="connsiteX269" fmla="*/ 11581560 w 12192000"/>
              <a:gd name="connsiteY269" fmla="*/ 2360474 h 4267200"/>
              <a:gd name="connsiteX270" fmla="*/ 11558442 w 12192000"/>
              <a:gd name="connsiteY270" fmla="*/ 2272139 h 4267200"/>
              <a:gd name="connsiteX271" fmla="*/ 11549169 w 12192000"/>
              <a:gd name="connsiteY271" fmla="*/ 2234734 h 4267200"/>
              <a:gd name="connsiteX272" fmla="*/ 11488421 w 12192000"/>
              <a:gd name="connsiteY272" fmla="*/ 2034549 h 4267200"/>
              <a:gd name="connsiteX273" fmla="*/ 10468916 w 12192000"/>
              <a:gd name="connsiteY273" fmla="*/ 2032338 h 4267200"/>
              <a:gd name="connsiteX274" fmla="*/ 10421480 w 12192000"/>
              <a:gd name="connsiteY274" fmla="*/ 2185446 h 4267200"/>
              <a:gd name="connsiteX275" fmla="*/ 10351264 w 12192000"/>
              <a:gd name="connsiteY275" fmla="*/ 2591574 h 4267200"/>
              <a:gd name="connsiteX276" fmla="*/ 10294485 w 12192000"/>
              <a:gd name="connsiteY276" fmla="*/ 2991809 h 4267200"/>
              <a:gd name="connsiteX277" fmla="*/ 10327850 w 12192000"/>
              <a:gd name="connsiteY277" fmla="*/ 2826310 h 4267200"/>
              <a:gd name="connsiteX278" fmla="*/ 10364099 w 12192000"/>
              <a:gd name="connsiteY278" fmla="*/ 2660098 h 4267200"/>
              <a:gd name="connsiteX279" fmla="*/ 10404725 w 12192000"/>
              <a:gd name="connsiteY279" fmla="*/ 2516991 h 4267200"/>
              <a:gd name="connsiteX280" fmla="*/ 10478071 w 12192000"/>
              <a:gd name="connsiteY280" fmla="*/ 2114122 h 4267200"/>
              <a:gd name="connsiteX281" fmla="*/ 10468916 w 12192000"/>
              <a:gd name="connsiteY281" fmla="*/ 2032338 h 4267200"/>
              <a:gd name="connsiteX282" fmla="*/ 10573132 w 12192000"/>
              <a:gd name="connsiteY282" fmla="*/ 1991479 h 4267200"/>
              <a:gd name="connsiteX283" fmla="*/ 11066880 w 12192000"/>
              <a:gd name="connsiteY283" fmla="*/ 2371770 h 4267200"/>
              <a:gd name="connsiteX284" fmla="*/ 10573132 w 12192000"/>
              <a:gd name="connsiteY284" fmla="*/ 1991479 h 4267200"/>
              <a:gd name="connsiteX285" fmla="*/ 6591670 w 12192000"/>
              <a:gd name="connsiteY285" fmla="*/ 1988277 h 4267200"/>
              <a:gd name="connsiteX286" fmla="*/ 6747349 w 12192000"/>
              <a:gd name="connsiteY286" fmla="*/ 2160069 h 4267200"/>
              <a:gd name="connsiteX287" fmla="*/ 6760943 w 12192000"/>
              <a:gd name="connsiteY287" fmla="*/ 2177686 h 4267200"/>
              <a:gd name="connsiteX288" fmla="*/ 7021065 w 12192000"/>
              <a:gd name="connsiteY288" fmla="*/ 2498102 h 4267200"/>
              <a:gd name="connsiteX289" fmla="*/ 7155223 w 12192000"/>
              <a:gd name="connsiteY289" fmla="*/ 2650386 h 4267200"/>
              <a:gd name="connsiteX290" fmla="*/ 7203167 w 12192000"/>
              <a:gd name="connsiteY290" fmla="*/ 2697288 h 4267200"/>
              <a:gd name="connsiteX291" fmla="*/ 6937703 w 12192000"/>
              <a:gd name="connsiteY291" fmla="*/ 2321981 h 4267200"/>
              <a:gd name="connsiteX292" fmla="*/ 6591670 w 12192000"/>
              <a:gd name="connsiteY292" fmla="*/ 1988277 h 4267200"/>
              <a:gd name="connsiteX293" fmla="*/ 5798671 w 12192000"/>
              <a:gd name="connsiteY293" fmla="*/ 1981601 h 4267200"/>
              <a:gd name="connsiteX294" fmla="*/ 5754709 w 12192000"/>
              <a:gd name="connsiteY294" fmla="*/ 2071454 h 4267200"/>
              <a:gd name="connsiteX295" fmla="*/ 5763044 w 12192000"/>
              <a:gd name="connsiteY295" fmla="*/ 2842206 h 4267200"/>
              <a:gd name="connsiteX296" fmla="*/ 5764974 w 12192000"/>
              <a:gd name="connsiteY296" fmla="*/ 2799609 h 4267200"/>
              <a:gd name="connsiteX297" fmla="*/ 5767665 w 12192000"/>
              <a:gd name="connsiteY297" fmla="*/ 2666409 h 4267200"/>
              <a:gd name="connsiteX298" fmla="*/ 5763055 w 12192000"/>
              <a:gd name="connsiteY298" fmla="*/ 2579705 h 4267200"/>
              <a:gd name="connsiteX299" fmla="*/ 5758079 w 12192000"/>
              <a:gd name="connsiteY299" fmla="*/ 2492508 h 4267200"/>
              <a:gd name="connsiteX300" fmla="*/ 5779325 w 12192000"/>
              <a:gd name="connsiteY300" fmla="*/ 2197069 h 4267200"/>
              <a:gd name="connsiteX301" fmla="*/ 5798671 w 12192000"/>
              <a:gd name="connsiteY301" fmla="*/ 1981601 h 4267200"/>
              <a:gd name="connsiteX302" fmla="*/ 5829202 w 12192000"/>
              <a:gd name="connsiteY302" fmla="*/ 1971679 h 4267200"/>
              <a:gd name="connsiteX303" fmla="*/ 5809558 w 12192000"/>
              <a:gd name="connsiteY303" fmla="*/ 2198043 h 4267200"/>
              <a:gd name="connsiteX304" fmla="*/ 5788653 w 12192000"/>
              <a:gd name="connsiteY304" fmla="*/ 2489430 h 4267200"/>
              <a:gd name="connsiteX305" fmla="*/ 5793439 w 12192000"/>
              <a:gd name="connsiteY305" fmla="*/ 2575235 h 4267200"/>
              <a:gd name="connsiteX306" fmla="*/ 5796837 w 12192000"/>
              <a:gd name="connsiteY306" fmla="*/ 2637633 h 4267200"/>
              <a:gd name="connsiteX307" fmla="*/ 5818614 w 12192000"/>
              <a:gd name="connsiteY307" fmla="*/ 2473055 h 4267200"/>
              <a:gd name="connsiteX308" fmla="*/ 5829202 w 12192000"/>
              <a:gd name="connsiteY308" fmla="*/ 1971679 h 4267200"/>
              <a:gd name="connsiteX309" fmla="*/ 10578769 w 12192000"/>
              <a:gd name="connsiteY309" fmla="*/ 1962963 h 4267200"/>
              <a:gd name="connsiteX310" fmla="*/ 11073823 w 12192000"/>
              <a:gd name="connsiteY310" fmla="*/ 2338658 h 4267200"/>
              <a:gd name="connsiteX311" fmla="*/ 10578769 w 12192000"/>
              <a:gd name="connsiteY311" fmla="*/ 1962963 h 4267200"/>
              <a:gd name="connsiteX312" fmla="*/ 5911389 w 12192000"/>
              <a:gd name="connsiteY312" fmla="*/ 1898371 h 4267200"/>
              <a:gd name="connsiteX313" fmla="*/ 6237627 w 12192000"/>
              <a:gd name="connsiteY313" fmla="*/ 2231921 h 4267200"/>
              <a:gd name="connsiteX314" fmla="*/ 5911389 w 12192000"/>
              <a:gd name="connsiteY314" fmla="*/ 1898371 h 4267200"/>
              <a:gd name="connsiteX315" fmla="*/ 6944437 w 12192000"/>
              <a:gd name="connsiteY315" fmla="*/ 1575402 h 4267200"/>
              <a:gd name="connsiteX316" fmla="*/ 6304730 w 12192000"/>
              <a:gd name="connsiteY316" fmla="*/ 1766654 h 4267200"/>
              <a:gd name="connsiteX317" fmla="*/ 6944437 w 12192000"/>
              <a:gd name="connsiteY317" fmla="*/ 1575402 h 4267200"/>
              <a:gd name="connsiteX318" fmla="*/ 7019523 w 12192000"/>
              <a:gd name="connsiteY318" fmla="*/ 1519450 h 4267200"/>
              <a:gd name="connsiteX319" fmla="*/ 6298091 w 12192000"/>
              <a:gd name="connsiteY319" fmla="*/ 1737122 h 4267200"/>
              <a:gd name="connsiteX320" fmla="*/ 7019523 w 12192000"/>
              <a:gd name="connsiteY320" fmla="*/ 1519450 h 4267200"/>
              <a:gd name="connsiteX321" fmla="*/ 2399523 w 12192000"/>
              <a:gd name="connsiteY321" fmla="*/ 1428234 h 4267200"/>
              <a:gd name="connsiteX322" fmla="*/ 2224982 w 12192000"/>
              <a:gd name="connsiteY322" fmla="*/ 1826201 h 4267200"/>
              <a:gd name="connsiteX323" fmla="*/ 2096099 w 12192000"/>
              <a:gd name="connsiteY323" fmla="*/ 2345900 h 4267200"/>
              <a:gd name="connsiteX324" fmla="*/ 2283317 w 12192000"/>
              <a:gd name="connsiteY324" fmla="*/ 1796925 h 4267200"/>
              <a:gd name="connsiteX325" fmla="*/ 2448558 w 12192000"/>
              <a:gd name="connsiteY325" fmla="*/ 1373435 h 4267200"/>
              <a:gd name="connsiteX326" fmla="*/ 2312521 w 12192000"/>
              <a:gd name="connsiteY326" fmla="*/ 1806140 h 4267200"/>
              <a:gd name="connsiteX327" fmla="*/ 2127533 w 12192000"/>
              <a:gd name="connsiteY327" fmla="*/ 2348380 h 4267200"/>
              <a:gd name="connsiteX328" fmla="*/ 2358080 w 12192000"/>
              <a:gd name="connsiteY328" fmla="*/ 1866134 h 4267200"/>
              <a:gd name="connsiteX329" fmla="*/ 2407436 w 12192000"/>
              <a:gd name="connsiteY329" fmla="*/ 1651070 h 4267200"/>
              <a:gd name="connsiteX330" fmla="*/ 2448558 w 12192000"/>
              <a:gd name="connsiteY330" fmla="*/ 1373435 h 4267200"/>
              <a:gd name="connsiteX331" fmla="*/ 278707 w 12192000"/>
              <a:gd name="connsiteY331" fmla="*/ 1352270 h 4267200"/>
              <a:gd name="connsiteX332" fmla="*/ 321570 w 12192000"/>
              <a:gd name="connsiteY332" fmla="*/ 1861610 h 4267200"/>
              <a:gd name="connsiteX333" fmla="*/ 294281 w 12192000"/>
              <a:gd name="connsiteY333" fmla="*/ 1440658 h 4267200"/>
              <a:gd name="connsiteX334" fmla="*/ 1423821 w 12192000"/>
              <a:gd name="connsiteY334" fmla="*/ 1351958 h 4267200"/>
              <a:gd name="connsiteX335" fmla="*/ 1638521 w 12192000"/>
              <a:gd name="connsiteY335" fmla="*/ 1908470 h 4267200"/>
              <a:gd name="connsiteX336" fmla="*/ 1754199 w 12192000"/>
              <a:gd name="connsiteY336" fmla="*/ 2149284 h 4267200"/>
              <a:gd name="connsiteX337" fmla="*/ 1908359 w 12192000"/>
              <a:gd name="connsiteY337" fmla="*/ 2364988 h 4267200"/>
              <a:gd name="connsiteX338" fmla="*/ 1647661 w 12192000"/>
              <a:gd name="connsiteY338" fmla="*/ 1825945 h 4267200"/>
              <a:gd name="connsiteX339" fmla="*/ 1423821 w 12192000"/>
              <a:gd name="connsiteY339" fmla="*/ 1351958 h 4267200"/>
              <a:gd name="connsiteX340" fmla="*/ 9518298 w 12192000"/>
              <a:gd name="connsiteY340" fmla="*/ 1338235 h 4267200"/>
              <a:gd name="connsiteX341" fmla="*/ 9838009 w 12192000"/>
              <a:gd name="connsiteY341" fmla="*/ 2272553 h 4267200"/>
              <a:gd name="connsiteX342" fmla="*/ 9805906 w 12192000"/>
              <a:gd name="connsiteY342" fmla="*/ 2159819 h 4267200"/>
              <a:gd name="connsiteX343" fmla="*/ 9801623 w 12192000"/>
              <a:gd name="connsiteY343" fmla="*/ 2142555 h 4267200"/>
              <a:gd name="connsiteX344" fmla="*/ 9628671 w 12192000"/>
              <a:gd name="connsiteY344" fmla="*/ 1617375 h 4267200"/>
              <a:gd name="connsiteX345" fmla="*/ 9598299 w 12192000"/>
              <a:gd name="connsiteY345" fmla="*/ 1544643 h 4267200"/>
              <a:gd name="connsiteX346" fmla="*/ 9518298 w 12192000"/>
              <a:gd name="connsiteY346" fmla="*/ 1338235 h 4267200"/>
              <a:gd name="connsiteX347" fmla="*/ 1431890 w 12192000"/>
              <a:gd name="connsiteY347" fmla="*/ 1306475 h 4267200"/>
              <a:gd name="connsiteX348" fmla="*/ 1507597 w 12192000"/>
              <a:gd name="connsiteY348" fmla="*/ 1446132 h 4267200"/>
              <a:gd name="connsiteX349" fmla="*/ 1674586 w 12192000"/>
              <a:gd name="connsiteY349" fmla="*/ 1813832 h 4267200"/>
              <a:gd name="connsiteX350" fmla="*/ 1815950 w 12192000"/>
              <a:gd name="connsiteY350" fmla="*/ 2128564 h 4267200"/>
              <a:gd name="connsiteX351" fmla="*/ 1984242 w 12192000"/>
              <a:gd name="connsiteY351" fmla="*/ 2430829 h 4267200"/>
              <a:gd name="connsiteX352" fmla="*/ 2014023 w 12192000"/>
              <a:gd name="connsiteY352" fmla="*/ 2450995 h 4267200"/>
              <a:gd name="connsiteX353" fmla="*/ 1747337 w 12192000"/>
              <a:gd name="connsiteY353" fmla="*/ 1855264 h 4267200"/>
              <a:gd name="connsiteX354" fmla="*/ 1533749 w 12192000"/>
              <a:gd name="connsiteY354" fmla="*/ 1478656 h 4267200"/>
              <a:gd name="connsiteX355" fmla="*/ 1431890 w 12192000"/>
              <a:gd name="connsiteY355" fmla="*/ 1306475 h 4267200"/>
              <a:gd name="connsiteX356" fmla="*/ 5052692 w 12192000"/>
              <a:gd name="connsiteY356" fmla="*/ 1292994 h 4267200"/>
              <a:gd name="connsiteX357" fmla="*/ 5200661 w 12192000"/>
              <a:gd name="connsiteY357" fmla="*/ 1635186 h 4267200"/>
              <a:gd name="connsiteX358" fmla="*/ 5297138 w 12192000"/>
              <a:gd name="connsiteY358" fmla="*/ 1906351 h 4267200"/>
              <a:gd name="connsiteX359" fmla="*/ 5052692 w 12192000"/>
              <a:gd name="connsiteY359" fmla="*/ 1292994 h 4267200"/>
              <a:gd name="connsiteX360" fmla="*/ 9528078 w 12192000"/>
              <a:gd name="connsiteY360" fmla="*/ 1278636 h 4267200"/>
              <a:gd name="connsiteX361" fmla="*/ 9623946 w 12192000"/>
              <a:gd name="connsiteY361" fmla="*/ 1534260 h 4267200"/>
              <a:gd name="connsiteX362" fmla="*/ 9654858 w 12192000"/>
              <a:gd name="connsiteY362" fmla="*/ 1607218 h 4267200"/>
              <a:gd name="connsiteX363" fmla="*/ 9826304 w 12192000"/>
              <a:gd name="connsiteY363" fmla="*/ 2125320 h 4267200"/>
              <a:gd name="connsiteX364" fmla="*/ 9701198 w 12192000"/>
              <a:gd name="connsiteY364" fmla="*/ 1646797 h 4267200"/>
              <a:gd name="connsiteX365" fmla="*/ 9528078 w 12192000"/>
              <a:gd name="connsiteY365" fmla="*/ 1278636 h 4267200"/>
              <a:gd name="connsiteX366" fmla="*/ 5009948 w 12192000"/>
              <a:gd name="connsiteY366" fmla="*/ 1273619 h 4267200"/>
              <a:gd name="connsiteX367" fmla="*/ 5121777 w 12192000"/>
              <a:gd name="connsiteY367" fmla="*/ 1654213 h 4267200"/>
              <a:gd name="connsiteX368" fmla="*/ 5293545 w 12192000"/>
              <a:gd name="connsiteY368" fmla="*/ 2072247 h 4267200"/>
              <a:gd name="connsiteX369" fmla="*/ 5294042 w 12192000"/>
              <a:gd name="connsiteY369" fmla="*/ 2065019 h 4267200"/>
              <a:gd name="connsiteX370" fmla="*/ 5171936 w 12192000"/>
              <a:gd name="connsiteY370" fmla="*/ 1647613 h 4267200"/>
              <a:gd name="connsiteX371" fmla="*/ 5009948 w 12192000"/>
              <a:gd name="connsiteY371" fmla="*/ 1273619 h 4267200"/>
              <a:gd name="connsiteX372" fmla="*/ 655236 w 12192000"/>
              <a:gd name="connsiteY372" fmla="*/ 1268632 h 4267200"/>
              <a:gd name="connsiteX373" fmla="*/ 839521 w 12192000"/>
              <a:gd name="connsiteY373" fmla="*/ 1685315 h 4267200"/>
              <a:gd name="connsiteX374" fmla="*/ 1109416 w 12192000"/>
              <a:gd name="connsiteY374" fmla="*/ 2061663 h 4267200"/>
              <a:gd name="connsiteX375" fmla="*/ 1298300 w 12192000"/>
              <a:gd name="connsiteY375" fmla="*/ 2247742 h 4267200"/>
              <a:gd name="connsiteX376" fmla="*/ 1125871 w 12192000"/>
              <a:gd name="connsiteY376" fmla="*/ 1989513 h 4267200"/>
              <a:gd name="connsiteX377" fmla="*/ 981574 w 12192000"/>
              <a:gd name="connsiteY377" fmla="*/ 1783157 h 4267200"/>
              <a:gd name="connsiteX378" fmla="*/ 922198 w 12192000"/>
              <a:gd name="connsiteY378" fmla="*/ 1677437 h 4267200"/>
              <a:gd name="connsiteX379" fmla="*/ 869293 w 12192000"/>
              <a:gd name="connsiteY379" fmla="*/ 1583214 h 4267200"/>
              <a:gd name="connsiteX380" fmla="*/ 751431 w 12192000"/>
              <a:gd name="connsiteY380" fmla="*/ 1405731 h 4267200"/>
              <a:gd name="connsiteX381" fmla="*/ 6516292 w 12192000"/>
              <a:gd name="connsiteY381" fmla="*/ 1263064 h 4267200"/>
              <a:gd name="connsiteX382" fmla="*/ 5736320 w 12192000"/>
              <a:gd name="connsiteY382" fmla="*/ 1501803 h 4267200"/>
              <a:gd name="connsiteX383" fmla="*/ 6516292 w 12192000"/>
              <a:gd name="connsiteY383" fmla="*/ 1263064 h 4267200"/>
              <a:gd name="connsiteX384" fmla="*/ 291466 w 12192000"/>
              <a:gd name="connsiteY384" fmla="*/ 1250369 h 4267200"/>
              <a:gd name="connsiteX385" fmla="*/ 323180 w 12192000"/>
              <a:gd name="connsiteY385" fmla="*/ 1435283 h 4267200"/>
              <a:gd name="connsiteX386" fmla="*/ 349381 w 12192000"/>
              <a:gd name="connsiteY386" fmla="*/ 1875041 h 4267200"/>
              <a:gd name="connsiteX387" fmla="*/ 374363 w 12192000"/>
              <a:gd name="connsiteY387" fmla="*/ 1506494 h 4267200"/>
              <a:gd name="connsiteX388" fmla="*/ 302168 w 12192000"/>
              <a:gd name="connsiteY388" fmla="*/ 1274495 h 4267200"/>
              <a:gd name="connsiteX389" fmla="*/ 291466 w 12192000"/>
              <a:gd name="connsiteY389" fmla="*/ 1250369 h 4267200"/>
              <a:gd name="connsiteX390" fmla="*/ 678222 w 12192000"/>
              <a:gd name="connsiteY390" fmla="*/ 1248670 h 4267200"/>
              <a:gd name="connsiteX391" fmla="*/ 775536 w 12192000"/>
              <a:gd name="connsiteY391" fmla="*/ 1388015 h 4267200"/>
              <a:gd name="connsiteX392" fmla="*/ 894529 w 12192000"/>
              <a:gd name="connsiteY392" fmla="*/ 1567739 h 4267200"/>
              <a:gd name="connsiteX393" fmla="*/ 948000 w 12192000"/>
              <a:gd name="connsiteY393" fmla="*/ 1663088 h 4267200"/>
              <a:gd name="connsiteX394" fmla="*/ 1006812 w 12192000"/>
              <a:gd name="connsiteY394" fmla="*/ 1767683 h 4267200"/>
              <a:gd name="connsiteX395" fmla="*/ 1149133 w 12192000"/>
              <a:gd name="connsiteY395" fmla="*/ 1971513 h 4267200"/>
              <a:gd name="connsiteX396" fmla="*/ 1333952 w 12192000"/>
              <a:gd name="connsiteY396" fmla="*/ 2251620 h 4267200"/>
              <a:gd name="connsiteX397" fmla="*/ 1337329 w 12192000"/>
              <a:gd name="connsiteY397" fmla="*/ 2258350 h 4267200"/>
              <a:gd name="connsiteX398" fmla="*/ 1014726 w 12192000"/>
              <a:gd name="connsiteY398" fmla="*/ 1615556 h 4267200"/>
              <a:gd name="connsiteX399" fmla="*/ 678222 w 12192000"/>
              <a:gd name="connsiteY399" fmla="*/ 1248670 h 4267200"/>
              <a:gd name="connsiteX400" fmla="*/ 9441752 w 12192000"/>
              <a:gd name="connsiteY400" fmla="*/ 1245311 h 4267200"/>
              <a:gd name="connsiteX401" fmla="*/ 9278979 w 12192000"/>
              <a:gd name="connsiteY401" fmla="*/ 1406236 h 4267200"/>
              <a:gd name="connsiteX402" fmla="*/ 9235540 w 12192000"/>
              <a:gd name="connsiteY402" fmla="*/ 1546869 h 4267200"/>
              <a:gd name="connsiteX403" fmla="*/ 9264074 w 12192000"/>
              <a:gd name="connsiteY403" fmla="*/ 1557016 h 4267200"/>
              <a:gd name="connsiteX404" fmla="*/ 9441752 w 12192000"/>
              <a:gd name="connsiteY404" fmla="*/ 1245311 h 4267200"/>
              <a:gd name="connsiteX405" fmla="*/ 6691602 w 12192000"/>
              <a:gd name="connsiteY405" fmla="*/ 1140573 h 4267200"/>
              <a:gd name="connsiteX406" fmla="*/ 6571100 w 12192000"/>
              <a:gd name="connsiteY406" fmla="*/ 1183662 h 4267200"/>
              <a:gd name="connsiteX407" fmla="*/ 6241687 w 12192000"/>
              <a:gd name="connsiteY407" fmla="*/ 1257600 h 4267200"/>
              <a:gd name="connsiteX408" fmla="*/ 5693009 w 12192000"/>
              <a:gd name="connsiteY408" fmla="*/ 1478256 h 4267200"/>
              <a:gd name="connsiteX409" fmla="*/ 6548420 w 12192000"/>
              <a:gd name="connsiteY409" fmla="*/ 1214599 h 4267200"/>
              <a:gd name="connsiteX410" fmla="*/ 6605473 w 12192000"/>
              <a:gd name="connsiteY410" fmla="*/ 1184686 h 4267200"/>
              <a:gd name="connsiteX411" fmla="*/ 6691602 w 12192000"/>
              <a:gd name="connsiteY411" fmla="*/ 1140573 h 4267200"/>
              <a:gd name="connsiteX412" fmla="*/ 4002475 w 12192000"/>
              <a:gd name="connsiteY412" fmla="*/ 1037802 h 4267200"/>
              <a:gd name="connsiteX413" fmla="*/ 4000324 w 12192000"/>
              <a:gd name="connsiteY413" fmla="*/ 1039362 h 4267200"/>
              <a:gd name="connsiteX414" fmla="*/ 4002862 w 12192000"/>
              <a:gd name="connsiteY414" fmla="*/ 1042866 h 4267200"/>
              <a:gd name="connsiteX415" fmla="*/ 4002475 w 12192000"/>
              <a:gd name="connsiteY415" fmla="*/ 1037802 h 4267200"/>
              <a:gd name="connsiteX416" fmla="*/ 506322 w 12192000"/>
              <a:gd name="connsiteY416" fmla="*/ 1020997 h 4267200"/>
              <a:gd name="connsiteX417" fmla="*/ 533068 w 12192000"/>
              <a:gd name="connsiteY417" fmla="*/ 1029409 h 4267200"/>
              <a:gd name="connsiteX418" fmla="*/ 1232525 w 12192000"/>
              <a:gd name="connsiteY418" fmla="*/ 1804675 h 4267200"/>
              <a:gd name="connsiteX419" fmla="*/ 1388858 w 12192000"/>
              <a:gd name="connsiteY419" fmla="*/ 2368011 h 4267200"/>
              <a:gd name="connsiteX420" fmla="*/ 1384098 w 12192000"/>
              <a:gd name="connsiteY420" fmla="*/ 2378125 h 4267200"/>
              <a:gd name="connsiteX421" fmla="*/ 1425393 w 12192000"/>
              <a:gd name="connsiteY421" fmla="*/ 2589124 h 4267200"/>
              <a:gd name="connsiteX422" fmla="*/ 1424001 w 12192000"/>
              <a:gd name="connsiteY422" fmla="*/ 2597541 h 4267200"/>
              <a:gd name="connsiteX423" fmla="*/ 2152729 w 12192000"/>
              <a:gd name="connsiteY423" fmla="*/ 2864487 h 4267200"/>
              <a:gd name="connsiteX424" fmla="*/ 2020609 w 12192000"/>
              <a:gd name="connsiteY424" fmla="*/ 2539671 h 4267200"/>
              <a:gd name="connsiteX425" fmla="*/ 2018920 w 12192000"/>
              <a:gd name="connsiteY425" fmla="*/ 2536309 h 4267200"/>
              <a:gd name="connsiteX426" fmla="*/ 1342441 w 12192000"/>
              <a:gd name="connsiteY426" fmla="*/ 1173017 h 4267200"/>
              <a:gd name="connsiteX427" fmla="*/ 1367925 w 12192000"/>
              <a:gd name="connsiteY427" fmla="*/ 1135648 h 4267200"/>
              <a:gd name="connsiteX428" fmla="*/ 1771401 w 12192000"/>
              <a:gd name="connsiteY428" fmla="*/ 1806673 h 4267200"/>
              <a:gd name="connsiteX429" fmla="*/ 1972385 w 12192000"/>
              <a:gd name="connsiteY429" fmla="*/ 2198735 h 4267200"/>
              <a:gd name="connsiteX430" fmla="*/ 2040892 w 12192000"/>
              <a:gd name="connsiteY430" fmla="*/ 2405205 h 4267200"/>
              <a:gd name="connsiteX431" fmla="*/ 2131689 w 12192000"/>
              <a:gd name="connsiteY431" fmla="*/ 1936926 h 4267200"/>
              <a:gd name="connsiteX432" fmla="*/ 2454820 w 12192000"/>
              <a:gd name="connsiteY432" fmla="*/ 1248808 h 4267200"/>
              <a:gd name="connsiteX433" fmla="*/ 2492512 w 12192000"/>
              <a:gd name="connsiteY433" fmla="*/ 1302920 h 4267200"/>
              <a:gd name="connsiteX434" fmla="*/ 2081216 w 12192000"/>
              <a:gd name="connsiteY434" fmla="*/ 2527513 h 4267200"/>
              <a:gd name="connsiteX435" fmla="*/ 2081211 w 12192000"/>
              <a:gd name="connsiteY435" fmla="*/ 2528916 h 4267200"/>
              <a:gd name="connsiteX436" fmla="*/ 2199067 w 12192000"/>
              <a:gd name="connsiteY436" fmla="*/ 2884061 h 4267200"/>
              <a:gd name="connsiteX437" fmla="*/ 3192586 w 12192000"/>
              <a:gd name="connsiteY437" fmla="*/ 3411496 h 4267200"/>
              <a:gd name="connsiteX438" fmla="*/ 3182620 w 12192000"/>
              <a:gd name="connsiteY438" fmla="*/ 3483279 h 4267200"/>
              <a:gd name="connsiteX439" fmla="*/ 2435119 w 12192000"/>
              <a:gd name="connsiteY439" fmla="*/ 3080173 h 4267200"/>
              <a:gd name="connsiteX440" fmla="*/ 2410152 w 12192000"/>
              <a:gd name="connsiteY440" fmla="*/ 3063751 h 4267200"/>
              <a:gd name="connsiteX441" fmla="*/ 2408099 w 12192000"/>
              <a:gd name="connsiteY441" fmla="*/ 3064403 h 4267200"/>
              <a:gd name="connsiteX442" fmla="*/ 2407218 w 12192000"/>
              <a:gd name="connsiteY442" fmla="*/ 3070324 h 4267200"/>
              <a:gd name="connsiteX443" fmla="*/ 2380138 w 12192000"/>
              <a:gd name="connsiteY443" fmla="*/ 3099341 h 4267200"/>
              <a:gd name="connsiteX444" fmla="*/ 1765923 w 12192000"/>
              <a:gd name="connsiteY444" fmla="*/ 3581043 h 4267200"/>
              <a:gd name="connsiteX445" fmla="*/ 1702258 w 12192000"/>
              <a:gd name="connsiteY445" fmla="*/ 3612286 h 4267200"/>
              <a:gd name="connsiteX446" fmla="*/ 1538370 w 12192000"/>
              <a:gd name="connsiteY446" fmla="*/ 3811804 h 4267200"/>
              <a:gd name="connsiteX447" fmla="*/ 1325720 w 12192000"/>
              <a:gd name="connsiteY447" fmla="*/ 4125411 h 4267200"/>
              <a:gd name="connsiteX448" fmla="*/ 1206279 w 12192000"/>
              <a:gd name="connsiteY448" fmla="*/ 4267200 h 4267200"/>
              <a:gd name="connsiteX449" fmla="*/ 1115040 w 12192000"/>
              <a:gd name="connsiteY449" fmla="*/ 4267200 h 4267200"/>
              <a:gd name="connsiteX450" fmla="*/ 1258195 w 12192000"/>
              <a:gd name="connsiteY450" fmla="*/ 4099624 h 4267200"/>
              <a:gd name="connsiteX451" fmla="*/ 1423113 w 12192000"/>
              <a:gd name="connsiteY451" fmla="*/ 3874565 h 4267200"/>
              <a:gd name="connsiteX452" fmla="*/ 1260565 w 12192000"/>
              <a:gd name="connsiteY452" fmla="*/ 4031982 h 4267200"/>
              <a:gd name="connsiteX453" fmla="*/ 1073327 w 12192000"/>
              <a:gd name="connsiteY453" fmla="*/ 4218727 h 4267200"/>
              <a:gd name="connsiteX454" fmla="*/ 1032294 w 12192000"/>
              <a:gd name="connsiteY454" fmla="*/ 4267200 h 4267200"/>
              <a:gd name="connsiteX455" fmla="*/ 993830 w 12192000"/>
              <a:gd name="connsiteY455" fmla="*/ 4267200 h 4267200"/>
              <a:gd name="connsiteX456" fmla="*/ 1051860 w 12192000"/>
              <a:gd name="connsiteY456" fmla="*/ 4198693 h 4267200"/>
              <a:gd name="connsiteX457" fmla="*/ 1240607 w 12192000"/>
              <a:gd name="connsiteY457" fmla="*/ 4010401 h 4267200"/>
              <a:gd name="connsiteX458" fmla="*/ 1310106 w 12192000"/>
              <a:gd name="connsiteY458" fmla="*/ 3943217 h 4267200"/>
              <a:gd name="connsiteX459" fmla="*/ 952103 w 12192000"/>
              <a:gd name="connsiteY459" fmla="*/ 4265972 h 4267200"/>
              <a:gd name="connsiteX460" fmla="*/ 951207 w 12192000"/>
              <a:gd name="connsiteY460" fmla="*/ 4267200 h 4267200"/>
              <a:gd name="connsiteX461" fmla="*/ 862760 w 12192000"/>
              <a:gd name="connsiteY461" fmla="*/ 4267200 h 4267200"/>
              <a:gd name="connsiteX462" fmla="*/ 909145 w 12192000"/>
              <a:gd name="connsiteY462" fmla="*/ 4199225 h 4267200"/>
              <a:gd name="connsiteX463" fmla="*/ 1214067 w 12192000"/>
              <a:gd name="connsiteY463" fmla="*/ 3908561 h 4267200"/>
              <a:gd name="connsiteX464" fmla="*/ 640967 w 12192000"/>
              <a:gd name="connsiteY464" fmla="*/ 4105601 h 4267200"/>
              <a:gd name="connsiteX465" fmla="*/ 372807 w 12192000"/>
              <a:gd name="connsiteY465" fmla="*/ 4243651 h 4267200"/>
              <a:gd name="connsiteX466" fmla="*/ 332830 w 12192000"/>
              <a:gd name="connsiteY466" fmla="*/ 4267200 h 4267200"/>
              <a:gd name="connsiteX467" fmla="*/ 168301 w 12192000"/>
              <a:gd name="connsiteY467" fmla="*/ 4267200 h 4267200"/>
              <a:gd name="connsiteX468" fmla="*/ 278002 w 12192000"/>
              <a:gd name="connsiteY468" fmla="*/ 4201399 h 4267200"/>
              <a:gd name="connsiteX469" fmla="*/ 527241 w 12192000"/>
              <a:gd name="connsiteY469" fmla="*/ 4065078 h 4267200"/>
              <a:gd name="connsiteX470" fmla="*/ 1510397 w 12192000"/>
              <a:gd name="connsiteY470" fmla="*/ 3684705 h 4267200"/>
              <a:gd name="connsiteX471" fmla="*/ 1146550 w 12192000"/>
              <a:gd name="connsiteY471" fmla="*/ 3802012 h 4267200"/>
              <a:gd name="connsiteX472" fmla="*/ 698834 w 12192000"/>
              <a:gd name="connsiteY472" fmla="*/ 3952272 h 4267200"/>
              <a:gd name="connsiteX473" fmla="*/ 192528 w 12192000"/>
              <a:gd name="connsiteY473" fmla="*/ 4236299 h 4267200"/>
              <a:gd name="connsiteX474" fmla="*/ 148586 w 12192000"/>
              <a:gd name="connsiteY474" fmla="*/ 4267200 h 4267200"/>
              <a:gd name="connsiteX475" fmla="*/ 98116 w 12192000"/>
              <a:gd name="connsiteY475" fmla="*/ 4267200 h 4267200"/>
              <a:gd name="connsiteX476" fmla="*/ 169669 w 12192000"/>
              <a:gd name="connsiteY476" fmla="*/ 4216852 h 4267200"/>
              <a:gd name="connsiteX477" fmla="*/ 687572 w 12192000"/>
              <a:gd name="connsiteY477" fmla="*/ 3925629 h 4267200"/>
              <a:gd name="connsiteX478" fmla="*/ 1138365 w 12192000"/>
              <a:gd name="connsiteY478" fmla="*/ 3774515 h 4267200"/>
              <a:gd name="connsiteX479" fmla="*/ 1505579 w 12192000"/>
              <a:gd name="connsiteY479" fmla="*/ 3655526 h 4267200"/>
              <a:gd name="connsiteX480" fmla="*/ 1313114 w 12192000"/>
              <a:gd name="connsiteY480" fmla="*/ 3655216 h 4267200"/>
              <a:gd name="connsiteX481" fmla="*/ 1109304 w 12192000"/>
              <a:gd name="connsiteY481" fmla="*/ 3669030 h 4267200"/>
              <a:gd name="connsiteX482" fmla="*/ 258951 w 12192000"/>
              <a:gd name="connsiteY482" fmla="*/ 4111994 h 4267200"/>
              <a:gd name="connsiteX483" fmla="*/ 80807 w 12192000"/>
              <a:gd name="connsiteY483" fmla="*/ 4267200 h 4267200"/>
              <a:gd name="connsiteX484" fmla="*/ 0 w 12192000"/>
              <a:gd name="connsiteY484" fmla="*/ 4267200 h 4267200"/>
              <a:gd name="connsiteX485" fmla="*/ 0 w 12192000"/>
              <a:gd name="connsiteY485" fmla="*/ 4233763 h 4267200"/>
              <a:gd name="connsiteX486" fmla="*/ 36881 w 12192000"/>
              <a:gd name="connsiteY486" fmla="*/ 4200118 h 4267200"/>
              <a:gd name="connsiteX487" fmla="*/ 910534 w 12192000"/>
              <a:gd name="connsiteY487" fmla="*/ 3629753 h 4267200"/>
              <a:gd name="connsiteX488" fmla="*/ 1578717 w 12192000"/>
              <a:gd name="connsiteY488" fmla="*/ 3575982 h 4267200"/>
              <a:gd name="connsiteX489" fmla="*/ 2338780 w 12192000"/>
              <a:gd name="connsiteY489" fmla="*/ 3033725 h 4267200"/>
              <a:gd name="connsiteX490" fmla="*/ 1807991 w 12192000"/>
              <a:gd name="connsiteY490" fmla="*/ 2807184 h 4267200"/>
              <a:gd name="connsiteX491" fmla="*/ 1416358 w 12192000"/>
              <a:gd name="connsiteY491" fmla="*/ 3112571 h 4267200"/>
              <a:gd name="connsiteX492" fmla="*/ 939066 w 12192000"/>
              <a:gd name="connsiteY492" fmla="*/ 3378798 h 4267200"/>
              <a:gd name="connsiteX493" fmla="*/ 115099 w 12192000"/>
              <a:gd name="connsiteY493" fmla="*/ 3607650 h 4267200"/>
              <a:gd name="connsiteX494" fmla="*/ 97284 w 12192000"/>
              <a:gd name="connsiteY494" fmla="*/ 3520393 h 4267200"/>
              <a:gd name="connsiteX495" fmla="*/ 922050 w 12192000"/>
              <a:gd name="connsiteY495" fmla="*/ 3074867 h 4267200"/>
              <a:gd name="connsiteX496" fmla="*/ 1405265 w 12192000"/>
              <a:gd name="connsiteY496" fmla="*/ 3016319 h 4267200"/>
              <a:gd name="connsiteX497" fmla="*/ 1407512 w 12192000"/>
              <a:gd name="connsiteY497" fmla="*/ 3018001 h 4267200"/>
              <a:gd name="connsiteX498" fmla="*/ 1726266 w 12192000"/>
              <a:gd name="connsiteY498" fmla="*/ 2777274 h 4267200"/>
              <a:gd name="connsiteX499" fmla="*/ 625390 w 12192000"/>
              <a:gd name="connsiteY499" fmla="*/ 2514541 h 4267200"/>
              <a:gd name="connsiteX500" fmla="*/ 619799 w 12192000"/>
              <a:gd name="connsiteY500" fmla="*/ 2527180 h 4267200"/>
              <a:gd name="connsiteX501" fmla="*/ 310030 w 12192000"/>
              <a:gd name="connsiteY501" fmla="*/ 2771818 h 4267200"/>
              <a:gd name="connsiteX502" fmla="*/ 173877 w 12192000"/>
              <a:gd name="connsiteY502" fmla="*/ 2937056 h 4267200"/>
              <a:gd name="connsiteX503" fmla="*/ 77889 w 12192000"/>
              <a:gd name="connsiteY503" fmla="*/ 3138440 h 4267200"/>
              <a:gd name="connsiteX504" fmla="*/ 0 w 12192000"/>
              <a:gd name="connsiteY504" fmla="*/ 3271395 h 4267200"/>
              <a:gd name="connsiteX505" fmla="*/ 0 w 12192000"/>
              <a:gd name="connsiteY505" fmla="*/ 3153002 h 4267200"/>
              <a:gd name="connsiteX506" fmla="*/ 2386 w 12192000"/>
              <a:gd name="connsiteY506" fmla="*/ 3149203 h 4267200"/>
              <a:gd name="connsiteX507" fmla="*/ 89753 w 12192000"/>
              <a:gd name="connsiteY507" fmla="*/ 2987702 h 4267200"/>
              <a:gd name="connsiteX508" fmla="*/ 76869 w 12192000"/>
              <a:gd name="connsiteY508" fmla="*/ 3005404 h 4267200"/>
              <a:gd name="connsiteX509" fmla="*/ 32049 w 12192000"/>
              <a:gd name="connsiteY509" fmla="*/ 3065814 h 4267200"/>
              <a:gd name="connsiteX510" fmla="*/ 0 w 12192000"/>
              <a:gd name="connsiteY510" fmla="*/ 3108744 h 4267200"/>
              <a:gd name="connsiteX511" fmla="*/ 0 w 12192000"/>
              <a:gd name="connsiteY511" fmla="*/ 3058059 h 4267200"/>
              <a:gd name="connsiteX512" fmla="*/ 7610 w 12192000"/>
              <a:gd name="connsiteY512" fmla="*/ 3047889 h 4267200"/>
              <a:gd name="connsiteX513" fmla="*/ 52419 w 12192000"/>
              <a:gd name="connsiteY513" fmla="*/ 2987479 h 4267200"/>
              <a:gd name="connsiteX514" fmla="*/ 59142 w 12192000"/>
              <a:gd name="connsiteY514" fmla="*/ 2978488 h 4267200"/>
              <a:gd name="connsiteX515" fmla="*/ 0 w 12192000"/>
              <a:gd name="connsiteY515" fmla="*/ 3015334 h 4267200"/>
              <a:gd name="connsiteX516" fmla="*/ 0 w 12192000"/>
              <a:gd name="connsiteY516" fmla="*/ 2914286 h 4267200"/>
              <a:gd name="connsiteX517" fmla="*/ 36383 w 12192000"/>
              <a:gd name="connsiteY517" fmla="*/ 2901128 h 4267200"/>
              <a:gd name="connsiteX518" fmla="*/ 156329 w 12192000"/>
              <a:gd name="connsiteY518" fmla="*/ 2840533 h 4267200"/>
              <a:gd name="connsiteX519" fmla="*/ 358355 w 12192000"/>
              <a:gd name="connsiteY519" fmla="*/ 2620471 h 4267200"/>
              <a:gd name="connsiteX520" fmla="*/ 510577 w 12192000"/>
              <a:gd name="connsiteY520" fmla="*/ 2501244 h 4267200"/>
              <a:gd name="connsiteX521" fmla="*/ 211967 w 12192000"/>
              <a:gd name="connsiteY521" fmla="*/ 2479171 h 4267200"/>
              <a:gd name="connsiteX522" fmla="*/ 0 w 12192000"/>
              <a:gd name="connsiteY522" fmla="*/ 2476398 h 4267200"/>
              <a:gd name="connsiteX523" fmla="*/ 0 w 12192000"/>
              <a:gd name="connsiteY523" fmla="*/ 2389189 h 4267200"/>
              <a:gd name="connsiteX524" fmla="*/ 103062 w 12192000"/>
              <a:gd name="connsiteY524" fmla="*/ 2389518 h 4267200"/>
              <a:gd name="connsiteX525" fmla="*/ 510734 w 12192000"/>
              <a:gd name="connsiteY525" fmla="*/ 2416201 h 4267200"/>
              <a:gd name="connsiteX526" fmla="*/ 279257 w 12192000"/>
              <a:gd name="connsiteY526" fmla="*/ 2092102 h 4267200"/>
              <a:gd name="connsiteX527" fmla="*/ 65265 w 12192000"/>
              <a:gd name="connsiteY527" fmla="*/ 2006049 h 4267200"/>
              <a:gd name="connsiteX528" fmla="*/ 0 w 12192000"/>
              <a:gd name="connsiteY528" fmla="*/ 1982532 h 4267200"/>
              <a:gd name="connsiteX529" fmla="*/ 0 w 12192000"/>
              <a:gd name="connsiteY529" fmla="*/ 1912789 h 4267200"/>
              <a:gd name="connsiteX530" fmla="*/ 97460 w 12192000"/>
              <a:gd name="connsiteY530" fmla="*/ 1953725 h 4267200"/>
              <a:gd name="connsiteX531" fmla="*/ 221272 w 12192000"/>
              <a:gd name="connsiteY531" fmla="*/ 1980766 h 4267200"/>
              <a:gd name="connsiteX532" fmla="*/ 116765 w 12192000"/>
              <a:gd name="connsiteY532" fmla="*/ 1911033 h 4267200"/>
              <a:gd name="connsiteX533" fmla="*/ 16405 w 12192000"/>
              <a:gd name="connsiteY533" fmla="*/ 1803412 h 4267200"/>
              <a:gd name="connsiteX534" fmla="*/ 0 w 12192000"/>
              <a:gd name="connsiteY534" fmla="*/ 1784777 h 4267200"/>
              <a:gd name="connsiteX535" fmla="*/ 0 w 12192000"/>
              <a:gd name="connsiteY535" fmla="*/ 1740082 h 4267200"/>
              <a:gd name="connsiteX536" fmla="*/ 39394 w 12192000"/>
              <a:gd name="connsiteY536" fmla="*/ 1784856 h 4267200"/>
              <a:gd name="connsiteX537" fmla="*/ 135813 w 12192000"/>
              <a:gd name="connsiteY537" fmla="*/ 1888838 h 4267200"/>
              <a:gd name="connsiteX538" fmla="*/ 242575 w 12192000"/>
              <a:gd name="connsiteY538" fmla="*/ 1958841 h 4267200"/>
              <a:gd name="connsiteX539" fmla="*/ 82197 w 12192000"/>
              <a:gd name="connsiteY539" fmla="*/ 1754826 h 4267200"/>
              <a:gd name="connsiteX540" fmla="*/ 0 w 12192000"/>
              <a:gd name="connsiteY540" fmla="*/ 1679650 h 4267200"/>
              <a:gd name="connsiteX541" fmla="*/ 0 w 12192000"/>
              <a:gd name="connsiteY541" fmla="*/ 1602463 h 4267200"/>
              <a:gd name="connsiteX542" fmla="*/ 84689 w 12192000"/>
              <a:gd name="connsiteY542" fmla="*/ 1677442 h 4267200"/>
              <a:gd name="connsiteX543" fmla="*/ 298437 w 12192000"/>
              <a:gd name="connsiteY543" fmla="*/ 1968019 h 4267200"/>
              <a:gd name="connsiteX544" fmla="*/ 227269 w 12192000"/>
              <a:gd name="connsiteY544" fmla="*/ 1114064 h 4267200"/>
              <a:gd name="connsiteX545" fmla="*/ 248003 w 12192000"/>
              <a:gd name="connsiteY545" fmla="*/ 1089613 h 4267200"/>
              <a:gd name="connsiteX546" fmla="*/ 427020 w 12192000"/>
              <a:gd name="connsiteY546" fmla="*/ 1619803 h 4267200"/>
              <a:gd name="connsiteX547" fmla="*/ 340345 w 12192000"/>
              <a:gd name="connsiteY547" fmla="*/ 2027739 h 4267200"/>
              <a:gd name="connsiteX548" fmla="*/ 360865 w 12192000"/>
              <a:gd name="connsiteY548" fmla="*/ 2044827 h 4267200"/>
              <a:gd name="connsiteX549" fmla="*/ 560414 w 12192000"/>
              <a:gd name="connsiteY549" fmla="*/ 2421457 h 4267200"/>
              <a:gd name="connsiteX550" fmla="*/ 1359703 w 12192000"/>
              <a:gd name="connsiteY550" fmla="*/ 2578554 h 4267200"/>
              <a:gd name="connsiteX551" fmla="*/ 1359422 w 12192000"/>
              <a:gd name="connsiteY551" fmla="*/ 2577994 h 4267200"/>
              <a:gd name="connsiteX552" fmla="*/ 828701 w 12192000"/>
              <a:gd name="connsiteY552" fmla="*/ 1839520 h 4267200"/>
              <a:gd name="connsiteX553" fmla="*/ 494427 w 12192000"/>
              <a:gd name="connsiteY553" fmla="*/ 1092333 h 4267200"/>
              <a:gd name="connsiteX554" fmla="*/ 506322 w 12192000"/>
              <a:gd name="connsiteY554" fmla="*/ 1020997 h 4267200"/>
              <a:gd name="connsiteX555" fmla="*/ 4570198 w 12192000"/>
              <a:gd name="connsiteY555" fmla="*/ 978081 h 4267200"/>
              <a:gd name="connsiteX556" fmla="*/ 4523691 w 12192000"/>
              <a:gd name="connsiteY556" fmla="*/ 1127776 h 4267200"/>
              <a:gd name="connsiteX557" fmla="*/ 4509875 w 12192000"/>
              <a:gd name="connsiteY557" fmla="*/ 1167552 h 4267200"/>
              <a:gd name="connsiteX558" fmla="*/ 4478168 w 12192000"/>
              <a:gd name="connsiteY558" fmla="*/ 1260735 h 4267200"/>
              <a:gd name="connsiteX559" fmla="*/ 4409309 w 12192000"/>
              <a:gd name="connsiteY559" fmla="*/ 1666996 h 4267200"/>
              <a:gd name="connsiteX560" fmla="*/ 4370031 w 12192000"/>
              <a:gd name="connsiteY560" fmla="*/ 1955666 h 4267200"/>
              <a:gd name="connsiteX561" fmla="*/ 4570198 w 12192000"/>
              <a:gd name="connsiteY561" fmla="*/ 978081 h 4267200"/>
              <a:gd name="connsiteX562" fmla="*/ 12149131 w 12192000"/>
              <a:gd name="connsiteY562" fmla="*/ 959050 h 4267200"/>
              <a:gd name="connsiteX563" fmla="*/ 12105664 w 12192000"/>
              <a:gd name="connsiteY563" fmla="*/ 1006960 h 4267200"/>
              <a:gd name="connsiteX564" fmla="*/ 11883102 w 12192000"/>
              <a:gd name="connsiteY564" fmla="*/ 1184424 h 4267200"/>
              <a:gd name="connsiteX565" fmla="*/ 11665174 w 12192000"/>
              <a:gd name="connsiteY565" fmla="*/ 1317493 h 4267200"/>
              <a:gd name="connsiteX566" fmla="*/ 11590337 w 12192000"/>
              <a:gd name="connsiteY566" fmla="*/ 1348256 h 4267200"/>
              <a:gd name="connsiteX567" fmla="*/ 11492588 w 12192000"/>
              <a:gd name="connsiteY567" fmla="*/ 1390573 h 4267200"/>
              <a:gd name="connsiteX568" fmla="*/ 11888865 w 12192000"/>
              <a:gd name="connsiteY568" fmla="*/ 1220988 h 4267200"/>
              <a:gd name="connsiteX569" fmla="*/ 12149131 w 12192000"/>
              <a:gd name="connsiteY569" fmla="*/ 959050 h 4267200"/>
              <a:gd name="connsiteX570" fmla="*/ 4557898 w 12192000"/>
              <a:gd name="connsiteY570" fmla="*/ 900011 h 4267200"/>
              <a:gd name="connsiteX571" fmla="*/ 4344840 w 12192000"/>
              <a:gd name="connsiteY571" fmla="*/ 1922038 h 4267200"/>
              <a:gd name="connsiteX572" fmla="*/ 4378710 w 12192000"/>
              <a:gd name="connsiteY572" fmla="*/ 1665516 h 4267200"/>
              <a:gd name="connsiteX573" fmla="*/ 4448798 w 12192000"/>
              <a:gd name="connsiteY573" fmla="*/ 1253024 h 4267200"/>
              <a:gd name="connsiteX574" fmla="*/ 4480315 w 12192000"/>
              <a:gd name="connsiteY574" fmla="*/ 1158454 h 4267200"/>
              <a:gd name="connsiteX575" fmla="*/ 4494133 w 12192000"/>
              <a:gd name="connsiteY575" fmla="*/ 1118676 h 4267200"/>
              <a:gd name="connsiteX576" fmla="*/ 4557898 w 12192000"/>
              <a:gd name="connsiteY576" fmla="*/ 900011 h 4267200"/>
              <a:gd name="connsiteX577" fmla="*/ 5870151 w 12192000"/>
              <a:gd name="connsiteY577" fmla="*/ 898890 h 4267200"/>
              <a:gd name="connsiteX578" fmla="*/ 5861335 w 12192000"/>
              <a:gd name="connsiteY578" fmla="*/ 899177 h 4267200"/>
              <a:gd name="connsiteX579" fmla="*/ 5843702 w 12192000"/>
              <a:gd name="connsiteY579" fmla="*/ 899748 h 4267200"/>
              <a:gd name="connsiteX580" fmla="*/ 5651107 w 12192000"/>
              <a:gd name="connsiteY580" fmla="*/ 920306 h 4267200"/>
              <a:gd name="connsiteX581" fmla="*/ 5459407 w 12192000"/>
              <a:gd name="connsiteY581" fmla="*/ 940975 h 4267200"/>
              <a:gd name="connsiteX582" fmla="*/ 5374846 w 12192000"/>
              <a:gd name="connsiteY582" fmla="*/ 941988 h 4267200"/>
              <a:gd name="connsiteX583" fmla="*/ 5256105 w 12192000"/>
              <a:gd name="connsiteY583" fmla="*/ 945632 h 4267200"/>
              <a:gd name="connsiteX584" fmla="*/ 5107071 w 12192000"/>
              <a:gd name="connsiteY584" fmla="*/ 969720 h 4267200"/>
              <a:gd name="connsiteX585" fmla="*/ 4998681 w 12192000"/>
              <a:gd name="connsiteY585" fmla="*/ 988771 h 4267200"/>
              <a:gd name="connsiteX586" fmla="*/ 5870151 w 12192000"/>
              <a:gd name="connsiteY586" fmla="*/ 898890 h 4267200"/>
              <a:gd name="connsiteX587" fmla="*/ 12190084 w 12192000"/>
              <a:gd name="connsiteY587" fmla="*/ 854709 h 4267200"/>
              <a:gd name="connsiteX588" fmla="*/ 12162947 w 12192000"/>
              <a:gd name="connsiteY588" fmla="*/ 879275 h 4267200"/>
              <a:gd name="connsiteX589" fmla="*/ 11721478 w 12192000"/>
              <a:gd name="connsiteY589" fmla="*/ 1216434 h 4267200"/>
              <a:gd name="connsiteX590" fmla="*/ 11680712 w 12192000"/>
              <a:gd name="connsiteY590" fmla="*/ 1239730 h 4267200"/>
              <a:gd name="connsiteX591" fmla="*/ 11505347 w 12192000"/>
              <a:gd name="connsiteY591" fmla="*/ 1352837 h 4267200"/>
              <a:gd name="connsiteX592" fmla="*/ 11580962 w 12192000"/>
              <a:gd name="connsiteY592" fmla="*/ 1321759 h 4267200"/>
              <a:gd name="connsiteX593" fmla="*/ 11654234 w 12192000"/>
              <a:gd name="connsiteY593" fmla="*/ 1291618 h 4267200"/>
              <a:gd name="connsiteX594" fmla="*/ 11867274 w 12192000"/>
              <a:gd name="connsiteY594" fmla="*/ 1160983 h 4267200"/>
              <a:gd name="connsiteX595" fmla="*/ 12086035 w 12192000"/>
              <a:gd name="connsiteY595" fmla="*/ 986418 h 4267200"/>
              <a:gd name="connsiteX596" fmla="*/ 12190084 w 12192000"/>
              <a:gd name="connsiteY596" fmla="*/ 854709 h 4267200"/>
              <a:gd name="connsiteX597" fmla="*/ 5504425 w 12192000"/>
              <a:gd name="connsiteY597" fmla="*/ 848067 h 4267200"/>
              <a:gd name="connsiteX598" fmla="*/ 4968849 w 12192000"/>
              <a:gd name="connsiteY598" fmla="*/ 962318 h 4267200"/>
              <a:gd name="connsiteX599" fmla="*/ 5104039 w 12192000"/>
              <a:gd name="connsiteY599" fmla="*/ 940634 h 4267200"/>
              <a:gd name="connsiteX600" fmla="*/ 5256311 w 12192000"/>
              <a:gd name="connsiteY600" fmla="*/ 916490 h 4267200"/>
              <a:gd name="connsiteX601" fmla="*/ 5377381 w 12192000"/>
              <a:gd name="connsiteY601" fmla="*/ 912671 h 4267200"/>
              <a:gd name="connsiteX602" fmla="*/ 5460148 w 12192000"/>
              <a:gd name="connsiteY602" fmla="*/ 911442 h 4267200"/>
              <a:gd name="connsiteX603" fmla="*/ 5648971 w 12192000"/>
              <a:gd name="connsiteY603" fmla="*/ 891331 h 4267200"/>
              <a:gd name="connsiteX604" fmla="*/ 5844807 w 12192000"/>
              <a:gd name="connsiteY604" fmla="*/ 870718 h 4267200"/>
              <a:gd name="connsiteX605" fmla="*/ 5862975 w 12192000"/>
              <a:gd name="connsiteY605" fmla="*/ 869756 h 4267200"/>
              <a:gd name="connsiteX606" fmla="*/ 5920887 w 12192000"/>
              <a:gd name="connsiteY606" fmla="*/ 865929 h 4267200"/>
              <a:gd name="connsiteX607" fmla="*/ 5504425 w 12192000"/>
              <a:gd name="connsiteY607" fmla="*/ 848067 h 4267200"/>
              <a:gd name="connsiteX608" fmla="*/ 8924104 w 12192000"/>
              <a:gd name="connsiteY608" fmla="*/ 777000 h 4267200"/>
              <a:gd name="connsiteX609" fmla="*/ 8921999 w 12192000"/>
              <a:gd name="connsiteY609" fmla="*/ 794136 h 4267200"/>
              <a:gd name="connsiteX610" fmla="*/ 8916066 w 12192000"/>
              <a:gd name="connsiteY610" fmla="*/ 843129 h 4267200"/>
              <a:gd name="connsiteX611" fmla="*/ 8909852 w 12192000"/>
              <a:gd name="connsiteY611" fmla="*/ 1005313 h 4267200"/>
              <a:gd name="connsiteX612" fmla="*/ 8936982 w 12192000"/>
              <a:gd name="connsiteY612" fmla="*/ 1614896 h 4267200"/>
              <a:gd name="connsiteX613" fmla="*/ 8939706 w 12192000"/>
              <a:gd name="connsiteY613" fmla="*/ 1632791 h 4267200"/>
              <a:gd name="connsiteX614" fmla="*/ 8946691 w 12192000"/>
              <a:gd name="connsiteY614" fmla="*/ 1680170 h 4267200"/>
              <a:gd name="connsiteX615" fmla="*/ 8947643 w 12192000"/>
              <a:gd name="connsiteY615" fmla="*/ 1649028 h 4267200"/>
              <a:gd name="connsiteX616" fmla="*/ 8931687 w 12192000"/>
              <a:gd name="connsiteY616" fmla="*/ 871628 h 4267200"/>
              <a:gd name="connsiteX617" fmla="*/ 8929804 w 12192000"/>
              <a:gd name="connsiteY617" fmla="*/ 850229 h 4267200"/>
              <a:gd name="connsiteX618" fmla="*/ 8924104 w 12192000"/>
              <a:gd name="connsiteY618" fmla="*/ 777000 h 4267200"/>
              <a:gd name="connsiteX619" fmla="*/ 8951219 w 12192000"/>
              <a:gd name="connsiteY619" fmla="*/ 764662 h 4267200"/>
              <a:gd name="connsiteX620" fmla="*/ 8957270 w 12192000"/>
              <a:gd name="connsiteY620" fmla="*/ 847698 h 4267200"/>
              <a:gd name="connsiteX621" fmla="*/ 8959153 w 12192000"/>
              <a:gd name="connsiteY621" fmla="*/ 869097 h 4267200"/>
              <a:gd name="connsiteX622" fmla="*/ 8976081 w 12192000"/>
              <a:gd name="connsiteY622" fmla="*/ 1619865 h 4267200"/>
              <a:gd name="connsiteX623" fmla="*/ 8951219 w 12192000"/>
              <a:gd name="connsiteY623" fmla="*/ 764662 h 4267200"/>
              <a:gd name="connsiteX624" fmla="*/ 8898081 w 12192000"/>
              <a:gd name="connsiteY624" fmla="*/ 630137 h 4267200"/>
              <a:gd name="connsiteX625" fmla="*/ 8910095 w 12192000"/>
              <a:gd name="connsiteY625" fmla="*/ 1626691 h 4267200"/>
              <a:gd name="connsiteX626" fmla="*/ 8908822 w 12192000"/>
              <a:gd name="connsiteY626" fmla="*/ 1619067 h 4267200"/>
              <a:gd name="connsiteX627" fmla="*/ 8881669 w 12192000"/>
              <a:gd name="connsiteY627" fmla="*/ 1004967 h 4267200"/>
              <a:gd name="connsiteX628" fmla="*/ 8888265 w 12192000"/>
              <a:gd name="connsiteY628" fmla="*/ 840369 h 4267200"/>
              <a:gd name="connsiteX629" fmla="*/ 8894429 w 12192000"/>
              <a:gd name="connsiteY629" fmla="*/ 790831 h 4267200"/>
              <a:gd name="connsiteX630" fmla="*/ 8898081 w 12192000"/>
              <a:gd name="connsiteY630" fmla="*/ 630137 h 4267200"/>
              <a:gd name="connsiteX631" fmla="*/ 11491396 w 12192000"/>
              <a:gd name="connsiteY631" fmla="*/ 623931 h 4267200"/>
              <a:gd name="connsiteX632" fmla="*/ 11413329 w 12192000"/>
              <a:gd name="connsiteY632" fmla="*/ 662344 h 4267200"/>
              <a:gd name="connsiteX633" fmla="*/ 10966547 w 12192000"/>
              <a:gd name="connsiteY633" fmla="*/ 818916 h 4267200"/>
              <a:gd name="connsiteX634" fmla="*/ 10498883 w 12192000"/>
              <a:gd name="connsiteY634" fmla="*/ 1111507 h 4267200"/>
              <a:gd name="connsiteX635" fmla="*/ 10671292 w 12192000"/>
              <a:gd name="connsiteY635" fmla="*/ 1035777 h 4267200"/>
              <a:gd name="connsiteX636" fmla="*/ 10685894 w 12192000"/>
              <a:gd name="connsiteY636" fmla="*/ 1027151 h 4267200"/>
              <a:gd name="connsiteX637" fmla="*/ 11104337 w 12192000"/>
              <a:gd name="connsiteY637" fmla="*/ 817377 h 4267200"/>
              <a:gd name="connsiteX638" fmla="*/ 11491396 w 12192000"/>
              <a:gd name="connsiteY638" fmla="*/ 623931 h 4267200"/>
              <a:gd name="connsiteX639" fmla="*/ 10779304 w 12192000"/>
              <a:gd name="connsiteY639" fmla="*/ 584486 h 4267200"/>
              <a:gd name="connsiteX640" fmla="*/ 10658378 w 12192000"/>
              <a:gd name="connsiteY640" fmla="*/ 772788 h 4267200"/>
              <a:gd name="connsiteX641" fmla="*/ 10475581 w 12192000"/>
              <a:gd name="connsiteY641" fmla="*/ 1070739 h 4267200"/>
              <a:gd name="connsiteX642" fmla="*/ 10735178 w 12192000"/>
              <a:gd name="connsiteY642" fmla="*/ 693281 h 4267200"/>
              <a:gd name="connsiteX643" fmla="*/ 10132488 w 12192000"/>
              <a:gd name="connsiteY643" fmla="*/ 518596 h 4267200"/>
              <a:gd name="connsiteX644" fmla="*/ 9879465 w 12192000"/>
              <a:gd name="connsiteY644" fmla="*/ 567273 h 4267200"/>
              <a:gd name="connsiteX645" fmla="*/ 9364243 w 12192000"/>
              <a:gd name="connsiteY645" fmla="*/ 809468 h 4267200"/>
              <a:gd name="connsiteX646" fmla="*/ 9366655 w 12192000"/>
              <a:gd name="connsiteY646" fmla="*/ 809848 h 4267200"/>
              <a:gd name="connsiteX647" fmla="*/ 9914233 w 12192000"/>
              <a:gd name="connsiteY647" fmla="*/ 596159 h 4267200"/>
              <a:gd name="connsiteX648" fmla="*/ 10264524 w 12192000"/>
              <a:gd name="connsiteY648" fmla="*/ 501747 h 4267200"/>
              <a:gd name="connsiteX649" fmla="*/ 9922837 w 12192000"/>
              <a:gd name="connsiteY649" fmla="*/ 622979 h 4267200"/>
              <a:gd name="connsiteX650" fmla="*/ 9416908 w 12192000"/>
              <a:gd name="connsiteY650" fmla="*/ 818889 h 4267200"/>
              <a:gd name="connsiteX651" fmla="*/ 9418234 w 12192000"/>
              <a:gd name="connsiteY651" fmla="*/ 818810 h 4267200"/>
              <a:gd name="connsiteX652" fmla="*/ 10264524 w 12192000"/>
              <a:gd name="connsiteY652" fmla="*/ 501747 h 4267200"/>
              <a:gd name="connsiteX653" fmla="*/ 10802699 w 12192000"/>
              <a:gd name="connsiteY653" fmla="*/ 488163 h 4267200"/>
              <a:gd name="connsiteX654" fmla="*/ 10618739 w 12192000"/>
              <a:gd name="connsiteY654" fmla="*/ 734118 h 4267200"/>
              <a:gd name="connsiteX655" fmla="*/ 10604580 w 12192000"/>
              <a:gd name="connsiteY655" fmla="*/ 753877 h 4267200"/>
              <a:gd name="connsiteX656" fmla="*/ 10529643 w 12192000"/>
              <a:gd name="connsiteY656" fmla="*/ 867004 h 4267200"/>
              <a:gd name="connsiteX657" fmla="*/ 10462194 w 12192000"/>
              <a:gd name="connsiteY657" fmla="*/ 1035452 h 4267200"/>
              <a:gd name="connsiteX658" fmla="*/ 10635117 w 12192000"/>
              <a:gd name="connsiteY658" fmla="*/ 757788 h 4267200"/>
              <a:gd name="connsiteX659" fmla="*/ 10802699 w 12192000"/>
              <a:gd name="connsiteY659" fmla="*/ 488163 h 4267200"/>
              <a:gd name="connsiteX660" fmla="*/ 10359107 w 12192000"/>
              <a:gd name="connsiteY660" fmla="*/ 485136 h 4267200"/>
              <a:gd name="connsiteX661" fmla="*/ 9515108 w 12192000"/>
              <a:gd name="connsiteY661" fmla="*/ 825701 h 4267200"/>
              <a:gd name="connsiteX662" fmla="*/ 10359107 w 12192000"/>
              <a:gd name="connsiteY662" fmla="*/ 485136 h 4267200"/>
              <a:gd name="connsiteX663" fmla="*/ 11886089 w 12192000"/>
              <a:gd name="connsiteY663" fmla="*/ 483936 h 4267200"/>
              <a:gd name="connsiteX664" fmla="*/ 11622890 w 12192000"/>
              <a:gd name="connsiteY664" fmla="*/ 661575 h 4267200"/>
              <a:gd name="connsiteX665" fmla="*/ 11038640 w 12192000"/>
              <a:gd name="connsiteY665" fmla="*/ 996875 h 4267200"/>
              <a:gd name="connsiteX666" fmla="*/ 10561310 w 12192000"/>
              <a:gd name="connsiteY666" fmla="*/ 1145020 h 4267200"/>
              <a:gd name="connsiteX667" fmla="*/ 10675127 w 12192000"/>
              <a:gd name="connsiteY667" fmla="*/ 1163586 h 4267200"/>
              <a:gd name="connsiteX668" fmla="*/ 11120351 w 12192000"/>
              <a:gd name="connsiteY668" fmla="*/ 990907 h 4267200"/>
              <a:gd name="connsiteX669" fmla="*/ 11648506 w 12192000"/>
              <a:gd name="connsiteY669" fmla="*/ 680145 h 4267200"/>
              <a:gd name="connsiteX670" fmla="*/ 11886089 w 12192000"/>
              <a:gd name="connsiteY670" fmla="*/ 483936 h 4267200"/>
              <a:gd name="connsiteX671" fmla="*/ 3607114 w 12192000"/>
              <a:gd name="connsiteY671" fmla="*/ 467441 h 4267200"/>
              <a:gd name="connsiteX672" fmla="*/ 3296242 w 12192000"/>
              <a:gd name="connsiteY672" fmla="*/ 807991 h 4267200"/>
              <a:gd name="connsiteX673" fmla="*/ 3174674 w 12192000"/>
              <a:gd name="connsiteY673" fmla="*/ 919759 h 4267200"/>
              <a:gd name="connsiteX674" fmla="*/ 3042978 w 12192000"/>
              <a:gd name="connsiteY674" fmla="*/ 1054894 h 4267200"/>
              <a:gd name="connsiteX675" fmla="*/ 2968914 w 12192000"/>
              <a:gd name="connsiteY675" fmla="*/ 1133756 h 4267200"/>
              <a:gd name="connsiteX676" fmla="*/ 3103823 w 12192000"/>
              <a:gd name="connsiteY676" fmla="*/ 1026814 h 4267200"/>
              <a:gd name="connsiteX677" fmla="*/ 3607114 w 12192000"/>
              <a:gd name="connsiteY677" fmla="*/ 467441 h 4267200"/>
              <a:gd name="connsiteX678" fmla="*/ 10784544 w 12192000"/>
              <a:gd name="connsiteY678" fmla="*/ 465669 h 4267200"/>
              <a:gd name="connsiteX679" fmla="*/ 10426419 w 12192000"/>
              <a:gd name="connsiteY679" fmla="*/ 1062158 h 4267200"/>
              <a:gd name="connsiteX680" fmla="*/ 10471732 w 12192000"/>
              <a:gd name="connsiteY680" fmla="*/ 921679 h 4267200"/>
              <a:gd name="connsiteX681" fmla="*/ 10504824 w 12192000"/>
              <a:gd name="connsiteY681" fmla="*/ 852631 h 4267200"/>
              <a:gd name="connsiteX682" fmla="*/ 10582237 w 12192000"/>
              <a:gd name="connsiteY682" fmla="*/ 736692 h 4267200"/>
              <a:gd name="connsiteX683" fmla="*/ 10596401 w 12192000"/>
              <a:gd name="connsiteY683" fmla="*/ 716935 h 4267200"/>
              <a:gd name="connsiteX684" fmla="*/ 10784544 w 12192000"/>
              <a:gd name="connsiteY684" fmla="*/ 465669 h 4267200"/>
              <a:gd name="connsiteX685" fmla="*/ 11916494 w 12192000"/>
              <a:gd name="connsiteY685" fmla="*/ 422768 h 4267200"/>
              <a:gd name="connsiteX686" fmla="*/ 11703185 w 12192000"/>
              <a:gd name="connsiteY686" fmla="*/ 528178 h 4267200"/>
              <a:gd name="connsiteX687" fmla="*/ 11680755 w 12192000"/>
              <a:gd name="connsiteY687" fmla="*/ 543149 h 4267200"/>
              <a:gd name="connsiteX688" fmla="*/ 11116818 w 12192000"/>
              <a:gd name="connsiteY688" fmla="*/ 842623 h 4267200"/>
              <a:gd name="connsiteX689" fmla="*/ 10700164 w 12192000"/>
              <a:gd name="connsiteY689" fmla="*/ 1051220 h 4267200"/>
              <a:gd name="connsiteX690" fmla="*/ 10685570 w 12192000"/>
              <a:gd name="connsiteY690" fmla="*/ 1059849 h 4267200"/>
              <a:gd name="connsiteX691" fmla="*/ 10584288 w 12192000"/>
              <a:gd name="connsiteY691" fmla="*/ 1113543 h 4267200"/>
              <a:gd name="connsiteX692" fmla="*/ 11026698 w 12192000"/>
              <a:gd name="connsiteY692" fmla="*/ 971858 h 4267200"/>
              <a:gd name="connsiteX693" fmla="*/ 11607604 w 12192000"/>
              <a:gd name="connsiteY693" fmla="*/ 638368 h 4267200"/>
              <a:gd name="connsiteX694" fmla="*/ 11919452 w 12192000"/>
              <a:gd name="connsiteY694" fmla="*/ 423380 h 4267200"/>
              <a:gd name="connsiteX695" fmla="*/ 11916494 w 12192000"/>
              <a:gd name="connsiteY695" fmla="*/ 422768 h 4267200"/>
              <a:gd name="connsiteX696" fmla="*/ 8148168 w 12192000"/>
              <a:gd name="connsiteY696" fmla="*/ 416949 h 4267200"/>
              <a:gd name="connsiteX697" fmla="*/ 7862052 w 12192000"/>
              <a:gd name="connsiteY697" fmla="*/ 694330 h 4267200"/>
              <a:gd name="connsiteX698" fmla="*/ 7808002 w 12192000"/>
              <a:gd name="connsiteY698" fmla="*/ 759654 h 4267200"/>
              <a:gd name="connsiteX699" fmla="*/ 8295299 w 12192000"/>
              <a:gd name="connsiteY699" fmla="*/ 416143 h 4267200"/>
              <a:gd name="connsiteX700" fmla="*/ 8309124 w 12192000"/>
              <a:gd name="connsiteY700" fmla="*/ 534021 h 4267200"/>
              <a:gd name="connsiteX701" fmla="*/ 8293154 w 12192000"/>
              <a:gd name="connsiteY701" fmla="*/ 672115 h 4267200"/>
              <a:gd name="connsiteX702" fmla="*/ 8279099 w 12192000"/>
              <a:gd name="connsiteY702" fmla="*/ 769176 h 4267200"/>
              <a:gd name="connsiteX703" fmla="*/ 8309186 w 12192000"/>
              <a:gd name="connsiteY703" fmla="*/ 1060039 h 4267200"/>
              <a:gd name="connsiteX704" fmla="*/ 8410512 w 12192000"/>
              <a:gd name="connsiteY704" fmla="*/ 1511108 h 4267200"/>
              <a:gd name="connsiteX705" fmla="*/ 8351657 w 12192000"/>
              <a:gd name="connsiteY705" fmla="*/ 521768 h 4267200"/>
              <a:gd name="connsiteX706" fmla="*/ 8295299 w 12192000"/>
              <a:gd name="connsiteY706" fmla="*/ 416143 h 4267200"/>
              <a:gd name="connsiteX707" fmla="*/ 8266483 w 12192000"/>
              <a:gd name="connsiteY707" fmla="*/ 414244 h 4267200"/>
              <a:gd name="connsiteX708" fmla="*/ 8343425 w 12192000"/>
              <a:gd name="connsiteY708" fmla="*/ 1357811 h 4267200"/>
              <a:gd name="connsiteX709" fmla="*/ 8282114 w 12192000"/>
              <a:gd name="connsiteY709" fmla="*/ 1064671 h 4267200"/>
              <a:gd name="connsiteX710" fmla="*/ 8251298 w 12192000"/>
              <a:gd name="connsiteY710" fmla="*/ 766414 h 4267200"/>
              <a:gd name="connsiteX711" fmla="*/ 8265729 w 12192000"/>
              <a:gd name="connsiteY711" fmla="*/ 666939 h 4267200"/>
              <a:gd name="connsiteX712" fmla="*/ 8281494 w 12192000"/>
              <a:gd name="connsiteY712" fmla="*/ 533909 h 4267200"/>
              <a:gd name="connsiteX713" fmla="*/ 8266483 w 12192000"/>
              <a:gd name="connsiteY713" fmla="*/ 414244 h 4267200"/>
              <a:gd name="connsiteX714" fmla="*/ 8140802 w 12192000"/>
              <a:gd name="connsiteY714" fmla="*/ 388720 h 4267200"/>
              <a:gd name="connsiteX715" fmla="*/ 7860379 w 12192000"/>
              <a:gd name="connsiteY715" fmla="*/ 596411 h 4267200"/>
              <a:gd name="connsiteX716" fmla="*/ 7737688 w 12192000"/>
              <a:gd name="connsiteY716" fmla="*/ 790400 h 4267200"/>
              <a:gd name="connsiteX717" fmla="*/ 7726885 w 12192000"/>
              <a:gd name="connsiteY717" fmla="*/ 812869 h 4267200"/>
              <a:gd name="connsiteX718" fmla="*/ 7840490 w 12192000"/>
              <a:gd name="connsiteY718" fmla="*/ 676832 h 4267200"/>
              <a:gd name="connsiteX719" fmla="*/ 8140802 w 12192000"/>
              <a:gd name="connsiteY719" fmla="*/ 388720 h 4267200"/>
              <a:gd name="connsiteX720" fmla="*/ 3744487 w 12192000"/>
              <a:gd name="connsiteY720" fmla="*/ 383136 h 4267200"/>
              <a:gd name="connsiteX721" fmla="*/ 3970213 w 12192000"/>
              <a:gd name="connsiteY721" fmla="*/ 995559 h 4267200"/>
              <a:gd name="connsiteX722" fmla="*/ 3744487 w 12192000"/>
              <a:gd name="connsiteY722" fmla="*/ 383136 h 4267200"/>
              <a:gd name="connsiteX723" fmla="*/ 3624562 w 12192000"/>
              <a:gd name="connsiteY723" fmla="*/ 367041 h 4267200"/>
              <a:gd name="connsiteX724" fmla="*/ 3489712 w 12192000"/>
              <a:gd name="connsiteY724" fmla="*/ 485386 h 4267200"/>
              <a:gd name="connsiteX725" fmla="*/ 3182994 w 12192000"/>
              <a:gd name="connsiteY725" fmla="*/ 828265 h 4267200"/>
              <a:gd name="connsiteX726" fmla="*/ 2892114 w 12192000"/>
              <a:gd name="connsiteY726" fmla="*/ 1172635 h 4267200"/>
              <a:gd name="connsiteX727" fmla="*/ 3021459 w 12192000"/>
              <a:gd name="connsiteY727" fmla="*/ 1035385 h 4267200"/>
              <a:gd name="connsiteX728" fmla="*/ 3153873 w 12192000"/>
              <a:gd name="connsiteY728" fmla="*/ 898971 h 4267200"/>
              <a:gd name="connsiteX729" fmla="*/ 3276511 w 12192000"/>
              <a:gd name="connsiteY729" fmla="*/ 786423 h 4267200"/>
              <a:gd name="connsiteX730" fmla="*/ 3584154 w 12192000"/>
              <a:gd name="connsiteY730" fmla="*/ 448218 h 4267200"/>
              <a:gd name="connsiteX731" fmla="*/ 3624562 w 12192000"/>
              <a:gd name="connsiteY731" fmla="*/ 367041 h 4267200"/>
              <a:gd name="connsiteX732" fmla="*/ 3766672 w 12192000"/>
              <a:gd name="connsiteY732" fmla="*/ 359429 h 4267200"/>
              <a:gd name="connsiteX733" fmla="*/ 3996338 w 12192000"/>
              <a:gd name="connsiteY733" fmla="*/ 968237 h 4267200"/>
              <a:gd name="connsiteX734" fmla="*/ 3766672 w 12192000"/>
              <a:gd name="connsiteY734" fmla="*/ 359429 h 4267200"/>
              <a:gd name="connsiteX735" fmla="*/ 5805386 w 12192000"/>
              <a:gd name="connsiteY735" fmla="*/ 239240 h 4267200"/>
              <a:gd name="connsiteX736" fmla="*/ 5736947 w 12192000"/>
              <a:gd name="connsiteY736" fmla="*/ 261367 h 4267200"/>
              <a:gd name="connsiteX737" fmla="*/ 5427012 w 12192000"/>
              <a:gd name="connsiteY737" fmla="*/ 311272 h 4267200"/>
              <a:gd name="connsiteX738" fmla="*/ 5147818 w 12192000"/>
              <a:gd name="connsiteY738" fmla="*/ 322112 h 4267200"/>
              <a:gd name="connsiteX739" fmla="*/ 5060854 w 12192000"/>
              <a:gd name="connsiteY739" fmla="*/ 311882 h 4267200"/>
              <a:gd name="connsiteX740" fmla="*/ 4945989 w 12192000"/>
              <a:gd name="connsiteY740" fmla="*/ 300516 h 4267200"/>
              <a:gd name="connsiteX741" fmla="*/ 5410479 w 12192000"/>
              <a:gd name="connsiteY741" fmla="*/ 348434 h 4267200"/>
              <a:gd name="connsiteX742" fmla="*/ 5805386 w 12192000"/>
              <a:gd name="connsiteY742" fmla="*/ 239240 h 4267200"/>
              <a:gd name="connsiteX743" fmla="*/ 5905192 w 12192000"/>
              <a:gd name="connsiteY743" fmla="*/ 163079 h 4267200"/>
              <a:gd name="connsiteX744" fmla="*/ 5865655 w 12192000"/>
              <a:gd name="connsiteY744" fmla="*/ 171901 h 4267200"/>
              <a:gd name="connsiteX745" fmla="*/ 5259740 w 12192000"/>
              <a:gd name="connsiteY745" fmla="*/ 257013 h 4267200"/>
              <a:gd name="connsiteX746" fmla="*/ 5208466 w 12192000"/>
              <a:gd name="connsiteY746" fmla="*/ 257550 h 4267200"/>
              <a:gd name="connsiteX747" fmla="*/ 4980204 w 12192000"/>
              <a:gd name="connsiteY747" fmla="*/ 271903 h 4267200"/>
              <a:gd name="connsiteX748" fmla="*/ 5068068 w 12192000"/>
              <a:gd name="connsiteY748" fmla="*/ 282244 h 4267200"/>
              <a:gd name="connsiteX749" fmla="*/ 5153231 w 12192000"/>
              <a:gd name="connsiteY749" fmla="*/ 292240 h 4267200"/>
              <a:gd name="connsiteX750" fmla="*/ 5426491 w 12192000"/>
              <a:gd name="connsiteY750" fmla="*/ 281128 h 4267200"/>
              <a:gd name="connsiteX751" fmla="*/ 5731212 w 12192000"/>
              <a:gd name="connsiteY751" fmla="*/ 231951 h 4267200"/>
              <a:gd name="connsiteX752" fmla="*/ 5905192 w 12192000"/>
              <a:gd name="connsiteY752" fmla="*/ 163079 h 4267200"/>
              <a:gd name="connsiteX753" fmla="*/ 5944437 w 12192000"/>
              <a:gd name="connsiteY753" fmla="*/ 113829 h 4267200"/>
              <a:gd name="connsiteX754" fmla="*/ 5825032 w 12192000"/>
              <a:gd name="connsiteY754" fmla="*/ 146405 h 4267200"/>
              <a:gd name="connsiteX755" fmla="*/ 4955599 w 12192000"/>
              <a:gd name="connsiteY755" fmla="*/ 247008 h 4267200"/>
              <a:gd name="connsiteX756" fmla="*/ 5210104 w 12192000"/>
              <a:gd name="connsiteY756" fmla="*/ 228123 h 4267200"/>
              <a:gd name="connsiteX757" fmla="*/ 5261015 w 12192000"/>
              <a:gd name="connsiteY757" fmla="*/ 227087 h 4267200"/>
              <a:gd name="connsiteX758" fmla="*/ 5861181 w 12192000"/>
              <a:gd name="connsiteY758" fmla="*/ 143093 h 4267200"/>
              <a:gd name="connsiteX759" fmla="*/ 5961252 w 12192000"/>
              <a:gd name="connsiteY759" fmla="*/ 114820 h 4267200"/>
              <a:gd name="connsiteX760" fmla="*/ 5944437 w 12192000"/>
              <a:gd name="connsiteY760" fmla="*/ 113829 h 4267200"/>
              <a:gd name="connsiteX761" fmla="*/ 9095810 w 12192000"/>
              <a:gd name="connsiteY761" fmla="*/ 0 h 4267200"/>
              <a:gd name="connsiteX762" fmla="*/ 9215999 w 12192000"/>
              <a:gd name="connsiteY762" fmla="*/ 0 h 4267200"/>
              <a:gd name="connsiteX763" fmla="*/ 9250991 w 12192000"/>
              <a:gd name="connsiteY763" fmla="*/ 17650 h 4267200"/>
              <a:gd name="connsiteX764" fmla="*/ 9551793 w 12192000"/>
              <a:gd name="connsiteY764" fmla="*/ 69947 h 4267200"/>
              <a:gd name="connsiteX765" fmla="*/ 10211701 w 12192000"/>
              <a:gd name="connsiteY765" fmla="*/ 15192 h 4267200"/>
              <a:gd name="connsiteX766" fmla="*/ 9665014 w 12192000"/>
              <a:gd name="connsiteY766" fmla="*/ 41266 h 4267200"/>
              <a:gd name="connsiteX767" fmla="*/ 9382567 w 12192000"/>
              <a:gd name="connsiteY767" fmla="*/ 18583 h 4267200"/>
              <a:gd name="connsiteX768" fmla="*/ 9283159 w 12192000"/>
              <a:gd name="connsiteY768" fmla="*/ 0 h 4267200"/>
              <a:gd name="connsiteX769" fmla="*/ 9469266 w 12192000"/>
              <a:gd name="connsiteY769" fmla="*/ 0 h 4267200"/>
              <a:gd name="connsiteX770" fmla="*/ 9504117 w 12192000"/>
              <a:gd name="connsiteY770" fmla="*/ 4274 h 4267200"/>
              <a:gd name="connsiteX771" fmla="*/ 9667223 w 12192000"/>
              <a:gd name="connsiteY771" fmla="*/ 13232 h 4267200"/>
              <a:gd name="connsiteX772" fmla="*/ 9887703 w 12192000"/>
              <a:gd name="connsiteY772" fmla="*/ 12601 h 4267200"/>
              <a:gd name="connsiteX773" fmla="*/ 10088930 w 12192000"/>
              <a:gd name="connsiteY773" fmla="*/ 0 h 4267200"/>
              <a:gd name="connsiteX774" fmla="*/ 10544171 w 12192000"/>
              <a:gd name="connsiteY774" fmla="*/ 0 h 4267200"/>
              <a:gd name="connsiteX775" fmla="*/ 10392396 w 12192000"/>
              <a:gd name="connsiteY775" fmla="*/ 36772 h 4267200"/>
              <a:gd name="connsiteX776" fmla="*/ 9413803 w 12192000"/>
              <a:gd name="connsiteY776" fmla="*/ 131277 h 4267200"/>
              <a:gd name="connsiteX777" fmla="*/ 9174626 w 12192000"/>
              <a:gd name="connsiteY777" fmla="*/ 44983 h 4267200"/>
              <a:gd name="connsiteX778" fmla="*/ 8474998 w 12192000"/>
              <a:gd name="connsiteY778" fmla="*/ 0 h 4267200"/>
              <a:gd name="connsiteX779" fmla="*/ 8573502 w 12192000"/>
              <a:gd name="connsiteY779" fmla="*/ 0 h 4267200"/>
              <a:gd name="connsiteX780" fmla="*/ 8659539 w 12192000"/>
              <a:gd name="connsiteY780" fmla="*/ 117664 h 4267200"/>
              <a:gd name="connsiteX781" fmla="*/ 9248507 w 12192000"/>
              <a:gd name="connsiteY781" fmla="*/ 743734 h 4267200"/>
              <a:gd name="connsiteX782" fmla="*/ 9309457 w 12192000"/>
              <a:gd name="connsiteY782" fmla="*/ 795932 h 4267200"/>
              <a:gd name="connsiteX783" fmla="*/ 9785496 w 12192000"/>
              <a:gd name="connsiteY783" fmla="*/ 530713 h 4267200"/>
              <a:gd name="connsiteX784" fmla="*/ 10482828 w 12192000"/>
              <a:gd name="connsiteY784" fmla="*/ 399738 h 4267200"/>
              <a:gd name="connsiteX785" fmla="*/ 10468382 w 12192000"/>
              <a:gd name="connsiteY785" fmla="*/ 461219 h 4267200"/>
              <a:gd name="connsiteX786" fmla="*/ 9430790 w 12192000"/>
              <a:gd name="connsiteY786" fmla="*/ 895589 h 4267200"/>
              <a:gd name="connsiteX787" fmla="*/ 10019780 w 12192000"/>
              <a:gd name="connsiteY787" fmla="*/ 1298815 h 4267200"/>
              <a:gd name="connsiteX788" fmla="*/ 10372218 w 12192000"/>
              <a:gd name="connsiteY788" fmla="*/ 1146081 h 4267200"/>
              <a:gd name="connsiteX789" fmla="*/ 10896429 w 12192000"/>
              <a:gd name="connsiteY789" fmla="*/ 310883 h 4267200"/>
              <a:gd name="connsiteX790" fmla="*/ 10919735 w 12192000"/>
              <a:gd name="connsiteY790" fmla="*/ 318176 h 4267200"/>
              <a:gd name="connsiteX791" fmla="*/ 10637064 w 12192000"/>
              <a:gd name="connsiteY791" fmla="*/ 935661 h 4267200"/>
              <a:gd name="connsiteX792" fmla="*/ 10516995 w 12192000"/>
              <a:gd name="connsiteY792" fmla="*/ 1070245 h 4267200"/>
              <a:gd name="connsiteX793" fmla="*/ 10868835 w 12192000"/>
              <a:gd name="connsiteY793" fmla="*/ 815534 h 4267200"/>
              <a:gd name="connsiteX794" fmla="*/ 11704547 w 12192000"/>
              <a:gd name="connsiteY794" fmla="*/ 465665 h 4267200"/>
              <a:gd name="connsiteX795" fmla="*/ 12033562 w 12192000"/>
              <a:gd name="connsiteY795" fmla="*/ 350012 h 4267200"/>
              <a:gd name="connsiteX796" fmla="*/ 12025537 w 12192000"/>
              <a:gd name="connsiteY796" fmla="*/ 382666 h 4267200"/>
              <a:gd name="connsiteX797" fmla="*/ 11088649 w 12192000"/>
              <a:gd name="connsiteY797" fmla="*/ 1056676 h 4267200"/>
              <a:gd name="connsiteX798" fmla="*/ 10561600 w 12192000"/>
              <a:gd name="connsiteY798" fmla="*/ 1229477 h 4267200"/>
              <a:gd name="connsiteX799" fmla="*/ 10280797 w 12192000"/>
              <a:gd name="connsiteY799" fmla="*/ 1263181 h 4267200"/>
              <a:gd name="connsiteX800" fmla="*/ 10083376 w 12192000"/>
              <a:gd name="connsiteY800" fmla="*/ 1334114 h 4267200"/>
              <a:gd name="connsiteX801" fmla="*/ 10832582 w 12192000"/>
              <a:gd name="connsiteY801" fmla="*/ 1687356 h 4267200"/>
              <a:gd name="connsiteX802" fmla="*/ 10839263 w 12192000"/>
              <a:gd name="connsiteY802" fmla="*/ 1683743 h 4267200"/>
              <a:gd name="connsiteX803" fmla="*/ 11350910 w 12192000"/>
              <a:gd name="connsiteY803" fmla="*/ 1443899 h 4267200"/>
              <a:gd name="connsiteX804" fmla="*/ 11360346 w 12192000"/>
              <a:gd name="connsiteY804" fmla="*/ 1429225 h 4267200"/>
              <a:gd name="connsiteX805" fmla="*/ 12167580 w 12192000"/>
              <a:gd name="connsiteY805" fmla="*/ 789523 h 4267200"/>
              <a:gd name="connsiteX806" fmla="*/ 12192000 w 12192000"/>
              <a:gd name="connsiteY806" fmla="*/ 769876 h 4267200"/>
              <a:gd name="connsiteX807" fmla="*/ 12192000 w 12192000"/>
              <a:gd name="connsiteY807" fmla="*/ 802845 h 4267200"/>
              <a:gd name="connsiteX808" fmla="*/ 12173558 w 12192000"/>
              <a:gd name="connsiteY808" fmla="*/ 821317 h 4267200"/>
              <a:gd name="connsiteX809" fmla="*/ 12117398 w 12192000"/>
              <a:gd name="connsiteY809" fmla="*/ 877374 h 4267200"/>
              <a:gd name="connsiteX810" fmla="*/ 11472926 w 12192000"/>
              <a:gd name="connsiteY810" fmla="*/ 1344259 h 4267200"/>
              <a:gd name="connsiteX811" fmla="*/ 11666978 w 12192000"/>
              <a:gd name="connsiteY811" fmla="*/ 1215889 h 4267200"/>
              <a:gd name="connsiteX812" fmla="*/ 11707200 w 12192000"/>
              <a:gd name="connsiteY812" fmla="*/ 1192361 h 4267200"/>
              <a:gd name="connsiteX813" fmla="*/ 12144637 w 12192000"/>
              <a:gd name="connsiteY813" fmla="*/ 858646 h 4267200"/>
              <a:gd name="connsiteX814" fmla="*/ 12192000 w 12192000"/>
              <a:gd name="connsiteY814" fmla="*/ 810414 h 4267200"/>
              <a:gd name="connsiteX815" fmla="*/ 12192000 w 12192000"/>
              <a:gd name="connsiteY815" fmla="*/ 916439 h 4267200"/>
              <a:gd name="connsiteX816" fmla="*/ 12150630 w 12192000"/>
              <a:gd name="connsiteY816" fmla="*/ 982925 h 4267200"/>
              <a:gd name="connsiteX817" fmla="*/ 11389484 w 12192000"/>
              <a:gd name="connsiteY817" fmla="*/ 1469889 h 4267200"/>
              <a:gd name="connsiteX818" fmla="*/ 10923736 w 12192000"/>
              <a:gd name="connsiteY818" fmla="*/ 1721439 h 4267200"/>
              <a:gd name="connsiteX819" fmla="*/ 11091913 w 12192000"/>
              <a:gd name="connsiteY819" fmla="*/ 1780406 h 4267200"/>
              <a:gd name="connsiteX820" fmla="*/ 11771238 w 12192000"/>
              <a:gd name="connsiteY820" fmla="*/ 1944400 h 4267200"/>
              <a:gd name="connsiteX821" fmla="*/ 11783166 w 12192000"/>
              <a:gd name="connsiteY821" fmla="*/ 1931422 h 4267200"/>
              <a:gd name="connsiteX822" fmla="*/ 12131988 w 12192000"/>
              <a:gd name="connsiteY822" fmla="*/ 1574357 h 4267200"/>
              <a:gd name="connsiteX823" fmla="*/ 12192000 w 12192000"/>
              <a:gd name="connsiteY823" fmla="*/ 1537429 h 4267200"/>
              <a:gd name="connsiteX824" fmla="*/ 12192000 w 12192000"/>
              <a:gd name="connsiteY824" fmla="*/ 1589108 h 4267200"/>
              <a:gd name="connsiteX825" fmla="*/ 12112105 w 12192000"/>
              <a:gd name="connsiteY825" fmla="*/ 1640352 h 4267200"/>
              <a:gd name="connsiteX826" fmla="*/ 11849203 w 12192000"/>
              <a:gd name="connsiteY826" fmla="*/ 1900149 h 4267200"/>
              <a:gd name="connsiteX827" fmla="*/ 11946326 w 12192000"/>
              <a:gd name="connsiteY827" fmla="*/ 1822808 h 4267200"/>
              <a:gd name="connsiteX828" fmla="*/ 12055863 w 12192000"/>
              <a:gd name="connsiteY828" fmla="*/ 1735914 h 4267200"/>
              <a:gd name="connsiteX829" fmla="*/ 12150816 w 12192000"/>
              <a:gd name="connsiteY829" fmla="*/ 1678902 h 4267200"/>
              <a:gd name="connsiteX830" fmla="*/ 12192000 w 12192000"/>
              <a:gd name="connsiteY830" fmla="*/ 1655121 h 4267200"/>
              <a:gd name="connsiteX831" fmla="*/ 12192000 w 12192000"/>
              <a:gd name="connsiteY831" fmla="*/ 1686869 h 4267200"/>
              <a:gd name="connsiteX832" fmla="*/ 12163772 w 12192000"/>
              <a:gd name="connsiteY832" fmla="*/ 1703058 h 4267200"/>
              <a:gd name="connsiteX833" fmla="*/ 12070597 w 12192000"/>
              <a:gd name="connsiteY833" fmla="*/ 1758893 h 4267200"/>
              <a:gd name="connsiteX834" fmla="*/ 11963621 w 12192000"/>
              <a:gd name="connsiteY834" fmla="*/ 1844299 h 4267200"/>
              <a:gd name="connsiteX835" fmla="*/ 11886604 w 12192000"/>
              <a:gd name="connsiteY835" fmla="*/ 1907617 h 4267200"/>
              <a:gd name="connsiteX836" fmla="*/ 12153575 w 12192000"/>
              <a:gd name="connsiteY836" fmla="*/ 1786372 h 4267200"/>
              <a:gd name="connsiteX837" fmla="*/ 12192000 w 12192000"/>
              <a:gd name="connsiteY837" fmla="*/ 1759693 h 4267200"/>
              <a:gd name="connsiteX838" fmla="*/ 12192000 w 12192000"/>
              <a:gd name="connsiteY838" fmla="*/ 1809459 h 4267200"/>
              <a:gd name="connsiteX839" fmla="*/ 12121362 w 12192000"/>
              <a:gd name="connsiteY839" fmla="*/ 1857561 h 4267200"/>
              <a:gd name="connsiteX840" fmla="*/ 11895949 w 12192000"/>
              <a:gd name="connsiteY840" fmla="*/ 1963079 h 4267200"/>
              <a:gd name="connsiteX841" fmla="*/ 12192000 w 12192000"/>
              <a:gd name="connsiteY841" fmla="*/ 1990579 h 4267200"/>
              <a:gd name="connsiteX842" fmla="*/ 12192000 w 12192000"/>
              <a:gd name="connsiteY842" fmla="*/ 2065582 h 4267200"/>
              <a:gd name="connsiteX843" fmla="*/ 12153918 w 12192000"/>
              <a:gd name="connsiteY843" fmla="*/ 2063926 h 4267200"/>
              <a:gd name="connsiteX844" fmla="*/ 12192000 w 12192000"/>
              <a:gd name="connsiteY844" fmla="*/ 2085104 h 4267200"/>
              <a:gd name="connsiteX845" fmla="*/ 12192000 w 12192000"/>
              <a:gd name="connsiteY845" fmla="*/ 2178471 h 4267200"/>
              <a:gd name="connsiteX846" fmla="*/ 12085355 w 12192000"/>
              <a:gd name="connsiteY846" fmla="*/ 2122457 h 4267200"/>
              <a:gd name="connsiteX847" fmla="*/ 12192000 w 12192000"/>
              <a:gd name="connsiteY847" fmla="*/ 2196158 h 4267200"/>
              <a:gd name="connsiteX848" fmla="*/ 12192000 w 12192000"/>
              <a:gd name="connsiteY848" fmla="*/ 2230374 h 4267200"/>
              <a:gd name="connsiteX849" fmla="*/ 12041237 w 12192000"/>
              <a:gd name="connsiteY849" fmla="*/ 2126309 h 4267200"/>
              <a:gd name="connsiteX850" fmla="*/ 12174450 w 12192000"/>
              <a:gd name="connsiteY850" fmla="*/ 2262541 h 4267200"/>
              <a:gd name="connsiteX851" fmla="*/ 12192000 w 12192000"/>
              <a:gd name="connsiteY851" fmla="*/ 2275857 h 4267200"/>
              <a:gd name="connsiteX852" fmla="*/ 12192000 w 12192000"/>
              <a:gd name="connsiteY852" fmla="*/ 2377131 h 4267200"/>
              <a:gd name="connsiteX853" fmla="*/ 12155801 w 12192000"/>
              <a:gd name="connsiteY853" fmla="*/ 2349925 h 4267200"/>
              <a:gd name="connsiteX854" fmla="*/ 11930164 w 12192000"/>
              <a:gd name="connsiteY854" fmla="*/ 2041945 h 4267200"/>
              <a:gd name="connsiteX855" fmla="*/ 11561767 w 12192000"/>
              <a:gd name="connsiteY855" fmla="*/ 1984479 h 4267200"/>
              <a:gd name="connsiteX856" fmla="*/ 11987997 w 12192000"/>
              <a:gd name="connsiteY856" fmla="*/ 3153822 h 4267200"/>
              <a:gd name="connsiteX857" fmla="*/ 11926558 w 12192000"/>
              <a:gd name="connsiteY857" fmla="*/ 3203134 h 4267200"/>
              <a:gd name="connsiteX858" fmla="*/ 11440430 w 12192000"/>
              <a:gd name="connsiteY858" fmla="*/ 1973028 h 4267200"/>
              <a:gd name="connsiteX859" fmla="*/ 11446754 w 12192000"/>
              <a:gd name="connsiteY859" fmla="*/ 1959605 h 4267200"/>
              <a:gd name="connsiteX860" fmla="*/ 11050651 w 12192000"/>
              <a:gd name="connsiteY860" fmla="*/ 1850495 h 4267200"/>
              <a:gd name="connsiteX861" fmla="*/ 10389960 w 12192000"/>
              <a:gd name="connsiteY861" fmla="*/ 1586232 h 4267200"/>
              <a:gd name="connsiteX862" fmla="*/ 10500699 w 12192000"/>
              <a:gd name="connsiteY862" fmla="*/ 1913175 h 4267200"/>
              <a:gd name="connsiteX863" fmla="*/ 10507814 w 12192000"/>
              <a:gd name="connsiteY863" fmla="*/ 1920694 h 4267200"/>
              <a:gd name="connsiteX864" fmla="*/ 10518908 w 12192000"/>
              <a:gd name="connsiteY864" fmla="*/ 1911226 h 4267200"/>
              <a:gd name="connsiteX865" fmla="*/ 11258935 w 12192000"/>
              <a:gd name="connsiteY865" fmla="*/ 2442781 h 4267200"/>
              <a:gd name="connsiteX866" fmla="*/ 11211663 w 12192000"/>
              <a:gd name="connsiteY866" fmla="*/ 2510325 h 4267200"/>
              <a:gd name="connsiteX867" fmla="*/ 10571295 w 12192000"/>
              <a:gd name="connsiteY867" fmla="*/ 2105302 h 4267200"/>
              <a:gd name="connsiteX868" fmla="*/ 10435737 w 12192000"/>
              <a:gd name="connsiteY868" fmla="*/ 2805672 h 4267200"/>
              <a:gd name="connsiteX869" fmla="*/ 10206831 w 12192000"/>
              <a:gd name="connsiteY869" fmla="*/ 3151701 h 4267200"/>
              <a:gd name="connsiteX870" fmla="*/ 10196482 w 12192000"/>
              <a:gd name="connsiteY870" fmla="*/ 3135084 h 4267200"/>
              <a:gd name="connsiteX871" fmla="*/ 10381882 w 12192000"/>
              <a:gd name="connsiteY871" fmla="*/ 2155807 h 4267200"/>
              <a:gd name="connsiteX872" fmla="*/ 10439260 w 12192000"/>
              <a:gd name="connsiteY872" fmla="*/ 1962486 h 4267200"/>
              <a:gd name="connsiteX873" fmla="*/ 10439409 w 12192000"/>
              <a:gd name="connsiteY873" fmla="*/ 1960615 h 4267200"/>
              <a:gd name="connsiteX874" fmla="*/ 10439915 w 12192000"/>
              <a:gd name="connsiteY874" fmla="*/ 1951821 h 4267200"/>
              <a:gd name="connsiteX875" fmla="*/ 10314241 w 12192000"/>
              <a:gd name="connsiteY875" fmla="*/ 1556749 h 4267200"/>
              <a:gd name="connsiteX876" fmla="*/ 10315061 w 12192000"/>
              <a:gd name="connsiteY876" fmla="*/ 1548729 h 4267200"/>
              <a:gd name="connsiteX877" fmla="*/ 9526158 w 12192000"/>
              <a:gd name="connsiteY877" fmla="*/ 1071804 h 4267200"/>
              <a:gd name="connsiteX878" fmla="*/ 9758689 w 12192000"/>
              <a:gd name="connsiteY878" fmla="*/ 1585512 h 4267200"/>
              <a:gd name="connsiteX879" fmla="*/ 9941392 w 12192000"/>
              <a:gd name="connsiteY879" fmla="*/ 2432858 h 4267200"/>
              <a:gd name="connsiteX880" fmla="*/ 9887724 w 12192000"/>
              <a:gd name="connsiteY880" fmla="*/ 2495762 h 4267200"/>
              <a:gd name="connsiteX881" fmla="*/ 9587446 w 12192000"/>
              <a:gd name="connsiteY881" fmla="*/ 1872898 h 4267200"/>
              <a:gd name="connsiteX882" fmla="*/ 9462810 w 12192000"/>
              <a:gd name="connsiteY882" fmla="*/ 1288346 h 4267200"/>
              <a:gd name="connsiteX883" fmla="*/ 9318575 w 12192000"/>
              <a:gd name="connsiteY883" fmla="*/ 1540820 h 4267200"/>
              <a:gd name="connsiteX884" fmla="*/ 9191090 w 12192000"/>
              <a:gd name="connsiteY884" fmla="*/ 1688355 h 4267200"/>
              <a:gd name="connsiteX885" fmla="*/ 9177757 w 12192000"/>
              <a:gd name="connsiteY885" fmla="*/ 1683354 h 4267200"/>
              <a:gd name="connsiteX886" fmla="*/ 9274865 w 12192000"/>
              <a:gd name="connsiteY886" fmla="*/ 1336896 h 4267200"/>
              <a:gd name="connsiteX887" fmla="*/ 9478649 w 12192000"/>
              <a:gd name="connsiteY887" fmla="*/ 1173376 h 4267200"/>
              <a:gd name="connsiteX888" fmla="*/ 9482281 w 12192000"/>
              <a:gd name="connsiteY888" fmla="*/ 1167830 h 4267200"/>
              <a:gd name="connsiteX889" fmla="*/ 9438637 w 12192000"/>
              <a:gd name="connsiteY889" fmla="*/ 1015438 h 4267200"/>
              <a:gd name="connsiteX890" fmla="*/ 9439458 w 12192000"/>
              <a:gd name="connsiteY890" fmla="*/ 1007420 h 4267200"/>
              <a:gd name="connsiteX891" fmla="*/ 9197105 w 12192000"/>
              <a:gd name="connsiteY891" fmla="*/ 808882 h 4267200"/>
              <a:gd name="connsiteX892" fmla="*/ 8973607 w 12192000"/>
              <a:gd name="connsiteY892" fmla="*/ 597733 h 4267200"/>
              <a:gd name="connsiteX893" fmla="*/ 8967512 w 12192000"/>
              <a:gd name="connsiteY893" fmla="*/ 1795211 h 4267200"/>
              <a:gd name="connsiteX894" fmla="*/ 8912526 w 12192000"/>
              <a:gd name="connsiteY894" fmla="*/ 1841464 h 4267200"/>
              <a:gd name="connsiteX895" fmla="*/ 8893391 w 12192000"/>
              <a:gd name="connsiteY895" fmla="*/ 572788 h 4267200"/>
              <a:gd name="connsiteX896" fmla="*/ 8902990 w 12192000"/>
              <a:gd name="connsiteY896" fmla="*/ 560750 h 4267200"/>
              <a:gd name="connsiteX897" fmla="*/ 8919102 w 12192000"/>
              <a:gd name="connsiteY897" fmla="*/ 542471 h 4267200"/>
              <a:gd name="connsiteX898" fmla="*/ 8661728 w 12192000"/>
              <a:gd name="connsiteY898" fmla="*/ 250903 h 4267200"/>
              <a:gd name="connsiteX899" fmla="*/ 8357758 w 12192000"/>
              <a:gd name="connsiteY899" fmla="*/ 0 h 4267200"/>
              <a:gd name="connsiteX900" fmla="*/ 8405492 w 12192000"/>
              <a:gd name="connsiteY900" fmla="*/ 0 h 4267200"/>
              <a:gd name="connsiteX901" fmla="*/ 8392083 w 12192000"/>
              <a:gd name="connsiteY901" fmla="*/ 30495 h 4267200"/>
              <a:gd name="connsiteX902" fmla="*/ 8339888 w 12192000"/>
              <a:gd name="connsiteY902" fmla="*/ 306259 h 4267200"/>
              <a:gd name="connsiteX903" fmla="*/ 8473847 w 12192000"/>
              <a:gd name="connsiteY903" fmla="*/ 727373 h 4267200"/>
              <a:gd name="connsiteX904" fmla="*/ 8454081 w 12192000"/>
              <a:gd name="connsiteY904" fmla="*/ 1611960 h 4267200"/>
              <a:gd name="connsiteX905" fmla="*/ 8396000 w 12192000"/>
              <a:gd name="connsiteY905" fmla="*/ 1663986 h 4267200"/>
              <a:gd name="connsiteX906" fmla="*/ 8238881 w 12192000"/>
              <a:gd name="connsiteY906" fmla="*/ 368438 h 4267200"/>
              <a:gd name="connsiteX907" fmla="*/ 7668140 w 12192000"/>
              <a:gd name="connsiteY907" fmla="*/ 942511 h 4267200"/>
              <a:gd name="connsiteX908" fmla="*/ 7637853 w 12192000"/>
              <a:gd name="connsiteY908" fmla="*/ 942567 h 4267200"/>
              <a:gd name="connsiteX909" fmla="*/ 7909649 w 12192000"/>
              <a:gd name="connsiteY909" fmla="*/ 489150 h 4267200"/>
              <a:gd name="connsiteX910" fmla="*/ 8256182 w 12192000"/>
              <a:gd name="connsiteY910" fmla="*/ 301724 h 4267200"/>
              <a:gd name="connsiteX911" fmla="*/ 8255912 w 12192000"/>
              <a:gd name="connsiteY911" fmla="*/ 276498 h 4267200"/>
              <a:gd name="connsiteX912" fmla="*/ 8315225 w 12192000"/>
              <a:gd name="connsiteY912" fmla="*/ 89075 h 4267200"/>
              <a:gd name="connsiteX913" fmla="*/ 7497388 w 12192000"/>
              <a:gd name="connsiteY913" fmla="*/ 0 h 4267200"/>
              <a:gd name="connsiteX914" fmla="*/ 7560921 w 12192000"/>
              <a:gd name="connsiteY914" fmla="*/ 0 h 4267200"/>
              <a:gd name="connsiteX915" fmla="*/ 7546742 w 12192000"/>
              <a:gd name="connsiteY915" fmla="*/ 68966 h 4267200"/>
              <a:gd name="connsiteX916" fmla="*/ 7488853 w 12192000"/>
              <a:gd name="connsiteY916" fmla="*/ 535687 h 4267200"/>
              <a:gd name="connsiteX917" fmla="*/ 7529509 w 12192000"/>
              <a:gd name="connsiteY917" fmla="*/ 380358 h 4267200"/>
              <a:gd name="connsiteX918" fmla="*/ 7585939 w 12192000"/>
              <a:gd name="connsiteY918" fmla="*/ 184712 h 4267200"/>
              <a:gd name="connsiteX919" fmla="*/ 7621792 w 12192000"/>
              <a:gd name="connsiteY919" fmla="*/ 87864 h 4267200"/>
              <a:gd name="connsiteX920" fmla="*/ 7654204 w 12192000"/>
              <a:gd name="connsiteY920" fmla="*/ 0 h 4267200"/>
              <a:gd name="connsiteX921" fmla="*/ 7683986 w 12192000"/>
              <a:gd name="connsiteY921" fmla="*/ 0 h 4267200"/>
              <a:gd name="connsiteX922" fmla="*/ 7647914 w 12192000"/>
              <a:gd name="connsiteY922" fmla="*/ 97640 h 4267200"/>
              <a:gd name="connsiteX923" fmla="*/ 7612524 w 12192000"/>
              <a:gd name="connsiteY923" fmla="*/ 193392 h 4267200"/>
              <a:gd name="connsiteX924" fmla="*/ 7557013 w 12192000"/>
              <a:gd name="connsiteY924" fmla="*/ 386853 h 4267200"/>
              <a:gd name="connsiteX925" fmla="*/ 7517286 w 12192000"/>
              <a:gd name="connsiteY925" fmla="*/ 539999 h 4267200"/>
              <a:gd name="connsiteX926" fmla="*/ 7704204 w 12192000"/>
              <a:gd name="connsiteY926" fmla="*/ 152292 h 4267200"/>
              <a:gd name="connsiteX927" fmla="*/ 7756975 w 12192000"/>
              <a:gd name="connsiteY927" fmla="*/ 0 h 4267200"/>
              <a:gd name="connsiteX928" fmla="*/ 7837329 w 12192000"/>
              <a:gd name="connsiteY928" fmla="*/ 0 h 4267200"/>
              <a:gd name="connsiteX929" fmla="*/ 7821760 w 12192000"/>
              <a:gd name="connsiteY929" fmla="*/ 65656 h 4267200"/>
              <a:gd name="connsiteX930" fmla="*/ 7488925 w 12192000"/>
              <a:gd name="connsiteY930" fmla="*/ 763628 h 4267200"/>
              <a:gd name="connsiteX931" fmla="*/ 7419999 w 12192000"/>
              <a:gd name="connsiteY931" fmla="*/ 774360 h 4267200"/>
              <a:gd name="connsiteX932" fmla="*/ 7487820 w 12192000"/>
              <a:gd name="connsiteY932" fmla="*/ 37416 h 4267200"/>
              <a:gd name="connsiteX933" fmla="*/ 3882765 w 12192000"/>
              <a:gd name="connsiteY933" fmla="*/ 0 h 4267200"/>
              <a:gd name="connsiteX934" fmla="*/ 3995099 w 12192000"/>
              <a:gd name="connsiteY934" fmla="*/ 0 h 4267200"/>
              <a:gd name="connsiteX935" fmla="*/ 4163818 w 12192000"/>
              <a:gd name="connsiteY935" fmla="*/ 234104 h 4267200"/>
              <a:gd name="connsiteX936" fmla="*/ 4172099 w 12192000"/>
              <a:gd name="connsiteY936" fmla="*/ 234207 h 4267200"/>
              <a:gd name="connsiteX937" fmla="*/ 4784282 w 12192000"/>
              <a:gd name="connsiteY937" fmla="*/ 276561 h 4267200"/>
              <a:gd name="connsiteX938" fmla="*/ 4801687 w 12192000"/>
              <a:gd name="connsiteY938" fmla="*/ 267764 h 4267200"/>
              <a:gd name="connsiteX939" fmla="*/ 6082788 w 12192000"/>
              <a:gd name="connsiteY939" fmla="*/ 64119 h 4267200"/>
              <a:gd name="connsiteX940" fmla="*/ 6099442 w 12192000"/>
              <a:gd name="connsiteY940" fmla="*/ 82568 h 4267200"/>
              <a:gd name="connsiteX941" fmla="*/ 4804137 w 12192000"/>
              <a:gd name="connsiteY941" fmla="*/ 320931 h 4267200"/>
              <a:gd name="connsiteX942" fmla="*/ 4227047 w 12192000"/>
              <a:gd name="connsiteY942" fmla="*/ 313415 h 4267200"/>
              <a:gd name="connsiteX943" fmla="*/ 4346041 w 12192000"/>
              <a:gd name="connsiteY943" fmla="*/ 456086 h 4267200"/>
              <a:gd name="connsiteX944" fmla="*/ 4870967 w 12192000"/>
              <a:gd name="connsiteY944" fmla="*/ 963061 h 4267200"/>
              <a:gd name="connsiteX945" fmla="*/ 4889647 w 12192000"/>
              <a:gd name="connsiteY945" fmla="*/ 957147 h 4267200"/>
              <a:gd name="connsiteX946" fmla="*/ 5422504 w 12192000"/>
              <a:gd name="connsiteY946" fmla="*/ 805191 h 4267200"/>
              <a:gd name="connsiteX947" fmla="*/ 6087656 w 12192000"/>
              <a:gd name="connsiteY947" fmla="*/ 826703 h 4267200"/>
              <a:gd name="connsiteX948" fmla="*/ 6058717 w 12192000"/>
              <a:gd name="connsiteY948" fmla="*/ 865992 h 4267200"/>
              <a:gd name="connsiteX949" fmla="*/ 4974153 w 12192000"/>
              <a:gd name="connsiteY949" fmla="*/ 1045456 h 4267200"/>
              <a:gd name="connsiteX950" fmla="*/ 5627835 w 12192000"/>
              <a:gd name="connsiteY950" fmla="*/ 1472077 h 4267200"/>
              <a:gd name="connsiteX951" fmla="*/ 5629817 w 12192000"/>
              <a:gd name="connsiteY951" fmla="*/ 1471412 h 4267200"/>
              <a:gd name="connsiteX952" fmla="*/ 5634124 w 12192000"/>
              <a:gd name="connsiteY952" fmla="*/ 1470572 h 4267200"/>
              <a:gd name="connsiteX953" fmla="*/ 5755832 w 12192000"/>
              <a:gd name="connsiteY953" fmla="*/ 1383886 h 4267200"/>
              <a:gd name="connsiteX954" fmla="*/ 6014186 w 12192000"/>
              <a:gd name="connsiteY954" fmla="*/ 1279799 h 4267200"/>
              <a:gd name="connsiteX955" fmla="*/ 6901619 w 12192000"/>
              <a:gd name="connsiteY955" fmla="*/ 1047874 h 4267200"/>
              <a:gd name="connsiteX956" fmla="*/ 6931566 w 12192000"/>
              <a:gd name="connsiteY956" fmla="*/ 1062034 h 4267200"/>
              <a:gd name="connsiteX957" fmla="*/ 5790982 w 12192000"/>
              <a:gd name="connsiteY957" fmla="*/ 1561380 h 4267200"/>
              <a:gd name="connsiteX958" fmla="*/ 6188971 w 12192000"/>
              <a:gd name="connsiteY958" fmla="*/ 1755168 h 4267200"/>
              <a:gd name="connsiteX959" fmla="*/ 6202446 w 12192000"/>
              <a:gd name="connsiteY959" fmla="*/ 1752268 h 4267200"/>
              <a:gd name="connsiteX960" fmla="*/ 7179560 w 12192000"/>
              <a:gd name="connsiteY960" fmla="*/ 1467551 h 4267200"/>
              <a:gd name="connsiteX961" fmla="*/ 7158730 w 12192000"/>
              <a:gd name="connsiteY961" fmla="*/ 1507835 h 4267200"/>
              <a:gd name="connsiteX962" fmla="*/ 6326959 w 12192000"/>
              <a:gd name="connsiteY962" fmla="*/ 1817686 h 4267200"/>
              <a:gd name="connsiteX963" fmla="*/ 6537433 w 12192000"/>
              <a:gd name="connsiteY963" fmla="*/ 1907790 h 4267200"/>
              <a:gd name="connsiteX964" fmla="*/ 6550221 w 12192000"/>
              <a:gd name="connsiteY964" fmla="*/ 1910729 h 4267200"/>
              <a:gd name="connsiteX965" fmla="*/ 6964438 w 12192000"/>
              <a:gd name="connsiteY965" fmla="*/ 2209505 h 4267200"/>
              <a:gd name="connsiteX966" fmla="*/ 7367862 w 12192000"/>
              <a:gd name="connsiteY966" fmla="*/ 2806833 h 4267200"/>
              <a:gd name="connsiteX967" fmla="*/ 7364329 w 12192000"/>
              <a:gd name="connsiteY967" fmla="*/ 2826907 h 4267200"/>
              <a:gd name="connsiteX968" fmla="*/ 7290545 w 12192000"/>
              <a:gd name="connsiteY968" fmla="*/ 2850663 h 4267200"/>
              <a:gd name="connsiteX969" fmla="*/ 6472036 w 12192000"/>
              <a:gd name="connsiteY969" fmla="*/ 1959003 h 4267200"/>
              <a:gd name="connsiteX970" fmla="*/ 5792897 w 12192000"/>
              <a:gd name="connsiteY970" fmla="*/ 1647747 h 4267200"/>
              <a:gd name="connsiteX971" fmla="*/ 5842751 w 12192000"/>
              <a:gd name="connsiteY971" fmla="*/ 1816112 h 4267200"/>
              <a:gd name="connsiteX972" fmla="*/ 5847424 w 12192000"/>
              <a:gd name="connsiteY972" fmla="*/ 1815776 h 4267200"/>
              <a:gd name="connsiteX973" fmla="*/ 6399821 w 12192000"/>
              <a:gd name="connsiteY973" fmla="*/ 2344799 h 4267200"/>
              <a:gd name="connsiteX974" fmla="*/ 6323232 w 12192000"/>
              <a:gd name="connsiteY974" fmla="*/ 2389634 h 4267200"/>
              <a:gd name="connsiteX975" fmla="*/ 5942958 w 12192000"/>
              <a:gd name="connsiteY975" fmla="*/ 2077708 h 4267200"/>
              <a:gd name="connsiteX976" fmla="*/ 5921559 w 12192000"/>
              <a:gd name="connsiteY976" fmla="*/ 2378596 h 4267200"/>
              <a:gd name="connsiteX977" fmla="*/ 5817651 w 12192000"/>
              <a:gd name="connsiteY977" fmla="*/ 3023919 h 4267200"/>
              <a:gd name="connsiteX978" fmla="*/ 5729634 w 12192000"/>
              <a:gd name="connsiteY978" fmla="*/ 3051849 h 4267200"/>
              <a:gd name="connsiteX979" fmla="*/ 5611018 w 12192000"/>
              <a:gd name="connsiteY979" fmla="*/ 2316769 h 4267200"/>
              <a:gd name="connsiteX980" fmla="*/ 5687608 w 12192000"/>
              <a:gd name="connsiteY980" fmla="*/ 2039972 h 4267200"/>
              <a:gd name="connsiteX981" fmla="*/ 5657554 w 12192000"/>
              <a:gd name="connsiteY981" fmla="*/ 1576445 h 4267200"/>
              <a:gd name="connsiteX982" fmla="*/ 5150475 w 12192000"/>
              <a:gd name="connsiteY982" fmla="*/ 1274012 h 4267200"/>
              <a:gd name="connsiteX983" fmla="*/ 5349142 w 12192000"/>
              <a:gd name="connsiteY983" fmla="*/ 2204405 h 4267200"/>
              <a:gd name="connsiteX984" fmla="*/ 5262214 w 12192000"/>
              <a:gd name="connsiteY984" fmla="*/ 2233836 h 4267200"/>
              <a:gd name="connsiteX985" fmla="*/ 4981539 w 12192000"/>
              <a:gd name="connsiteY985" fmla="*/ 1542201 h 4267200"/>
              <a:gd name="connsiteX986" fmla="*/ 4958461 w 12192000"/>
              <a:gd name="connsiteY986" fmla="*/ 1136957 h 4267200"/>
              <a:gd name="connsiteX987" fmla="*/ 4655015 w 12192000"/>
              <a:gd name="connsiteY987" fmla="*/ 891426 h 4267200"/>
              <a:gd name="connsiteX988" fmla="*/ 4348002 w 12192000"/>
              <a:gd name="connsiteY988" fmla="*/ 2205895 h 4267200"/>
              <a:gd name="connsiteX989" fmla="*/ 4262250 w 12192000"/>
              <a:gd name="connsiteY989" fmla="*/ 2219972 h 4267200"/>
              <a:gd name="connsiteX990" fmla="*/ 4550611 w 12192000"/>
              <a:gd name="connsiteY990" fmla="*/ 817540 h 4267200"/>
              <a:gd name="connsiteX991" fmla="*/ 4564418 w 12192000"/>
              <a:gd name="connsiteY991" fmla="*/ 808293 h 4267200"/>
              <a:gd name="connsiteX992" fmla="*/ 4266388 w 12192000"/>
              <a:gd name="connsiteY992" fmla="*/ 500083 h 4267200"/>
              <a:gd name="connsiteX993" fmla="*/ 4032842 w 12192000"/>
              <a:gd name="connsiteY993" fmla="*/ 211809 h 4267200"/>
              <a:gd name="connsiteX994" fmla="*/ 3721337 w 12192000"/>
              <a:gd name="connsiteY994" fmla="*/ 0 h 4267200"/>
              <a:gd name="connsiteX995" fmla="*/ 3797544 w 12192000"/>
              <a:gd name="connsiteY995" fmla="*/ 0 h 4267200"/>
              <a:gd name="connsiteX996" fmla="*/ 3775734 w 12192000"/>
              <a:gd name="connsiteY996" fmla="*/ 95131 h 4267200"/>
              <a:gd name="connsiteX997" fmla="*/ 3724807 w 12192000"/>
              <a:gd name="connsiteY997" fmla="*/ 272257 h 4267200"/>
              <a:gd name="connsiteX998" fmla="*/ 3726844 w 12192000"/>
              <a:gd name="connsiteY998" fmla="*/ 282988 h 4267200"/>
              <a:gd name="connsiteX999" fmla="*/ 3742664 w 12192000"/>
              <a:gd name="connsiteY999" fmla="*/ 279918 h 4267200"/>
              <a:gd name="connsiteX1000" fmla="*/ 4103910 w 12192000"/>
              <a:gd name="connsiteY1000" fmla="*/ 1161917 h 4267200"/>
              <a:gd name="connsiteX1001" fmla="*/ 4020269 w 12192000"/>
              <a:gd name="connsiteY1001" fmla="*/ 1200406 h 4267200"/>
              <a:gd name="connsiteX1002" fmla="*/ 3674882 w 12192000"/>
              <a:gd name="connsiteY1002" fmla="*/ 488524 h 4267200"/>
              <a:gd name="connsiteX1003" fmla="*/ 3132682 w 12192000"/>
              <a:gd name="connsiteY1003" fmla="*/ 1072284 h 4267200"/>
              <a:gd name="connsiteX1004" fmla="*/ 2716346 w 12192000"/>
              <a:gd name="connsiteY1004" fmla="*/ 1276376 h 4267200"/>
              <a:gd name="connsiteX1005" fmla="*/ 2716772 w 12192000"/>
              <a:gd name="connsiteY1005" fmla="*/ 1255462 h 4267200"/>
              <a:gd name="connsiteX1006" fmla="*/ 3471096 w 12192000"/>
              <a:gd name="connsiteY1006" fmla="*/ 437072 h 4267200"/>
              <a:gd name="connsiteX1007" fmla="*/ 3639057 w 12192000"/>
              <a:gd name="connsiteY1007" fmla="*/ 286334 h 4267200"/>
              <a:gd name="connsiteX1008" fmla="*/ 3640309 w 12192000"/>
              <a:gd name="connsiteY1008" fmla="*/ 284664 h 4267200"/>
              <a:gd name="connsiteX1009" fmla="*/ 3646022 w 12192000"/>
              <a:gd name="connsiteY1009" fmla="*/ 276711 h 4267200"/>
              <a:gd name="connsiteX1010" fmla="*/ 3707943 w 12192000"/>
              <a:gd name="connsiteY1010" fmla="*/ 65958 h 4267200"/>
              <a:gd name="connsiteX1011" fmla="*/ 2867960 w 12192000"/>
              <a:gd name="connsiteY1011" fmla="*/ 0 h 4267200"/>
              <a:gd name="connsiteX1012" fmla="*/ 2926351 w 12192000"/>
              <a:gd name="connsiteY1012" fmla="*/ 0 h 4267200"/>
              <a:gd name="connsiteX1013" fmla="*/ 2902823 w 12192000"/>
              <a:gd name="connsiteY1013" fmla="*/ 262929 h 4267200"/>
              <a:gd name="connsiteX1014" fmla="*/ 2940663 w 12192000"/>
              <a:gd name="connsiteY1014" fmla="*/ 140884 h 4267200"/>
              <a:gd name="connsiteX1015" fmla="*/ 2947039 w 12192000"/>
              <a:gd name="connsiteY1015" fmla="*/ 122524 h 4267200"/>
              <a:gd name="connsiteX1016" fmla="*/ 2984316 w 12192000"/>
              <a:gd name="connsiteY1016" fmla="*/ 0 h 4267200"/>
              <a:gd name="connsiteX1017" fmla="*/ 3016114 w 12192000"/>
              <a:gd name="connsiteY1017" fmla="*/ 0 h 4267200"/>
              <a:gd name="connsiteX1018" fmla="*/ 2979949 w 12192000"/>
              <a:gd name="connsiteY1018" fmla="*/ 119274 h 4267200"/>
              <a:gd name="connsiteX1019" fmla="*/ 3023879 w 12192000"/>
              <a:gd name="connsiteY1019" fmla="*/ 0 h 4267200"/>
              <a:gd name="connsiteX1020" fmla="*/ 3105400 w 12192000"/>
              <a:gd name="connsiteY1020" fmla="*/ 0 h 4267200"/>
              <a:gd name="connsiteX1021" fmla="*/ 3094669 w 12192000"/>
              <a:gd name="connsiteY1021" fmla="*/ 30308 h 4267200"/>
              <a:gd name="connsiteX1022" fmla="*/ 2901945 w 12192000"/>
              <a:gd name="connsiteY1022" fmla="*/ 466538 h 4267200"/>
              <a:gd name="connsiteX1023" fmla="*/ 2815209 w 12192000"/>
              <a:gd name="connsiteY1023" fmla="*/ 497361 h 4267200"/>
              <a:gd name="connsiteX1024" fmla="*/ 2844845 w 12192000"/>
              <a:gd name="connsiteY1024" fmla="*/ 127638 h 4267200"/>
              <a:gd name="connsiteX1025" fmla="*/ 1057230 w 12192000"/>
              <a:gd name="connsiteY1025" fmla="*/ 0 h 4267200"/>
              <a:gd name="connsiteX1026" fmla="*/ 1111003 w 12192000"/>
              <a:gd name="connsiteY1026" fmla="*/ 0 h 4267200"/>
              <a:gd name="connsiteX1027" fmla="*/ 1125553 w 12192000"/>
              <a:gd name="connsiteY1027" fmla="*/ 52588 h 4267200"/>
              <a:gd name="connsiteX1028" fmla="*/ 1304276 w 12192000"/>
              <a:gd name="connsiteY1028" fmla="*/ 476275 h 4267200"/>
              <a:gd name="connsiteX1029" fmla="*/ 1492066 w 12192000"/>
              <a:gd name="connsiteY1029" fmla="*/ 886333 h 4267200"/>
              <a:gd name="connsiteX1030" fmla="*/ 1423698 w 12192000"/>
              <a:gd name="connsiteY1030" fmla="*/ 710817 h 4267200"/>
              <a:gd name="connsiteX1031" fmla="*/ 1357609 w 12192000"/>
              <a:gd name="connsiteY1031" fmla="*/ 532892 h 4267200"/>
              <a:gd name="connsiteX1032" fmla="*/ 1309550 w 12192000"/>
              <a:gd name="connsiteY1032" fmla="*/ 374031 h 4267200"/>
              <a:gd name="connsiteX1033" fmla="*/ 1193673 w 12192000"/>
              <a:gd name="connsiteY1033" fmla="*/ 49533 h 4267200"/>
              <a:gd name="connsiteX1034" fmla="*/ 1164391 w 12192000"/>
              <a:gd name="connsiteY1034" fmla="*/ 0 h 4267200"/>
              <a:gd name="connsiteX1035" fmla="*/ 1200666 w 12192000"/>
              <a:gd name="connsiteY1035" fmla="*/ 0 h 4267200"/>
              <a:gd name="connsiteX1036" fmla="*/ 1223408 w 12192000"/>
              <a:gd name="connsiteY1036" fmla="*/ 38996 h 4267200"/>
              <a:gd name="connsiteX1037" fmla="*/ 1339635 w 12192000"/>
              <a:gd name="connsiteY1037" fmla="*/ 365517 h 4267200"/>
              <a:gd name="connsiteX1038" fmla="*/ 1387469 w 12192000"/>
              <a:gd name="connsiteY1038" fmla="*/ 523079 h 4267200"/>
              <a:gd name="connsiteX1039" fmla="*/ 1452685 w 12192000"/>
              <a:gd name="connsiteY1039" fmla="*/ 699806 h 4267200"/>
              <a:gd name="connsiteX1040" fmla="*/ 1492092 w 12192000"/>
              <a:gd name="connsiteY1040" fmla="*/ 800424 h 4267200"/>
              <a:gd name="connsiteX1041" fmla="*/ 1455302 w 12192000"/>
              <a:gd name="connsiteY1041" fmla="*/ 632913 h 4267200"/>
              <a:gd name="connsiteX1042" fmla="*/ 1222336 w 12192000"/>
              <a:gd name="connsiteY1042" fmla="*/ 9480 h 4267200"/>
              <a:gd name="connsiteX1043" fmla="*/ 1214634 w 12192000"/>
              <a:gd name="connsiteY1043" fmla="*/ 0 h 4267200"/>
              <a:gd name="connsiteX1044" fmla="*/ 1289827 w 12192000"/>
              <a:gd name="connsiteY1044" fmla="*/ 0 h 4267200"/>
              <a:gd name="connsiteX1045" fmla="*/ 1321076 w 12192000"/>
              <a:gd name="connsiteY1045" fmla="*/ 59722 h 4267200"/>
              <a:gd name="connsiteX1046" fmla="*/ 1512579 w 12192000"/>
              <a:gd name="connsiteY1046" fmla="*/ 626441 h 4267200"/>
              <a:gd name="connsiteX1047" fmla="*/ 1506076 w 12192000"/>
              <a:gd name="connsiteY1047" fmla="*/ 1089289 h 4267200"/>
              <a:gd name="connsiteX1048" fmla="*/ 1486346 w 12192000"/>
              <a:gd name="connsiteY1048" fmla="*/ 1079919 h 4267200"/>
              <a:gd name="connsiteX1049" fmla="*/ 1070511 w 12192000"/>
              <a:gd name="connsiteY1049" fmla="*/ 48609 h 4267200"/>
              <a:gd name="connsiteX1050" fmla="*/ 43151 w 12192000"/>
              <a:gd name="connsiteY1050" fmla="*/ 0 h 4267200"/>
              <a:gd name="connsiteX1051" fmla="*/ 95283 w 12192000"/>
              <a:gd name="connsiteY1051" fmla="*/ 0 h 4267200"/>
              <a:gd name="connsiteX1052" fmla="*/ 300708 w 12192000"/>
              <a:gd name="connsiteY1052" fmla="*/ 154571 h 4267200"/>
              <a:gd name="connsiteX1053" fmla="*/ 530414 w 12192000"/>
              <a:gd name="connsiteY1053" fmla="*/ 354673 h 4267200"/>
              <a:gd name="connsiteX1054" fmla="*/ 333785 w 12192000"/>
              <a:gd name="connsiteY1054" fmla="*/ 161564 h 4267200"/>
              <a:gd name="connsiteX1055" fmla="*/ 147005 w 12192000"/>
              <a:gd name="connsiteY1055" fmla="*/ 0 h 4267200"/>
              <a:gd name="connsiteX1056" fmla="*/ 272509 w 12192000"/>
              <a:gd name="connsiteY1056" fmla="*/ 0 h 4267200"/>
              <a:gd name="connsiteX1057" fmla="*/ 326276 w 12192000"/>
              <a:gd name="connsiteY1057" fmla="*/ 45847 h 4267200"/>
              <a:gd name="connsiteX1058" fmla="*/ 823759 w 12192000"/>
              <a:gd name="connsiteY1058" fmla="*/ 574145 h 4267200"/>
              <a:gd name="connsiteX1059" fmla="*/ 811254 w 12192000"/>
              <a:gd name="connsiteY1059" fmla="*/ 665546 h 4267200"/>
              <a:gd name="connsiteX1060" fmla="*/ 154042 w 12192000"/>
              <a:gd name="connsiteY1060" fmla="*/ 261522 h 4267200"/>
              <a:gd name="connsiteX1061" fmla="*/ 13550 w 12192000"/>
              <a:gd name="connsiteY1061" fmla="*/ 158423 h 4267200"/>
              <a:gd name="connsiteX1062" fmla="*/ 0 w 12192000"/>
              <a:gd name="connsiteY1062" fmla="*/ 146618 h 4267200"/>
              <a:gd name="connsiteX1063" fmla="*/ 0 w 12192000"/>
              <a:gd name="connsiteY1063" fmla="*/ 59161 h 4267200"/>
              <a:gd name="connsiteX1064" fmla="*/ 45427 w 12192000"/>
              <a:gd name="connsiteY1064" fmla="*/ 101078 h 4267200"/>
              <a:gd name="connsiteX1065" fmla="*/ 630103 w 12192000"/>
              <a:gd name="connsiteY1065" fmla="*/ 485885 h 4267200"/>
              <a:gd name="connsiteX1066" fmla="*/ 532040 w 12192000"/>
              <a:gd name="connsiteY1066" fmla="*/ 399359 h 4267200"/>
              <a:gd name="connsiteX1067" fmla="*/ 517618 w 12192000"/>
              <a:gd name="connsiteY1067" fmla="*/ 385726 h 4267200"/>
              <a:gd name="connsiteX1068" fmla="*/ 285074 w 12192000"/>
              <a:gd name="connsiteY1068" fmla="*/ 182755 h 426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  <a:cxn ang="0">
                <a:pos x="connsiteX252" y="connsiteY252"/>
              </a:cxn>
              <a:cxn ang="0">
                <a:pos x="connsiteX253" y="connsiteY253"/>
              </a:cxn>
              <a:cxn ang="0">
                <a:pos x="connsiteX254" y="connsiteY254"/>
              </a:cxn>
              <a:cxn ang="0">
                <a:pos x="connsiteX255" y="connsiteY255"/>
              </a:cxn>
              <a:cxn ang="0">
                <a:pos x="connsiteX256" y="connsiteY256"/>
              </a:cxn>
              <a:cxn ang="0">
                <a:pos x="connsiteX257" y="connsiteY257"/>
              </a:cxn>
              <a:cxn ang="0">
                <a:pos x="connsiteX258" y="connsiteY258"/>
              </a:cxn>
              <a:cxn ang="0">
                <a:pos x="connsiteX259" y="connsiteY259"/>
              </a:cxn>
              <a:cxn ang="0">
                <a:pos x="connsiteX260" y="connsiteY260"/>
              </a:cxn>
              <a:cxn ang="0">
                <a:pos x="connsiteX261" y="connsiteY261"/>
              </a:cxn>
              <a:cxn ang="0">
                <a:pos x="connsiteX262" y="connsiteY262"/>
              </a:cxn>
              <a:cxn ang="0">
                <a:pos x="connsiteX263" y="connsiteY263"/>
              </a:cxn>
              <a:cxn ang="0">
                <a:pos x="connsiteX264" y="connsiteY264"/>
              </a:cxn>
              <a:cxn ang="0">
                <a:pos x="connsiteX265" y="connsiteY265"/>
              </a:cxn>
              <a:cxn ang="0">
                <a:pos x="connsiteX266" y="connsiteY266"/>
              </a:cxn>
              <a:cxn ang="0">
                <a:pos x="connsiteX267" y="connsiteY267"/>
              </a:cxn>
              <a:cxn ang="0">
                <a:pos x="connsiteX268" y="connsiteY268"/>
              </a:cxn>
              <a:cxn ang="0">
                <a:pos x="connsiteX269" y="connsiteY269"/>
              </a:cxn>
              <a:cxn ang="0">
                <a:pos x="connsiteX270" y="connsiteY270"/>
              </a:cxn>
              <a:cxn ang="0">
                <a:pos x="connsiteX271" y="connsiteY271"/>
              </a:cxn>
              <a:cxn ang="0">
                <a:pos x="connsiteX272" y="connsiteY272"/>
              </a:cxn>
              <a:cxn ang="0">
                <a:pos x="connsiteX273" y="connsiteY273"/>
              </a:cxn>
              <a:cxn ang="0">
                <a:pos x="connsiteX274" y="connsiteY274"/>
              </a:cxn>
              <a:cxn ang="0">
                <a:pos x="connsiteX275" y="connsiteY275"/>
              </a:cxn>
              <a:cxn ang="0">
                <a:pos x="connsiteX276" y="connsiteY276"/>
              </a:cxn>
              <a:cxn ang="0">
                <a:pos x="connsiteX277" y="connsiteY277"/>
              </a:cxn>
              <a:cxn ang="0">
                <a:pos x="connsiteX278" y="connsiteY278"/>
              </a:cxn>
              <a:cxn ang="0">
                <a:pos x="connsiteX279" y="connsiteY279"/>
              </a:cxn>
              <a:cxn ang="0">
                <a:pos x="connsiteX280" y="connsiteY280"/>
              </a:cxn>
              <a:cxn ang="0">
                <a:pos x="connsiteX281" y="connsiteY281"/>
              </a:cxn>
              <a:cxn ang="0">
                <a:pos x="connsiteX282" y="connsiteY282"/>
              </a:cxn>
              <a:cxn ang="0">
                <a:pos x="connsiteX283" y="connsiteY283"/>
              </a:cxn>
              <a:cxn ang="0">
                <a:pos x="connsiteX284" y="connsiteY284"/>
              </a:cxn>
              <a:cxn ang="0">
                <a:pos x="connsiteX285" y="connsiteY285"/>
              </a:cxn>
              <a:cxn ang="0">
                <a:pos x="connsiteX286" y="connsiteY286"/>
              </a:cxn>
              <a:cxn ang="0">
                <a:pos x="connsiteX287" y="connsiteY287"/>
              </a:cxn>
              <a:cxn ang="0">
                <a:pos x="connsiteX288" y="connsiteY288"/>
              </a:cxn>
              <a:cxn ang="0">
                <a:pos x="connsiteX289" y="connsiteY289"/>
              </a:cxn>
              <a:cxn ang="0">
                <a:pos x="connsiteX290" y="connsiteY290"/>
              </a:cxn>
              <a:cxn ang="0">
                <a:pos x="connsiteX291" y="connsiteY291"/>
              </a:cxn>
              <a:cxn ang="0">
                <a:pos x="connsiteX292" y="connsiteY292"/>
              </a:cxn>
              <a:cxn ang="0">
                <a:pos x="connsiteX293" y="connsiteY293"/>
              </a:cxn>
              <a:cxn ang="0">
                <a:pos x="connsiteX294" y="connsiteY294"/>
              </a:cxn>
              <a:cxn ang="0">
                <a:pos x="connsiteX295" y="connsiteY295"/>
              </a:cxn>
              <a:cxn ang="0">
                <a:pos x="connsiteX296" y="connsiteY296"/>
              </a:cxn>
              <a:cxn ang="0">
                <a:pos x="connsiteX297" y="connsiteY297"/>
              </a:cxn>
              <a:cxn ang="0">
                <a:pos x="connsiteX298" y="connsiteY298"/>
              </a:cxn>
              <a:cxn ang="0">
                <a:pos x="connsiteX299" y="connsiteY299"/>
              </a:cxn>
              <a:cxn ang="0">
                <a:pos x="connsiteX300" y="connsiteY300"/>
              </a:cxn>
              <a:cxn ang="0">
                <a:pos x="connsiteX301" y="connsiteY301"/>
              </a:cxn>
              <a:cxn ang="0">
                <a:pos x="connsiteX302" y="connsiteY302"/>
              </a:cxn>
              <a:cxn ang="0">
                <a:pos x="connsiteX303" y="connsiteY303"/>
              </a:cxn>
              <a:cxn ang="0">
                <a:pos x="connsiteX304" y="connsiteY304"/>
              </a:cxn>
              <a:cxn ang="0">
                <a:pos x="connsiteX305" y="connsiteY305"/>
              </a:cxn>
              <a:cxn ang="0">
                <a:pos x="connsiteX306" y="connsiteY306"/>
              </a:cxn>
              <a:cxn ang="0">
                <a:pos x="connsiteX307" y="connsiteY307"/>
              </a:cxn>
              <a:cxn ang="0">
                <a:pos x="connsiteX308" y="connsiteY308"/>
              </a:cxn>
              <a:cxn ang="0">
                <a:pos x="connsiteX309" y="connsiteY309"/>
              </a:cxn>
              <a:cxn ang="0">
                <a:pos x="connsiteX310" y="connsiteY310"/>
              </a:cxn>
              <a:cxn ang="0">
                <a:pos x="connsiteX311" y="connsiteY311"/>
              </a:cxn>
              <a:cxn ang="0">
                <a:pos x="connsiteX312" y="connsiteY312"/>
              </a:cxn>
              <a:cxn ang="0">
                <a:pos x="connsiteX313" y="connsiteY313"/>
              </a:cxn>
              <a:cxn ang="0">
                <a:pos x="connsiteX314" y="connsiteY314"/>
              </a:cxn>
              <a:cxn ang="0">
                <a:pos x="connsiteX315" y="connsiteY315"/>
              </a:cxn>
              <a:cxn ang="0">
                <a:pos x="connsiteX316" y="connsiteY316"/>
              </a:cxn>
              <a:cxn ang="0">
                <a:pos x="connsiteX317" y="connsiteY317"/>
              </a:cxn>
              <a:cxn ang="0">
                <a:pos x="connsiteX318" y="connsiteY318"/>
              </a:cxn>
              <a:cxn ang="0">
                <a:pos x="connsiteX319" y="connsiteY319"/>
              </a:cxn>
              <a:cxn ang="0">
                <a:pos x="connsiteX320" y="connsiteY320"/>
              </a:cxn>
              <a:cxn ang="0">
                <a:pos x="connsiteX321" y="connsiteY321"/>
              </a:cxn>
              <a:cxn ang="0">
                <a:pos x="connsiteX322" y="connsiteY322"/>
              </a:cxn>
              <a:cxn ang="0">
                <a:pos x="connsiteX323" y="connsiteY323"/>
              </a:cxn>
              <a:cxn ang="0">
                <a:pos x="connsiteX324" y="connsiteY324"/>
              </a:cxn>
              <a:cxn ang="0">
                <a:pos x="connsiteX325" y="connsiteY325"/>
              </a:cxn>
              <a:cxn ang="0">
                <a:pos x="connsiteX326" y="connsiteY326"/>
              </a:cxn>
              <a:cxn ang="0">
                <a:pos x="connsiteX327" y="connsiteY327"/>
              </a:cxn>
              <a:cxn ang="0">
                <a:pos x="connsiteX328" y="connsiteY328"/>
              </a:cxn>
              <a:cxn ang="0">
                <a:pos x="connsiteX329" y="connsiteY329"/>
              </a:cxn>
              <a:cxn ang="0">
                <a:pos x="connsiteX330" y="connsiteY330"/>
              </a:cxn>
              <a:cxn ang="0">
                <a:pos x="connsiteX331" y="connsiteY331"/>
              </a:cxn>
              <a:cxn ang="0">
                <a:pos x="connsiteX332" y="connsiteY332"/>
              </a:cxn>
              <a:cxn ang="0">
                <a:pos x="connsiteX333" y="connsiteY333"/>
              </a:cxn>
              <a:cxn ang="0">
                <a:pos x="connsiteX334" y="connsiteY334"/>
              </a:cxn>
              <a:cxn ang="0">
                <a:pos x="connsiteX335" y="connsiteY335"/>
              </a:cxn>
              <a:cxn ang="0">
                <a:pos x="connsiteX336" y="connsiteY336"/>
              </a:cxn>
              <a:cxn ang="0">
                <a:pos x="connsiteX337" y="connsiteY337"/>
              </a:cxn>
              <a:cxn ang="0">
                <a:pos x="connsiteX338" y="connsiteY338"/>
              </a:cxn>
              <a:cxn ang="0">
                <a:pos x="connsiteX339" y="connsiteY339"/>
              </a:cxn>
              <a:cxn ang="0">
                <a:pos x="connsiteX340" y="connsiteY340"/>
              </a:cxn>
              <a:cxn ang="0">
                <a:pos x="connsiteX341" y="connsiteY341"/>
              </a:cxn>
              <a:cxn ang="0">
                <a:pos x="connsiteX342" y="connsiteY342"/>
              </a:cxn>
              <a:cxn ang="0">
                <a:pos x="connsiteX343" y="connsiteY343"/>
              </a:cxn>
              <a:cxn ang="0">
                <a:pos x="connsiteX344" y="connsiteY344"/>
              </a:cxn>
              <a:cxn ang="0">
                <a:pos x="connsiteX345" y="connsiteY345"/>
              </a:cxn>
              <a:cxn ang="0">
                <a:pos x="connsiteX346" y="connsiteY346"/>
              </a:cxn>
              <a:cxn ang="0">
                <a:pos x="connsiteX347" y="connsiteY347"/>
              </a:cxn>
              <a:cxn ang="0">
                <a:pos x="connsiteX348" y="connsiteY348"/>
              </a:cxn>
              <a:cxn ang="0">
                <a:pos x="connsiteX349" y="connsiteY349"/>
              </a:cxn>
              <a:cxn ang="0">
                <a:pos x="connsiteX350" y="connsiteY350"/>
              </a:cxn>
              <a:cxn ang="0">
                <a:pos x="connsiteX351" y="connsiteY351"/>
              </a:cxn>
              <a:cxn ang="0">
                <a:pos x="connsiteX352" y="connsiteY352"/>
              </a:cxn>
              <a:cxn ang="0">
                <a:pos x="connsiteX353" y="connsiteY353"/>
              </a:cxn>
              <a:cxn ang="0">
                <a:pos x="connsiteX354" y="connsiteY354"/>
              </a:cxn>
              <a:cxn ang="0">
                <a:pos x="connsiteX355" y="connsiteY355"/>
              </a:cxn>
              <a:cxn ang="0">
                <a:pos x="connsiteX356" y="connsiteY356"/>
              </a:cxn>
              <a:cxn ang="0">
                <a:pos x="connsiteX357" y="connsiteY357"/>
              </a:cxn>
              <a:cxn ang="0">
                <a:pos x="connsiteX358" y="connsiteY358"/>
              </a:cxn>
              <a:cxn ang="0">
                <a:pos x="connsiteX359" y="connsiteY359"/>
              </a:cxn>
              <a:cxn ang="0">
                <a:pos x="connsiteX360" y="connsiteY360"/>
              </a:cxn>
              <a:cxn ang="0">
                <a:pos x="connsiteX361" y="connsiteY361"/>
              </a:cxn>
              <a:cxn ang="0">
                <a:pos x="connsiteX362" y="connsiteY362"/>
              </a:cxn>
              <a:cxn ang="0">
                <a:pos x="connsiteX363" y="connsiteY363"/>
              </a:cxn>
              <a:cxn ang="0">
                <a:pos x="connsiteX364" y="connsiteY364"/>
              </a:cxn>
              <a:cxn ang="0">
                <a:pos x="connsiteX365" y="connsiteY365"/>
              </a:cxn>
              <a:cxn ang="0">
                <a:pos x="connsiteX366" y="connsiteY366"/>
              </a:cxn>
              <a:cxn ang="0">
                <a:pos x="connsiteX367" y="connsiteY367"/>
              </a:cxn>
              <a:cxn ang="0">
                <a:pos x="connsiteX368" y="connsiteY368"/>
              </a:cxn>
              <a:cxn ang="0">
                <a:pos x="connsiteX369" y="connsiteY369"/>
              </a:cxn>
              <a:cxn ang="0">
                <a:pos x="connsiteX370" y="connsiteY370"/>
              </a:cxn>
              <a:cxn ang="0">
                <a:pos x="connsiteX371" y="connsiteY371"/>
              </a:cxn>
              <a:cxn ang="0">
                <a:pos x="connsiteX372" y="connsiteY372"/>
              </a:cxn>
              <a:cxn ang="0">
                <a:pos x="connsiteX373" y="connsiteY373"/>
              </a:cxn>
              <a:cxn ang="0">
                <a:pos x="connsiteX374" y="connsiteY374"/>
              </a:cxn>
              <a:cxn ang="0">
                <a:pos x="connsiteX375" y="connsiteY375"/>
              </a:cxn>
              <a:cxn ang="0">
                <a:pos x="connsiteX376" y="connsiteY376"/>
              </a:cxn>
              <a:cxn ang="0">
                <a:pos x="connsiteX377" y="connsiteY377"/>
              </a:cxn>
              <a:cxn ang="0">
                <a:pos x="connsiteX378" y="connsiteY378"/>
              </a:cxn>
              <a:cxn ang="0">
                <a:pos x="connsiteX379" y="connsiteY379"/>
              </a:cxn>
              <a:cxn ang="0">
                <a:pos x="connsiteX380" y="connsiteY380"/>
              </a:cxn>
              <a:cxn ang="0">
                <a:pos x="connsiteX381" y="connsiteY381"/>
              </a:cxn>
              <a:cxn ang="0">
                <a:pos x="connsiteX382" y="connsiteY382"/>
              </a:cxn>
              <a:cxn ang="0">
                <a:pos x="connsiteX383" y="connsiteY383"/>
              </a:cxn>
              <a:cxn ang="0">
                <a:pos x="connsiteX384" y="connsiteY384"/>
              </a:cxn>
              <a:cxn ang="0">
                <a:pos x="connsiteX385" y="connsiteY385"/>
              </a:cxn>
              <a:cxn ang="0">
                <a:pos x="connsiteX386" y="connsiteY386"/>
              </a:cxn>
              <a:cxn ang="0">
                <a:pos x="connsiteX387" y="connsiteY387"/>
              </a:cxn>
              <a:cxn ang="0">
                <a:pos x="connsiteX388" y="connsiteY388"/>
              </a:cxn>
              <a:cxn ang="0">
                <a:pos x="connsiteX389" y="connsiteY389"/>
              </a:cxn>
              <a:cxn ang="0">
                <a:pos x="connsiteX390" y="connsiteY390"/>
              </a:cxn>
              <a:cxn ang="0">
                <a:pos x="connsiteX391" y="connsiteY391"/>
              </a:cxn>
              <a:cxn ang="0">
                <a:pos x="connsiteX392" y="connsiteY392"/>
              </a:cxn>
              <a:cxn ang="0">
                <a:pos x="connsiteX393" y="connsiteY393"/>
              </a:cxn>
              <a:cxn ang="0">
                <a:pos x="connsiteX394" y="connsiteY394"/>
              </a:cxn>
              <a:cxn ang="0">
                <a:pos x="connsiteX395" y="connsiteY395"/>
              </a:cxn>
              <a:cxn ang="0">
                <a:pos x="connsiteX396" y="connsiteY396"/>
              </a:cxn>
              <a:cxn ang="0">
                <a:pos x="connsiteX397" y="connsiteY397"/>
              </a:cxn>
              <a:cxn ang="0">
                <a:pos x="connsiteX398" y="connsiteY398"/>
              </a:cxn>
              <a:cxn ang="0">
                <a:pos x="connsiteX399" y="connsiteY399"/>
              </a:cxn>
              <a:cxn ang="0">
                <a:pos x="connsiteX400" y="connsiteY400"/>
              </a:cxn>
              <a:cxn ang="0">
                <a:pos x="connsiteX401" y="connsiteY401"/>
              </a:cxn>
              <a:cxn ang="0">
                <a:pos x="connsiteX402" y="connsiteY402"/>
              </a:cxn>
              <a:cxn ang="0">
                <a:pos x="connsiteX403" y="connsiteY403"/>
              </a:cxn>
              <a:cxn ang="0">
                <a:pos x="connsiteX404" y="connsiteY404"/>
              </a:cxn>
              <a:cxn ang="0">
                <a:pos x="connsiteX405" y="connsiteY405"/>
              </a:cxn>
              <a:cxn ang="0">
                <a:pos x="connsiteX406" y="connsiteY406"/>
              </a:cxn>
              <a:cxn ang="0">
                <a:pos x="connsiteX407" y="connsiteY407"/>
              </a:cxn>
              <a:cxn ang="0">
                <a:pos x="connsiteX408" y="connsiteY408"/>
              </a:cxn>
              <a:cxn ang="0">
                <a:pos x="connsiteX409" y="connsiteY409"/>
              </a:cxn>
              <a:cxn ang="0">
                <a:pos x="connsiteX410" y="connsiteY410"/>
              </a:cxn>
              <a:cxn ang="0">
                <a:pos x="connsiteX411" y="connsiteY411"/>
              </a:cxn>
              <a:cxn ang="0">
                <a:pos x="connsiteX412" y="connsiteY412"/>
              </a:cxn>
              <a:cxn ang="0">
                <a:pos x="connsiteX413" y="connsiteY413"/>
              </a:cxn>
              <a:cxn ang="0">
                <a:pos x="connsiteX414" y="connsiteY414"/>
              </a:cxn>
              <a:cxn ang="0">
                <a:pos x="connsiteX415" y="connsiteY415"/>
              </a:cxn>
              <a:cxn ang="0">
                <a:pos x="connsiteX416" y="connsiteY416"/>
              </a:cxn>
              <a:cxn ang="0">
                <a:pos x="connsiteX417" y="connsiteY417"/>
              </a:cxn>
              <a:cxn ang="0">
                <a:pos x="connsiteX418" y="connsiteY418"/>
              </a:cxn>
              <a:cxn ang="0">
                <a:pos x="connsiteX419" y="connsiteY419"/>
              </a:cxn>
              <a:cxn ang="0">
                <a:pos x="connsiteX420" y="connsiteY420"/>
              </a:cxn>
              <a:cxn ang="0">
                <a:pos x="connsiteX421" y="connsiteY421"/>
              </a:cxn>
              <a:cxn ang="0">
                <a:pos x="connsiteX422" y="connsiteY422"/>
              </a:cxn>
              <a:cxn ang="0">
                <a:pos x="connsiteX423" y="connsiteY423"/>
              </a:cxn>
              <a:cxn ang="0">
                <a:pos x="connsiteX424" y="connsiteY424"/>
              </a:cxn>
              <a:cxn ang="0">
                <a:pos x="connsiteX425" y="connsiteY425"/>
              </a:cxn>
              <a:cxn ang="0">
                <a:pos x="connsiteX426" y="connsiteY426"/>
              </a:cxn>
              <a:cxn ang="0">
                <a:pos x="connsiteX427" y="connsiteY427"/>
              </a:cxn>
              <a:cxn ang="0">
                <a:pos x="connsiteX428" y="connsiteY428"/>
              </a:cxn>
              <a:cxn ang="0">
                <a:pos x="connsiteX429" y="connsiteY429"/>
              </a:cxn>
              <a:cxn ang="0">
                <a:pos x="connsiteX430" y="connsiteY430"/>
              </a:cxn>
              <a:cxn ang="0">
                <a:pos x="connsiteX431" y="connsiteY431"/>
              </a:cxn>
              <a:cxn ang="0">
                <a:pos x="connsiteX432" y="connsiteY432"/>
              </a:cxn>
              <a:cxn ang="0">
                <a:pos x="connsiteX433" y="connsiteY433"/>
              </a:cxn>
              <a:cxn ang="0">
                <a:pos x="connsiteX434" y="connsiteY434"/>
              </a:cxn>
              <a:cxn ang="0">
                <a:pos x="connsiteX435" y="connsiteY435"/>
              </a:cxn>
              <a:cxn ang="0">
                <a:pos x="connsiteX436" y="connsiteY436"/>
              </a:cxn>
              <a:cxn ang="0">
                <a:pos x="connsiteX437" y="connsiteY437"/>
              </a:cxn>
              <a:cxn ang="0">
                <a:pos x="connsiteX438" y="connsiteY438"/>
              </a:cxn>
              <a:cxn ang="0">
                <a:pos x="connsiteX439" y="connsiteY439"/>
              </a:cxn>
              <a:cxn ang="0">
                <a:pos x="connsiteX440" y="connsiteY440"/>
              </a:cxn>
              <a:cxn ang="0">
                <a:pos x="connsiteX441" y="connsiteY441"/>
              </a:cxn>
              <a:cxn ang="0">
                <a:pos x="connsiteX442" y="connsiteY442"/>
              </a:cxn>
              <a:cxn ang="0">
                <a:pos x="connsiteX443" y="connsiteY443"/>
              </a:cxn>
              <a:cxn ang="0">
                <a:pos x="connsiteX444" y="connsiteY444"/>
              </a:cxn>
              <a:cxn ang="0">
                <a:pos x="connsiteX445" y="connsiteY445"/>
              </a:cxn>
              <a:cxn ang="0">
                <a:pos x="connsiteX446" y="connsiteY446"/>
              </a:cxn>
              <a:cxn ang="0">
                <a:pos x="connsiteX447" y="connsiteY447"/>
              </a:cxn>
              <a:cxn ang="0">
                <a:pos x="connsiteX448" y="connsiteY448"/>
              </a:cxn>
              <a:cxn ang="0">
                <a:pos x="connsiteX449" y="connsiteY449"/>
              </a:cxn>
              <a:cxn ang="0">
                <a:pos x="connsiteX450" y="connsiteY450"/>
              </a:cxn>
              <a:cxn ang="0">
                <a:pos x="connsiteX451" y="connsiteY451"/>
              </a:cxn>
              <a:cxn ang="0">
                <a:pos x="connsiteX452" y="connsiteY452"/>
              </a:cxn>
              <a:cxn ang="0">
                <a:pos x="connsiteX453" y="connsiteY453"/>
              </a:cxn>
              <a:cxn ang="0">
                <a:pos x="connsiteX454" y="connsiteY454"/>
              </a:cxn>
              <a:cxn ang="0">
                <a:pos x="connsiteX455" y="connsiteY455"/>
              </a:cxn>
              <a:cxn ang="0">
                <a:pos x="connsiteX456" y="connsiteY456"/>
              </a:cxn>
              <a:cxn ang="0">
                <a:pos x="connsiteX457" y="connsiteY457"/>
              </a:cxn>
              <a:cxn ang="0">
                <a:pos x="connsiteX458" y="connsiteY458"/>
              </a:cxn>
              <a:cxn ang="0">
                <a:pos x="connsiteX459" y="connsiteY459"/>
              </a:cxn>
              <a:cxn ang="0">
                <a:pos x="connsiteX460" y="connsiteY460"/>
              </a:cxn>
              <a:cxn ang="0">
                <a:pos x="connsiteX461" y="connsiteY461"/>
              </a:cxn>
              <a:cxn ang="0">
                <a:pos x="connsiteX462" y="connsiteY462"/>
              </a:cxn>
              <a:cxn ang="0">
                <a:pos x="connsiteX463" y="connsiteY463"/>
              </a:cxn>
              <a:cxn ang="0">
                <a:pos x="connsiteX464" y="connsiteY464"/>
              </a:cxn>
              <a:cxn ang="0">
                <a:pos x="connsiteX465" y="connsiteY465"/>
              </a:cxn>
              <a:cxn ang="0">
                <a:pos x="connsiteX466" y="connsiteY466"/>
              </a:cxn>
              <a:cxn ang="0">
                <a:pos x="connsiteX467" y="connsiteY467"/>
              </a:cxn>
              <a:cxn ang="0">
                <a:pos x="connsiteX468" y="connsiteY468"/>
              </a:cxn>
              <a:cxn ang="0">
                <a:pos x="connsiteX469" y="connsiteY469"/>
              </a:cxn>
              <a:cxn ang="0">
                <a:pos x="connsiteX470" y="connsiteY470"/>
              </a:cxn>
              <a:cxn ang="0">
                <a:pos x="connsiteX471" y="connsiteY471"/>
              </a:cxn>
              <a:cxn ang="0">
                <a:pos x="connsiteX472" y="connsiteY472"/>
              </a:cxn>
              <a:cxn ang="0">
                <a:pos x="connsiteX473" y="connsiteY473"/>
              </a:cxn>
              <a:cxn ang="0">
                <a:pos x="connsiteX474" y="connsiteY474"/>
              </a:cxn>
              <a:cxn ang="0">
                <a:pos x="connsiteX475" y="connsiteY475"/>
              </a:cxn>
              <a:cxn ang="0">
                <a:pos x="connsiteX476" y="connsiteY476"/>
              </a:cxn>
              <a:cxn ang="0">
                <a:pos x="connsiteX477" y="connsiteY477"/>
              </a:cxn>
              <a:cxn ang="0">
                <a:pos x="connsiteX478" y="connsiteY478"/>
              </a:cxn>
              <a:cxn ang="0">
                <a:pos x="connsiteX479" y="connsiteY479"/>
              </a:cxn>
              <a:cxn ang="0">
                <a:pos x="connsiteX480" y="connsiteY480"/>
              </a:cxn>
              <a:cxn ang="0">
                <a:pos x="connsiteX481" y="connsiteY481"/>
              </a:cxn>
              <a:cxn ang="0">
                <a:pos x="connsiteX482" y="connsiteY482"/>
              </a:cxn>
              <a:cxn ang="0">
                <a:pos x="connsiteX483" y="connsiteY483"/>
              </a:cxn>
              <a:cxn ang="0">
                <a:pos x="connsiteX484" y="connsiteY484"/>
              </a:cxn>
              <a:cxn ang="0">
                <a:pos x="connsiteX485" y="connsiteY485"/>
              </a:cxn>
              <a:cxn ang="0">
                <a:pos x="connsiteX486" y="connsiteY486"/>
              </a:cxn>
              <a:cxn ang="0">
                <a:pos x="connsiteX487" y="connsiteY487"/>
              </a:cxn>
              <a:cxn ang="0">
                <a:pos x="connsiteX488" y="connsiteY488"/>
              </a:cxn>
              <a:cxn ang="0">
                <a:pos x="connsiteX489" y="connsiteY489"/>
              </a:cxn>
              <a:cxn ang="0">
                <a:pos x="connsiteX490" y="connsiteY490"/>
              </a:cxn>
              <a:cxn ang="0">
                <a:pos x="connsiteX491" y="connsiteY491"/>
              </a:cxn>
              <a:cxn ang="0">
                <a:pos x="connsiteX492" y="connsiteY492"/>
              </a:cxn>
              <a:cxn ang="0">
                <a:pos x="connsiteX493" y="connsiteY493"/>
              </a:cxn>
              <a:cxn ang="0">
                <a:pos x="connsiteX494" y="connsiteY494"/>
              </a:cxn>
              <a:cxn ang="0">
                <a:pos x="connsiteX495" y="connsiteY495"/>
              </a:cxn>
              <a:cxn ang="0">
                <a:pos x="connsiteX496" y="connsiteY496"/>
              </a:cxn>
              <a:cxn ang="0">
                <a:pos x="connsiteX497" y="connsiteY497"/>
              </a:cxn>
              <a:cxn ang="0">
                <a:pos x="connsiteX498" y="connsiteY498"/>
              </a:cxn>
              <a:cxn ang="0">
                <a:pos x="connsiteX499" y="connsiteY499"/>
              </a:cxn>
              <a:cxn ang="0">
                <a:pos x="connsiteX500" y="connsiteY500"/>
              </a:cxn>
              <a:cxn ang="0">
                <a:pos x="connsiteX501" y="connsiteY501"/>
              </a:cxn>
              <a:cxn ang="0">
                <a:pos x="connsiteX502" y="connsiteY502"/>
              </a:cxn>
              <a:cxn ang="0">
                <a:pos x="connsiteX503" y="connsiteY503"/>
              </a:cxn>
              <a:cxn ang="0">
                <a:pos x="connsiteX504" y="connsiteY504"/>
              </a:cxn>
              <a:cxn ang="0">
                <a:pos x="connsiteX505" y="connsiteY505"/>
              </a:cxn>
              <a:cxn ang="0">
                <a:pos x="connsiteX506" y="connsiteY506"/>
              </a:cxn>
              <a:cxn ang="0">
                <a:pos x="connsiteX507" y="connsiteY507"/>
              </a:cxn>
              <a:cxn ang="0">
                <a:pos x="connsiteX508" y="connsiteY508"/>
              </a:cxn>
              <a:cxn ang="0">
                <a:pos x="connsiteX509" y="connsiteY509"/>
              </a:cxn>
              <a:cxn ang="0">
                <a:pos x="connsiteX510" y="connsiteY510"/>
              </a:cxn>
              <a:cxn ang="0">
                <a:pos x="connsiteX511" y="connsiteY511"/>
              </a:cxn>
              <a:cxn ang="0">
                <a:pos x="connsiteX512" y="connsiteY512"/>
              </a:cxn>
              <a:cxn ang="0">
                <a:pos x="connsiteX513" y="connsiteY513"/>
              </a:cxn>
              <a:cxn ang="0">
                <a:pos x="connsiteX514" y="connsiteY514"/>
              </a:cxn>
              <a:cxn ang="0">
                <a:pos x="connsiteX515" y="connsiteY515"/>
              </a:cxn>
              <a:cxn ang="0">
                <a:pos x="connsiteX516" y="connsiteY516"/>
              </a:cxn>
              <a:cxn ang="0">
                <a:pos x="connsiteX517" y="connsiteY517"/>
              </a:cxn>
              <a:cxn ang="0">
                <a:pos x="connsiteX518" y="connsiteY518"/>
              </a:cxn>
              <a:cxn ang="0">
                <a:pos x="connsiteX519" y="connsiteY519"/>
              </a:cxn>
              <a:cxn ang="0">
                <a:pos x="connsiteX520" y="connsiteY520"/>
              </a:cxn>
              <a:cxn ang="0">
                <a:pos x="connsiteX521" y="connsiteY521"/>
              </a:cxn>
              <a:cxn ang="0">
                <a:pos x="connsiteX522" y="connsiteY522"/>
              </a:cxn>
              <a:cxn ang="0">
                <a:pos x="connsiteX523" y="connsiteY523"/>
              </a:cxn>
              <a:cxn ang="0">
                <a:pos x="connsiteX524" y="connsiteY524"/>
              </a:cxn>
              <a:cxn ang="0">
                <a:pos x="connsiteX525" y="connsiteY525"/>
              </a:cxn>
              <a:cxn ang="0">
                <a:pos x="connsiteX526" y="connsiteY526"/>
              </a:cxn>
              <a:cxn ang="0">
                <a:pos x="connsiteX527" y="connsiteY527"/>
              </a:cxn>
              <a:cxn ang="0">
                <a:pos x="connsiteX528" y="connsiteY528"/>
              </a:cxn>
              <a:cxn ang="0">
                <a:pos x="connsiteX529" y="connsiteY529"/>
              </a:cxn>
              <a:cxn ang="0">
                <a:pos x="connsiteX530" y="connsiteY530"/>
              </a:cxn>
              <a:cxn ang="0">
                <a:pos x="connsiteX531" y="connsiteY531"/>
              </a:cxn>
              <a:cxn ang="0">
                <a:pos x="connsiteX532" y="connsiteY532"/>
              </a:cxn>
              <a:cxn ang="0">
                <a:pos x="connsiteX533" y="connsiteY533"/>
              </a:cxn>
              <a:cxn ang="0">
                <a:pos x="connsiteX534" y="connsiteY534"/>
              </a:cxn>
              <a:cxn ang="0">
                <a:pos x="connsiteX535" y="connsiteY535"/>
              </a:cxn>
              <a:cxn ang="0">
                <a:pos x="connsiteX536" y="connsiteY536"/>
              </a:cxn>
              <a:cxn ang="0">
                <a:pos x="connsiteX537" y="connsiteY537"/>
              </a:cxn>
              <a:cxn ang="0">
                <a:pos x="connsiteX538" y="connsiteY538"/>
              </a:cxn>
              <a:cxn ang="0">
                <a:pos x="connsiteX539" y="connsiteY539"/>
              </a:cxn>
              <a:cxn ang="0">
                <a:pos x="connsiteX540" y="connsiteY540"/>
              </a:cxn>
              <a:cxn ang="0">
                <a:pos x="connsiteX541" y="connsiteY541"/>
              </a:cxn>
              <a:cxn ang="0">
                <a:pos x="connsiteX542" y="connsiteY542"/>
              </a:cxn>
              <a:cxn ang="0">
                <a:pos x="connsiteX543" y="connsiteY543"/>
              </a:cxn>
              <a:cxn ang="0">
                <a:pos x="connsiteX544" y="connsiteY544"/>
              </a:cxn>
              <a:cxn ang="0">
                <a:pos x="connsiteX545" y="connsiteY545"/>
              </a:cxn>
              <a:cxn ang="0">
                <a:pos x="connsiteX546" y="connsiteY546"/>
              </a:cxn>
              <a:cxn ang="0">
                <a:pos x="connsiteX547" y="connsiteY547"/>
              </a:cxn>
              <a:cxn ang="0">
                <a:pos x="connsiteX548" y="connsiteY548"/>
              </a:cxn>
              <a:cxn ang="0">
                <a:pos x="connsiteX549" y="connsiteY549"/>
              </a:cxn>
              <a:cxn ang="0">
                <a:pos x="connsiteX550" y="connsiteY550"/>
              </a:cxn>
              <a:cxn ang="0">
                <a:pos x="connsiteX551" y="connsiteY551"/>
              </a:cxn>
              <a:cxn ang="0">
                <a:pos x="connsiteX552" y="connsiteY552"/>
              </a:cxn>
              <a:cxn ang="0">
                <a:pos x="connsiteX553" y="connsiteY553"/>
              </a:cxn>
              <a:cxn ang="0">
                <a:pos x="connsiteX554" y="connsiteY554"/>
              </a:cxn>
              <a:cxn ang="0">
                <a:pos x="connsiteX555" y="connsiteY555"/>
              </a:cxn>
              <a:cxn ang="0">
                <a:pos x="connsiteX556" y="connsiteY556"/>
              </a:cxn>
              <a:cxn ang="0">
                <a:pos x="connsiteX557" y="connsiteY557"/>
              </a:cxn>
              <a:cxn ang="0">
                <a:pos x="connsiteX558" y="connsiteY558"/>
              </a:cxn>
              <a:cxn ang="0">
                <a:pos x="connsiteX559" y="connsiteY559"/>
              </a:cxn>
              <a:cxn ang="0">
                <a:pos x="connsiteX560" y="connsiteY560"/>
              </a:cxn>
              <a:cxn ang="0">
                <a:pos x="connsiteX561" y="connsiteY561"/>
              </a:cxn>
              <a:cxn ang="0">
                <a:pos x="connsiteX562" y="connsiteY562"/>
              </a:cxn>
              <a:cxn ang="0">
                <a:pos x="connsiteX563" y="connsiteY563"/>
              </a:cxn>
              <a:cxn ang="0">
                <a:pos x="connsiteX564" y="connsiteY564"/>
              </a:cxn>
              <a:cxn ang="0">
                <a:pos x="connsiteX565" y="connsiteY565"/>
              </a:cxn>
              <a:cxn ang="0">
                <a:pos x="connsiteX566" y="connsiteY566"/>
              </a:cxn>
              <a:cxn ang="0">
                <a:pos x="connsiteX567" y="connsiteY567"/>
              </a:cxn>
              <a:cxn ang="0">
                <a:pos x="connsiteX568" y="connsiteY568"/>
              </a:cxn>
              <a:cxn ang="0">
                <a:pos x="connsiteX569" y="connsiteY569"/>
              </a:cxn>
              <a:cxn ang="0">
                <a:pos x="connsiteX570" y="connsiteY570"/>
              </a:cxn>
              <a:cxn ang="0">
                <a:pos x="connsiteX571" y="connsiteY571"/>
              </a:cxn>
              <a:cxn ang="0">
                <a:pos x="connsiteX572" y="connsiteY572"/>
              </a:cxn>
              <a:cxn ang="0">
                <a:pos x="connsiteX573" y="connsiteY573"/>
              </a:cxn>
              <a:cxn ang="0">
                <a:pos x="connsiteX574" y="connsiteY574"/>
              </a:cxn>
              <a:cxn ang="0">
                <a:pos x="connsiteX575" y="connsiteY575"/>
              </a:cxn>
              <a:cxn ang="0">
                <a:pos x="connsiteX576" y="connsiteY576"/>
              </a:cxn>
              <a:cxn ang="0">
                <a:pos x="connsiteX577" y="connsiteY577"/>
              </a:cxn>
              <a:cxn ang="0">
                <a:pos x="connsiteX578" y="connsiteY578"/>
              </a:cxn>
              <a:cxn ang="0">
                <a:pos x="connsiteX579" y="connsiteY579"/>
              </a:cxn>
              <a:cxn ang="0">
                <a:pos x="connsiteX580" y="connsiteY580"/>
              </a:cxn>
              <a:cxn ang="0">
                <a:pos x="connsiteX581" y="connsiteY581"/>
              </a:cxn>
              <a:cxn ang="0">
                <a:pos x="connsiteX582" y="connsiteY582"/>
              </a:cxn>
              <a:cxn ang="0">
                <a:pos x="connsiteX583" y="connsiteY583"/>
              </a:cxn>
              <a:cxn ang="0">
                <a:pos x="connsiteX584" y="connsiteY584"/>
              </a:cxn>
              <a:cxn ang="0">
                <a:pos x="connsiteX585" y="connsiteY585"/>
              </a:cxn>
              <a:cxn ang="0">
                <a:pos x="connsiteX586" y="connsiteY586"/>
              </a:cxn>
              <a:cxn ang="0">
                <a:pos x="connsiteX587" y="connsiteY587"/>
              </a:cxn>
              <a:cxn ang="0">
                <a:pos x="connsiteX588" y="connsiteY588"/>
              </a:cxn>
              <a:cxn ang="0">
                <a:pos x="connsiteX589" y="connsiteY589"/>
              </a:cxn>
              <a:cxn ang="0">
                <a:pos x="connsiteX590" y="connsiteY590"/>
              </a:cxn>
              <a:cxn ang="0">
                <a:pos x="connsiteX591" y="connsiteY591"/>
              </a:cxn>
              <a:cxn ang="0">
                <a:pos x="connsiteX592" y="connsiteY592"/>
              </a:cxn>
              <a:cxn ang="0">
                <a:pos x="connsiteX593" y="connsiteY593"/>
              </a:cxn>
              <a:cxn ang="0">
                <a:pos x="connsiteX594" y="connsiteY594"/>
              </a:cxn>
              <a:cxn ang="0">
                <a:pos x="connsiteX595" y="connsiteY595"/>
              </a:cxn>
              <a:cxn ang="0">
                <a:pos x="connsiteX596" y="connsiteY596"/>
              </a:cxn>
              <a:cxn ang="0">
                <a:pos x="connsiteX597" y="connsiteY597"/>
              </a:cxn>
              <a:cxn ang="0">
                <a:pos x="connsiteX598" y="connsiteY598"/>
              </a:cxn>
              <a:cxn ang="0">
                <a:pos x="connsiteX599" y="connsiteY599"/>
              </a:cxn>
              <a:cxn ang="0">
                <a:pos x="connsiteX600" y="connsiteY600"/>
              </a:cxn>
              <a:cxn ang="0">
                <a:pos x="connsiteX601" y="connsiteY601"/>
              </a:cxn>
              <a:cxn ang="0">
                <a:pos x="connsiteX602" y="connsiteY602"/>
              </a:cxn>
              <a:cxn ang="0">
                <a:pos x="connsiteX603" y="connsiteY603"/>
              </a:cxn>
              <a:cxn ang="0">
                <a:pos x="connsiteX604" y="connsiteY604"/>
              </a:cxn>
              <a:cxn ang="0">
                <a:pos x="connsiteX605" y="connsiteY605"/>
              </a:cxn>
              <a:cxn ang="0">
                <a:pos x="connsiteX606" y="connsiteY606"/>
              </a:cxn>
              <a:cxn ang="0">
                <a:pos x="connsiteX607" y="connsiteY607"/>
              </a:cxn>
              <a:cxn ang="0">
                <a:pos x="connsiteX608" y="connsiteY608"/>
              </a:cxn>
              <a:cxn ang="0">
                <a:pos x="connsiteX609" y="connsiteY609"/>
              </a:cxn>
              <a:cxn ang="0">
                <a:pos x="connsiteX610" y="connsiteY610"/>
              </a:cxn>
              <a:cxn ang="0">
                <a:pos x="connsiteX611" y="connsiteY611"/>
              </a:cxn>
              <a:cxn ang="0">
                <a:pos x="connsiteX612" y="connsiteY612"/>
              </a:cxn>
              <a:cxn ang="0">
                <a:pos x="connsiteX613" y="connsiteY613"/>
              </a:cxn>
              <a:cxn ang="0">
                <a:pos x="connsiteX614" y="connsiteY614"/>
              </a:cxn>
              <a:cxn ang="0">
                <a:pos x="connsiteX615" y="connsiteY615"/>
              </a:cxn>
              <a:cxn ang="0">
                <a:pos x="connsiteX616" y="connsiteY616"/>
              </a:cxn>
              <a:cxn ang="0">
                <a:pos x="connsiteX617" y="connsiteY617"/>
              </a:cxn>
              <a:cxn ang="0">
                <a:pos x="connsiteX618" y="connsiteY618"/>
              </a:cxn>
              <a:cxn ang="0">
                <a:pos x="connsiteX619" y="connsiteY619"/>
              </a:cxn>
              <a:cxn ang="0">
                <a:pos x="connsiteX620" y="connsiteY620"/>
              </a:cxn>
              <a:cxn ang="0">
                <a:pos x="connsiteX621" y="connsiteY621"/>
              </a:cxn>
              <a:cxn ang="0">
                <a:pos x="connsiteX622" y="connsiteY622"/>
              </a:cxn>
              <a:cxn ang="0">
                <a:pos x="connsiteX623" y="connsiteY623"/>
              </a:cxn>
              <a:cxn ang="0">
                <a:pos x="connsiteX624" y="connsiteY624"/>
              </a:cxn>
              <a:cxn ang="0">
                <a:pos x="connsiteX625" y="connsiteY625"/>
              </a:cxn>
              <a:cxn ang="0">
                <a:pos x="connsiteX626" y="connsiteY626"/>
              </a:cxn>
              <a:cxn ang="0">
                <a:pos x="connsiteX627" y="connsiteY627"/>
              </a:cxn>
              <a:cxn ang="0">
                <a:pos x="connsiteX628" y="connsiteY628"/>
              </a:cxn>
              <a:cxn ang="0">
                <a:pos x="connsiteX629" y="connsiteY629"/>
              </a:cxn>
              <a:cxn ang="0">
                <a:pos x="connsiteX630" y="connsiteY630"/>
              </a:cxn>
              <a:cxn ang="0">
                <a:pos x="connsiteX631" y="connsiteY631"/>
              </a:cxn>
              <a:cxn ang="0">
                <a:pos x="connsiteX632" y="connsiteY632"/>
              </a:cxn>
              <a:cxn ang="0">
                <a:pos x="connsiteX633" y="connsiteY633"/>
              </a:cxn>
              <a:cxn ang="0">
                <a:pos x="connsiteX634" y="connsiteY634"/>
              </a:cxn>
              <a:cxn ang="0">
                <a:pos x="connsiteX635" y="connsiteY635"/>
              </a:cxn>
              <a:cxn ang="0">
                <a:pos x="connsiteX636" y="connsiteY636"/>
              </a:cxn>
              <a:cxn ang="0">
                <a:pos x="connsiteX637" y="connsiteY637"/>
              </a:cxn>
              <a:cxn ang="0">
                <a:pos x="connsiteX638" y="connsiteY638"/>
              </a:cxn>
              <a:cxn ang="0">
                <a:pos x="connsiteX639" y="connsiteY639"/>
              </a:cxn>
              <a:cxn ang="0">
                <a:pos x="connsiteX640" y="connsiteY640"/>
              </a:cxn>
              <a:cxn ang="0">
                <a:pos x="connsiteX641" y="connsiteY641"/>
              </a:cxn>
              <a:cxn ang="0">
                <a:pos x="connsiteX642" y="connsiteY642"/>
              </a:cxn>
              <a:cxn ang="0">
                <a:pos x="connsiteX643" y="connsiteY643"/>
              </a:cxn>
              <a:cxn ang="0">
                <a:pos x="connsiteX644" y="connsiteY644"/>
              </a:cxn>
              <a:cxn ang="0">
                <a:pos x="connsiteX645" y="connsiteY645"/>
              </a:cxn>
              <a:cxn ang="0">
                <a:pos x="connsiteX646" y="connsiteY646"/>
              </a:cxn>
              <a:cxn ang="0">
                <a:pos x="connsiteX647" y="connsiteY647"/>
              </a:cxn>
              <a:cxn ang="0">
                <a:pos x="connsiteX648" y="connsiteY648"/>
              </a:cxn>
              <a:cxn ang="0">
                <a:pos x="connsiteX649" y="connsiteY649"/>
              </a:cxn>
              <a:cxn ang="0">
                <a:pos x="connsiteX650" y="connsiteY650"/>
              </a:cxn>
              <a:cxn ang="0">
                <a:pos x="connsiteX651" y="connsiteY651"/>
              </a:cxn>
              <a:cxn ang="0">
                <a:pos x="connsiteX652" y="connsiteY652"/>
              </a:cxn>
              <a:cxn ang="0">
                <a:pos x="connsiteX653" y="connsiteY653"/>
              </a:cxn>
              <a:cxn ang="0">
                <a:pos x="connsiteX654" y="connsiteY654"/>
              </a:cxn>
              <a:cxn ang="0">
                <a:pos x="connsiteX655" y="connsiteY655"/>
              </a:cxn>
              <a:cxn ang="0">
                <a:pos x="connsiteX656" y="connsiteY656"/>
              </a:cxn>
              <a:cxn ang="0">
                <a:pos x="connsiteX657" y="connsiteY657"/>
              </a:cxn>
              <a:cxn ang="0">
                <a:pos x="connsiteX658" y="connsiteY658"/>
              </a:cxn>
              <a:cxn ang="0">
                <a:pos x="connsiteX659" y="connsiteY659"/>
              </a:cxn>
              <a:cxn ang="0">
                <a:pos x="connsiteX660" y="connsiteY660"/>
              </a:cxn>
              <a:cxn ang="0">
                <a:pos x="connsiteX661" y="connsiteY661"/>
              </a:cxn>
              <a:cxn ang="0">
                <a:pos x="connsiteX662" y="connsiteY662"/>
              </a:cxn>
              <a:cxn ang="0">
                <a:pos x="connsiteX663" y="connsiteY663"/>
              </a:cxn>
              <a:cxn ang="0">
                <a:pos x="connsiteX664" y="connsiteY664"/>
              </a:cxn>
              <a:cxn ang="0">
                <a:pos x="connsiteX665" y="connsiteY665"/>
              </a:cxn>
              <a:cxn ang="0">
                <a:pos x="connsiteX666" y="connsiteY666"/>
              </a:cxn>
              <a:cxn ang="0">
                <a:pos x="connsiteX667" y="connsiteY667"/>
              </a:cxn>
              <a:cxn ang="0">
                <a:pos x="connsiteX668" y="connsiteY668"/>
              </a:cxn>
              <a:cxn ang="0">
                <a:pos x="connsiteX669" y="connsiteY669"/>
              </a:cxn>
              <a:cxn ang="0">
                <a:pos x="connsiteX670" y="connsiteY670"/>
              </a:cxn>
              <a:cxn ang="0">
                <a:pos x="connsiteX671" y="connsiteY671"/>
              </a:cxn>
              <a:cxn ang="0">
                <a:pos x="connsiteX672" y="connsiteY672"/>
              </a:cxn>
              <a:cxn ang="0">
                <a:pos x="connsiteX673" y="connsiteY673"/>
              </a:cxn>
              <a:cxn ang="0">
                <a:pos x="connsiteX674" y="connsiteY674"/>
              </a:cxn>
              <a:cxn ang="0">
                <a:pos x="connsiteX675" y="connsiteY675"/>
              </a:cxn>
              <a:cxn ang="0">
                <a:pos x="connsiteX676" y="connsiteY676"/>
              </a:cxn>
              <a:cxn ang="0">
                <a:pos x="connsiteX677" y="connsiteY677"/>
              </a:cxn>
              <a:cxn ang="0">
                <a:pos x="connsiteX678" y="connsiteY678"/>
              </a:cxn>
              <a:cxn ang="0">
                <a:pos x="connsiteX679" y="connsiteY679"/>
              </a:cxn>
              <a:cxn ang="0">
                <a:pos x="connsiteX680" y="connsiteY680"/>
              </a:cxn>
              <a:cxn ang="0">
                <a:pos x="connsiteX681" y="connsiteY681"/>
              </a:cxn>
              <a:cxn ang="0">
                <a:pos x="connsiteX682" y="connsiteY682"/>
              </a:cxn>
              <a:cxn ang="0">
                <a:pos x="connsiteX683" y="connsiteY683"/>
              </a:cxn>
              <a:cxn ang="0">
                <a:pos x="connsiteX684" y="connsiteY684"/>
              </a:cxn>
              <a:cxn ang="0">
                <a:pos x="connsiteX685" y="connsiteY685"/>
              </a:cxn>
              <a:cxn ang="0">
                <a:pos x="connsiteX686" y="connsiteY686"/>
              </a:cxn>
              <a:cxn ang="0">
                <a:pos x="connsiteX687" y="connsiteY687"/>
              </a:cxn>
              <a:cxn ang="0">
                <a:pos x="connsiteX688" y="connsiteY688"/>
              </a:cxn>
              <a:cxn ang="0">
                <a:pos x="connsiteX689" y="connsiteY689"/>
              </a:cxn>
              <a:cxn ang="0">
                <a:pos x="connsiteX690" y="connsiteY690"/>
              </a:cxn>
              <a:cxn ang="0">
                <a:pos x="connsiteX691" y="connsiteY691"/>
              </a:cxn>
              <a:cxn ang="0">
                <a:pos x="connsiteX692" y="connsiteY692"/>
              </a:cxn>
              <a:cxn ang="0">
                <a:pos x="connsiteX693" y="connsiteY693"/>
              </a:cxn>
              <a:cxn ang="0">
                <a:pos x="connsiteX694" y="connsiteY694"/>
              </a:cxn>
              <a:cxn ang="0">
                <a:pos x="connsiteX695" y="connsiteY695"/>
              </a:cxn>
              <a:cxn ang="0">
                <a:pos x="connsiteX696" y="connsiteY696"/>
              </a:cxn>
              <a:cxn ang="0">
                <a:pos x="connsiteX697" y="connsiteY697"/>
              </a:cxn>
              <a:cxn ang="0">
                <a:pos x="connsiteX698" y="connsiteY698"/>
              </a:cxn>
              <a:cxn ang="0">
                <a:pos x="connsiteX699" y="connsiteY699"/>
              </a:cxn>
              <a:cxn ang="0">
                <a:pos x="connsiteX700" y="connsiteY700"/>
              </a:cxn>
              <a:cxn ang="0">
                <a:pos x="connsiteX701" y="connsiteY701"/>
              </a:cxn>
              <a:cxn ang="0">
                <a:pos x="connsiteX702" y="connsiteY702"/>
              </a:cxn>
              <a:cxn ang="0">
                <a:pos x="connsiteX703" y="connsiteY703"/>
              </a:cxn>
              <a:cxn ang="0">
                <a:pos x="connsiteX704" y="connsiteY704"/>
              </a:cxn>
              <a:cxn ang="0">
                <a:pos x="connsiteX705" y="connsiteY705"/>
              </a:cxn>
              <a:cxn ang="0">
                <a:pos x="connsiteX706" y="connsiteY706"/>
              </a:cxn>
              <a:cxn ang="0">
                <a:pos x="connsiteX707" y="connsiteY707"/>
              </a:cxn>
              <a:cxn ang="0">
                <a:pos x="connsiteX708" y="connsiteY708"/>
              </a:cxn>
              <a:cxn ang="0">
                <a:pos x="connsiteX709" y="connsiteY709"/>
              </a:cxn>
              <a:cxn ang="0">
                <a:pos x="connsiteX710" y="connsiteY710"/>
              </a:cxn>
              <a:cxn ang="0">
                <a:pos x="connsiteX711" y="connsiteY711"/>
              </a:cxn>
              <a:cxn ang="0">
                <a:pos x="connsiteX712" y="connsiteY712"/>
              </a:cxn>
              <a:cxn ang="0">
                <a:pos x="connsiteX713" y="connsiteY713"/>
              </a:cxn>
              <a:cxn ang="0">
                <a:pos x="connsiteX714" y="connsiteY714"/>
              </a:cxn>
              <a:cxn ang="0">
                <a:pos x="connsiteX715" y="connsiteY715"/>
              </a:cxn>
              <a:cxn ang="0">
                <a:pos x="connsiteX716" y="connsiteY716"/>
              </a:cxn>
              <a:cxn ang="0">
                <a:pos x="connsiteX717" y="connsiteY717"/>
              </a:cxn>
              <a:cxn ang="0">
                <a:pos x="connsiteX718" y="connsiteY718"/>
              </a:cxn>
              <a:cxn ang="0">
                <a:pos x="connsiteX719" y="connsiteY719"/>
              </a:cxn>
              <a:cxn ang="0">
                <a:pos x="connsiteX720" y="connsiteY720"/>
              </a:cxn>
              <a:cxn ang="0">
                <a:pos x="connsiteX721" y="connsiteY721"/>
              </a:cxn>
              <a:cxn ang="0">
                <a:pos x="connsiteX722" y="connsiteY722"/>
              </a:cxn>
              <a:cxn ang="0">
                <a:pos x="connsiteX723" y="connsiteY723"/>
              </a:cxn>
              <a:cxn ang="0">
                <a:pos x="connsiteX724" y="connsiteY724"/>
              </a:cxn>
              <a:cxn ang="0">
                <a:pos x="connsiteX725" y="connsiteY725"/>
              </a:cxn>
              <a:cxn ang="0">
                <a:pos x="connsiteX726" y="connsiteY726"/>
              </a:cxn>
              <a:cxn ang="0">
                <a:pos x="connsiteX727" y="connsiteY727"/>
              </a:cxn>
              <a:cxn ang="0">
                <a:pos x="connsiteX728" y="connsiteY728"/>
              </a:cxn>
              <a:cxn ang="0">
                <a:pos x="connsiteX729" y="connsiteY729"/>
              </a:cxn>
              <a:cxn ang="0">
                <a:pos x="connsiteX730" y="connsiteY730"/>
              </a:cxn>
              <a:cxn ang="0">
                <a:pos x="connsiteX731" y="connsiteY731"/>
              </a:cxn>
              <a:cxn ang="0">
                <a:pos x="connsiteX732" y="connsiteY732"/>
              </a:cxn>
              <a:cxn ang="0">
                <a:pos x="connsiteX733" y="connsiteY733"/>
              </a:cxn>
              <a:cxn ang="0">
                <a:pos x="connsiteX734" y="connsiteY734"/>
              </a:cxn>
              <a:cxn ang="0">
                <a:pos x="connsiteX735" y="connsiteY735"/>
              </a:cxn>
              <a:cxn ang="0">
                <a:pos x="connsiteX736" y="connsiteY736"/>
              </a:cxn>
              <a:cxn ang="0">
                <a:pos x="connsiteX737" y="connsiteY737"/>
              </a:cxn>
              <a:cxn ang="0">
                <a:pos x="connsiteX738" y="connsiteY738"/>
              </a:cxn>
              <a:cxn ang="0">
                <a:pos x="connsiteX739" y="connsiteY739"/>
              </a:cxn>
              <a:cxn ang="0">
                <a:pos x="connsiteX740" y="connsiteY740"/>
              </a:cxn>
              <a:cxn ang="0">
                <a:pos x="connsiteX741" y="connsiteY741"/>
              </a:cxn>
              <a:cxn ang="0">
                <a:pos x="connsiteX742" y="connsiteY742"/>
              </a:cxn>
              <a:cxn ang="0">
                <a:pos x="connsiteX743" y="connsiteY743"/>
              </a:cxn>
              <a:cxn ang="0">
                <a:pos x="connsiteX744" y="connsiteY744"/>
              </a:cxn>
              <a:cxn ang="0">
                <a:pos x="connsiteX745" y="connsiteY745"/>
              </a:cxn>
              <a:cxn ang="0">
                <a:pos x="connsiteX746" y="connsiteY746"/>
              </a:cxn>
              <a:cxn ang="0">
                <a:pos x="connsiteX747" y="connsiteY747"/>
              </a:cxn>
              <a:cxn ang="0">
                <a:pos x="connsiteX748" y="connsiteY748"/>
              </a:cxn>
              <a:cxn ang="0">
                <a:pos x="connsiteX749" y="connsiteY749"/>
              </a:cxn>
              <a:cxn ang="0">
                <a:pos x="connsiteX750" y="connsiteY750"/>
              </a:cxn>
              <a:cxn ang="0">
                <a:pos x="connsiteX751" y="connsiteY751"/>
              </a:cxn>
              <a:cxn ang="0">
                <a:pos x="connsiteX752" y="connsiteY752"/>
              </a:cxn>
              <a:cxn ang="0">
                <a:pos x="connsiteX753" y="connsiteY753"/>
              </a:cxn>
              <a:cxn ang="0">
                <a:pos x="connsiteX754" y="connsiteY754"/>
              </a:cxn>
              <a:cxn ang="0">
                <a:pos x="connsiteX755" y="connsiteY755"/>
              </a:cxn>
              <a:cxn ang="0">
                <a:pos x="connsiteX756" y="connsiteY756"/>
              </a:cxn>
              <a:cxn ang="0">
                <a:pos x="connsiteX757" y="connsiteY757"/>
              </a:cxn>
              <a:cxn ang="0">
                <a:pos x="connsiteX758" y="connsiteY758"/>
              </a:cxn>
              <a:cxn ang="0">
                <a:pos x="connsiteX759" y="connsiteY759"/>
              </a:cxn>
              <a:cxn ang="0">
                <a:pos x="connsiteX760" y="connsiteY760"/>
              </a:cxn>
              <a:cxn ang="0">
                <a:pos x="connsiteX761" y="connsiteY761"/>
              </a:cxn>
              <a:cxn ang="0">
                <a:pos x="connsiteX762" y="connsiteY762"/>
              </a:cxn>
              <a:cxn ang="0">
                <a:pos x="connsiteX763" y="connsiteY763"/>
              </a:cxn>
              <a:cxn ang="0">
                <a:pos x="connsiteX764" y="connsiteY764"/>
              </a:cxn>
              <a:cxn ang="0">
                <a:pos x="connsiteX765" y="connsiteY765"/>
              </a:cxn>
              <a:cxn ang="0">
                <a:pos x="connsiteX766" y="connsiteY766"/>
              </a:cxn>
              <a:cxn ang="0">
                <a:pos x="connsiteX767" y="connsiteY767"/>
              </a:cxn>
              <a:cxn ang="0">
                <a:pos x="connsiteX768" y="connsiteY768"/>
              </a:cxn>
              <a:cxn ang="0">
                <a:pos x="connsiteX769" y="connsiteY769"/>
              </a:cxn>
              <a:cxn ang="0">
                <a:pos x="connsiteX770" y="connsiteY770"/>
              </a:cxn>
              <a:cxn ang="0">
                <a:pos x="connsiteX771" y="connsiteY771"/>
              </a:cxn>
              <a:cxn ang="0">
                <a:pos x="connsiteX772" y="connsiteY772"/>
              </a:cxn>
              <a:cxn ang="0">
                <a:pos x="connsiteX773" y="connsiteY773"/>
              </a:cxn>
              <a:cxn ang="0">
                <a:pos x="connsiteX774" y="connsiteY774"/>
              </a:cxn>
              <a:cxn ang="0">
                <a:pos x="connsiteX775" y="connsiteY775"/>
              </a:cxn>
              <a:cxn ang="0">
                <a:pos x="connsiteX776" y="connsiteY776"/>
              </a:cxn>
              <a:cxn ang="0">
                <a:pos x="connsiteX777" y="connsiteY777"/>
              </a:cxn>
              <a:cxn ang="0">
                <a:pos x="connsiteX778" y="connsiteY778"/>
              </a:cxn>
              <a:cxn ang="0">
                <a:pos x="connsiteX779" y="connsiteY779"/>
              </a:cxn>
              <a:cxn ang="0">
                <a:pos x="connsiteX780" y="connsiteY780"/>
              </a:cxn>
              <a:cxn ang="0">
                <a:pos x="connsiteX781" y="connsiteY781"/>
              </a:cxn>
              <a:cxn ang="0">
                <a:pos x="connsiteX782" y="connsiteY782"/>
              </a:cxn>
              <a:cxn ang="0">
                <a:pos x="connsiteX783" y="connsiteY783"/>
              </a:cxn>
              <a:cxn ang="0">
                <a:pos x="connsiteX784" y="connsiteY784"/>
              </a:cxn>
              <a:cxn ang="0">
                <a:pos x="connsiteX785" y="connsiteY785"/>
              </a:cxn>
              <a:cxn ang="0">
                <a:pos x="connsiteX786" y="connsiteY786"/>
              </a:cxn>
              <a:cxn ang="0">
                <a:pos x="connsiteX787" y="connsiteY787"/>
              </a:cxn>
              <a:cxn ang="0">
                <a:pos x="connsiteX788" y="connsiteY788"/>
              </a:cxn>
              <a:cxn ang="0">
                <a:pos x="connsiteX789" y="connsiteY789"/>
              </a:cxn>
              <a:cxn ang="0">
                <a:pos x="connsiteX790" y="connsiteY790"/>
              </a:cxn>
              <a:cxn ang="0">
                <a:pos x="connsiteX791" y="connsiteY791"/>
              </a:cxn>
              <a:cxn ang="0">
                <a:pos x="connsiteX792" y="connsiteY792"/>
              </a:cxn>
              <a:cxn ang="0">
                <a:pos x="connsiteX793" y="connsiteY793"/>
              </a:cxn>
              <a:cxn ang="0">
                <a:pos x="connsiteX794" y="connsiteY794"/>
              </a:cxn>
              <a:cxn ang="0">
                <a:pos x="connsiteX795" y="connsiteY795"/>
              </a:cxn>
              <a:cxn ang="0">
                <a:pos x="connsiteX796" y="connsiteY796"/>
              </a:cxn>
              <a:cxn ang="0">
                <a:pos x="connsiteX797" y="connsiteY797"/>
              </a:cxn>
              <a:cxn ang="0">
                <a:pos x="connsiteX798" y="connsiteY798"/>
              </a:cxn>
              <a:cxn ang="0">
                <a:pos x="connsiteX799" y="connsiteY799"/>
              </a:cxn>
              <a:cxn ang="0">
                <a:pos x="connsiteX800" y="connsiteY800"/>
              </a:cxn>
              <a:cxn ang="0">
                <a:pos x="connsiteX801" y="connsiteY801"/>
              </a:cxn>
              <a:cxn ang="0">
                <a:pos x="connsiteX802" y="connsiteY802"/>
              </a:cxn>
              <a:cxn ang="0">
                <a:pos x="connsiteX803" y="connsiteY803"/>
              </a:cxn>
              <a:cxn ang="0">
                <a:pos x="connsiteX804" y="connsiteY804"/>
              </a:cxn>
              <a:cxn ang="0">
                <a:pos x="connsiteX805" y="connsiteY805"/>
              </a:cxn>
              <a:cxn ang="0">
                <a:pos x="connsiteX806" y="connsiteY806"/>
              </a:cxn>
              <a:cxn ang="0">
                <a:pos x="connsiteX807" y="connsiteY807"/>
              </a:cxn>
              <a:cxn ang="0">
                <a:pos x="connsiteX808" y="connsiteY808"/>
              </a:cxn>
              <a:cxn ang="0">
                <a:pos x="connsiteX809" y="connsiteY809"/>
              </a:cxn>
              <a:cxn ang="0">
                <a:pos x="connsiteX810" y="connsiteY810"/>
              </a:cxn>
              <a:cxn ang="0">
                <a:pos x="connsiteX811" y="connsiteY811"/>
              </a:cxn>
              <a:cxn ang="0">
                <a:pos x="connsiteX812" y="connsiteY812"/>
              </a:cxn>
              <a:cxn ang="0">
                <a:pos x="connsiteX813" y="connsiteY813"/>
              </a:cxn>
              <a:cxn ang="0">
                <a:pos x="connsiteX814" y="connsiteY814"/>
              </a:cxn>
              <a:cxn ang="0">
                <a:pos x="connsiteX815" y="connsiteY815"/>
              </a:cxn>
              <a:cxn ang="0">
                <a:pos x="connsiteX816" y="connsiteY816"/>
              </a:cxn>
              <a:cxn ang="0">
                <a:pos x="connsiteX817" y="connsiteY817"/>
              </a:cxn>
              <a:cxn ang="0">
                <a:pos x="connsiteX818" y="connsiteY818"/>
              </a:cxn>
              <a:cxn ang="0">
                <a:pos x="connsiteX819" y="connsiteY819"/>
              </a:cxn>
              <a:cxn ang="0">
                <a:pos x="connsiteX820" y="connsiteY820"/>
              </a:cxn>
              <a:cxn ang="0">
                <a:pos x="connsiteX821" y="connsiteY821"/>
              </a:cxn>
              <a:cxn ang="0">
                <a:pos x="connsiteX822" y="connsiteY822"/>
              </a:cxn>
              <a:cxn ang="0">
                <a:pos x="connsiteX823" y="connsiteY823"/>
              </a:cxn>
              <a:cxn ang="0">
                <a:pos x="connsiteX824" y="connsiteY824"/>
              </a:cxn>
              <a:cxn ang="0">
                <a:pos x="connsiteX825" y="connsiteY825"/>
              </a:cxn>
              <a:cxn ang="0">
                <a:pos x="connsiteX826" y="connsiteY826"/>
              </a:cxn>
              <a:cxn ang="0">
                <a:pos x="connsiteX827" y="connsiteY827"/>
              </a:cxn>
              <a:cxn ang="0">
                <a:pos x="connsiteX828" y="connsiteY828"/>
              </a:cxn>
              <a:cxn ang="0">
                <a:pos x="connsiteX829" y="connsiteY829"/>
              </a:cxn>
              <a:cxn ang="0">
                <a:pos x="connsiteX830" y="connsiteY830"/>
              </a:cxn>
              <a:cxn ang="0">
                <a:pos x="connsiteX831" y="connsiteY831"/>
              </a:cxn>
              <a:cxn ang="0">
                <a:pos x="connsiteX832" y="connsiteY832"/>
              </a:cxn>
              <a:cxn ang="0">
                <a:pos x="connsiteX833" y="connsiteY833"/>
              </a:cxn>
              <a:cxn ang="0">
                <a:pos x="connsiteX834" y="connsiteY834"/>
              </a:cxn>
              <a:cxn ang="0">
                <a:pos x="connsiteX835" y="connsiteY835"/>
              </a:cxn>
              <a:cxn ang="0">
                <a:pos x="connsiteX836" y="connsiteY836"/>
              </a:cxn>
              <a:cxn ang="0">
                <a:pos x="connsiteX837" y="connsiteY837"/>
              </a:cxn>
              <a:cxn ang="0">
                <a:pos x="connsiteX838" y="connsiteY838"/>
              </a:cxn>
              <a:cxn ang="0">
                <a:pos x="connsiteX839" y="connsiteY839"/>
              </a:cxn>
              <a:cxn ang="0">
                <a:pos x="connsiteX840" y="connsiteY840"/>
              </a:cxn>
              <a:cxn ang="0">
                <a:pos x="connsiteX841" y="connsiteY841"/>
              </a:cxn>
              <a:cxn ang="0">
                <a:pos x="connsiteX842" y="connsiteY842"/>
              </a:cxn>
              <a:cxn ang="0">
                <a:pos x="connsiteX843" y="connsiteY843"/>
              </a:cxn>
              <a:cxn ang="0">
                <a:pos x="connsiteX844" y="connsiteY844"/>
              </a:cxn>
              <a:cxn ang="0">
                <a:pos x="connsiteX845" y="connsiteY845"/>
              </a:cxn>
              <a:cxn ang="0">
                <a:pos x="connsiteX846" y="connsiteY846"/>
              </a:cxn>
              <a:cxn ang="0">
                <a:pos x="connsiteX847" y="connsiteY847"/>
              </a:cxn>
              <a:cxn ang="0">
                <a:pos x="connsiteX848" y="connsiteY848"/>
              </a:cxn>
              <a:cxn ang="0">
                <a:pos x="connsiteX849" y="connsiteY849"/>
              </a:cxn>
              <a:cxn ang="0">
                <a:pos x="connsiteX850" y="connsiteY850"/>
              </a:cxn>
              <a:cxn ang="0">
                <a:pos x="connsiteX851" y="connsiteY851"/>
              </a:cxn>
              <a:cxn ang="0">
                <a:pos x="connsiteX852" y="connsiteY852"/>
              </a:cxn>
              <a:cxn ang="0">
                <a:pos x="connsiteX853" y="connsiteY853"/>
              </a:cxn>
              <a:cxn ang="0">
                <a:pos x="connsiteX854" y="connsiteY854"/>
              </a:cxn>
              <a:cxn ang="0">
                <a:pos x="connsiteX855" y="connsiteY855"/>
              </a:cxn>
              <a:cxn ang="0">
                <a:pos x="connsiteX856" y="connsiteY856"/>
              </a:cxn>
              <a:cxn ang="0">
                <a:pos x="connsiteX857" y="connsiteY857"/>
              </a:cxn>
              <a:cxn ang="0">
                <a:pos x="connsiteX858" y="connsiteY858"/>
              </a:cxn>
              <a:cxn ang="0">
                <a:pos x="connsiteX859" y="connsiteY859"/>
              </a:cxn>
              <a:cxn ang="0">
                <a:pos x="connsiteX860" y="connsiteY860"/>
              </a:cxn>
              <a:cxn ang="0">
                <a:pos x="connsiteX861" y="connsiteY861"/>
              </a:cxn>
              <a:cxn ang="0">
                <a:pos x="connsiteX862" y="connsiteY862"/>
              </a:cxn>
              <a:cxn ang="0">
                <a:pos x="connsiteX863" y="connsiteY863"/>
              </a:cxn>
              <a:cxn ang="0">
                <a:pos x="connsiteX864" y="connsiteY864"/>
              </a:cxn>
              <a:cxn ang="0">
                <a:pos x="connsiteX865" y="connsiteY865"/>
              </a:cxn>
              <a:cxn ang="0">
                <a:pos x="connsiteX866" y="connsiteY866"/>
              </a:cxn>
              <a:cxn ang="0">
                <a:pos x="connsiteX867" y="connsiteY867"/>
              </a:cxn>
              <a:cxn ang="0">
                <a:pos x="connsiteX868" y="connsiteY868"/>
              </a:cxn>
              <a:cxn ang="0">
                <a:pos x="connsiteX869" y="connsiteY869"/>
              </a:cxn>
              <a:cxn ang="0">
                <a:pos x="connsiteX870" y="connsiteY870"/>
              </a:cxn>
              <a:cxn ang="0">
                <a:pos x="connsiteX871" y="connsiteY871"/>
              </a:cxn>
              <a:cxn ang="0">
                <a:pos x="connsiteX872" y="connsiteY872"/>
              </a:cxn>
              <a:cxn ang="0">
                <a:pos x="connsiteX873" y="connsiteY873"/>
              </a:cxn>
              <a:cxn ang="0">
                <a:pos x="connsiteX874" y="connsiteY874"/>
              </a:cxn>
              <a:cxn ang="0">
                <a:pos x="connsiteX875" y="connsiteY875"/>
              </a:cxn>
              <a:cxn ang="0">
                <a:pos x="connsiteX876" y="connsiteY876"/>
              </a:cxn>
              <a:cxn ang="0">
                <a:pos x="connsiteX877" y="connsiteY877"/>
              </a:cxn>
              <a:cxn ang="0">
                <a:pos x="connsiteX878" y="connsiteY878"/>
              </a:cxn>
              <a:cxn ang="0">
                <a:pos x="connsiteX879" y="connsiteY879"/>
              </a:cxn>
              <a:cxn ang="0">
                <a:pos x="connsiteX880" y="connsiteY880"/>
              </a:cxn>
              <a:cxn ang="0">
                <a:pos x="connsiteX881" y="connsiteY881"/>
              </a:cxn>
              <a:cxn ang="0">
                <a:pos x="connsiteX882" y="connsiteY882"/>
              </a:cxn>
              <a:cxn ang="0">
                <a:pos x="connsiteX883" y="connsiteY883"/>
              </a:cxn>
              <a:cxn ang="0">
                <a:pos x="connsiteX884" y="connsiteY884"/>
              </a:cxn>
              <a:cxn ang="0">
                <a:pos x="connsiteX885" y="connsiteY885"/>
              </a:cxn>
              <a:cxn ang="0">
                <a:pos x="connsiteX886" y="connsiteY886"/>
              </a:cxn>
              <a:cxn ang="0">
                <a:pos x="connsiteX887" y="connsiteY887"/>
              </a:cxn>
              <a:cxn ang="0">
                <a:pos x="connsiteX888" y="connsiteY888"/>
              </a:cxn>
              <a:cxn ang="0">
                <a:pos x="connsiteX889" y="connsiteY889"/>
              </a:cxn>
              <a:cxn ang="0">
                <a:pos x="connsiteX890" y="connsiteY890"/>
              </a:cxn>
              <a:cxn ang="0">
                <a:pos x="connsiteX891" y="connsiteY891"/>
              </a:cxn>
              <a:cxn ang="0">
                <a:pos x="connsiteX892" y="connsiteY892"/>
              </a:cxn>
              <a:cxn ang="0">
                <a:pos x="connsiteX893" y="connsiteY893"/>
              </a:cxn>
              <a:cxn ang="0">
                <a:pos x="connsiteX894" y="connsiteY894"/>
              </a:cxn>
              <a:cxn ang="0">
                <a:pos x="connsiteX895" y="connsiteY895"/>
              </a:cxn>
              <a:cxn ang="0">
                <a:pos x="connsiteX896" y="connsiteY896"/>
              </a:cxn>
              <a:cxn ang="0">
                <a:pos x="connsiteX897" y="connsiteY897"/>
              </a:cxn>
              <a:cxn ang="0">
                <a:pos x="connsiteX898" y="connsiteY898"/>
              </a:cxn>
              <a:cxn ang="0">
                <a:pos x="connsiteX899" y="connsiteY899"/>
              </a:cxn>
              <a:cxn ang="0">
                <a:pos x="connsiteX900" y="connsiteY900"/>
              </a:cxn>
              <a:cxn ang="0">
                <a:pos x="connsiteX901" y="connsiteY901"/>
              </a:cxn>
              <a:cxn ang="0">
                <a:pos x="connsiteX902" y="connsiteY902"/>
              </a:cxn>
              <a:cxn ang="0">
                <a:pos x="connsiteX903" y="connsiteY903"/>
              </a:cxn>
              <a:cxn ang="0">
                <a:pos x="connsiteX904" y="connsiteY904"/>
              </a:cxn>
              <a:cxn ang="0">
                <a:pos x="connsiteX905" y="connsiteY905"/>
              </a:cxn>
              <a:cxn ang="0">
                <a:pos x="connsiteX906" y="connsiteY906"/>
              </a:cxn>
              <a:cxn ang="0">
                <a:pos x="connsiteX907" y="connsiteY907"/>
              </a:cxn>
              <a:cxn ang="0">
                <a:pos x="connsiteX908" y="connsiteY908"/>
              </a:cxn>
              <a:cxn ang="0">
                <a:pos x="connsiteX909" y="connsiteY909"/>
              </a:cxn>
              <a:cxn ang="0">
                <a:pos x="connsiteX910" y="connsiteY910"/>
              </a:cxn>
              <a:cxn ang="0">
                <a:pos x="connsiteX911" y="connsiteY911"/>
              </a:cxn>
              <a:cxn ang="0">
                <a:pos x="connsiteX912" y="connsiteY912"/>
              </a:cxn>
              <a:cxn ang="0">
                <a:pos x="connsiteX913" y="connsiteY913"/>
              </a:cxn>
              <a:cxn ang="0">
                <a:pos x="connsiteX914" y="connsiteY914"/>
              </a:cxn>
              <a:cxn ang="0">
                <a:pos x="connsiteX915" y="connsiteY915"/>
              </a:cxn>
              <a:cxn ang="0">
                <a:pos x="connsiteX916" y="connsiteY916"/>
              </a:cxn>
              <a:cxn ang="0">
                <a:pos x="connsiteX917" y="connsiteY917"/>
              </a:cxn>
              <a:cxn ang="0">
                <a:pos x="connsiteX918" y="connsiteY918"/>
              </a:cxn>
              <a:cxn ang="0">
                <a:pos x="connsiteX919" y="connsiteY919"/>
              </a:cxn>
              <a:cxn ang="0">
                <a:pos x="connsiteX920" y="connsiteY920"/>
              </a:cxn>
              <a:cxn ang="0">
                <a:pos x="connsiteX921" y="connsiteY921"/>
              </a:cxn>
              <a:cxn ang="0">
                <a:pos x="connsiteX922" y="connsiteY922"/>
              </a:cxn>
              <a:cxn ang="0">
                <a:pos x="connsiteX923" y="connsiteY923"/>
              </a:cxn>
              <a:cxn ang="0">
                <a:pos x="connsiteX924" y="connsiteY924"/>
              </a:cxn>
              <a:cxn ang="0">
                <a:pos x="connsiteX925" y="connsiteY925"/>
              </a:cxn>
              <a:cxn ang="0">
                <a:pos x="connsiteX926" y="connsiteY926"/>
              </a:cxn>
              <a:cxn ang="0">
                <a:pos x="connsiteX927" y="connsiteY927"/>
              </a:cxn>
              <a:cxn ang="0">
                <a:pos x="connsiteX928" y="connsiteY928"/>
              </a:cxn>
              <a:cxn ang="0">
                <a:pos x="connsiteX929" y="connsiteY929"/>
              </a:cxn>
              <a:cxn ang="0">
                <a:pos x="connsiteX930" y="connsiteY930"/>
              </a:cxn>
              <a:cxn ang="0">
                <a:pos x="connsiteX931" y="connsiteY931"/>
              </a:cxn>
              <a:cxn ang="0">
                <a:pos x="connsiteX932" y="connsiteY932"/>
              </a:cxn>
              <a:cxn ang="0">
                <a:pos x="connsiteX933" y="connsiteY933"/>
              </a:cxn>
              <a:cxn ang="0">
                <a:pos x="connsiteX934" y="connsiteY934"/>
              </a:cxn>
              <a:cxn ang="0">
                <a:pos x="connsiteX935" y="connsiteY935"/>
              </a:cxn>
              <a:cxn ang="0">
                <a:pos x="connsiteX936" y="connsiteY936"/>
              </a:cxn>
              <a:cxn ang="0">
                <a:pos x="connsiteX937" y="connsiteY937"/>
              </a:cxn>
              <a:cxn ang="0">
                <a:pos x="connsiteX938" y="connsiteY938"/>
              </a:cxn>
              <a:cxn ang="0">
                <a:pos x="connsiteX939" y="connsiteY939"/>
              </a:cxn>
              <a:cxn ang="0">
                <a:pos x="connsiteX940" y="connsiteY940"/>
              </a:cxn>
              <a:cxn ang="0">
                <a:pos x="connsiteX941" y="connsiteY941"/>
              </a:cxn>
              <a:cxn ang="0">
                <a:pos x="connsiteX942" y="connsiteY942"/>
              </a:cxn>
              <a:cxn ang="0">
                <a:pos x="connsiteX943" y="connsiteY943"/>
              </a:cxn>
              <a:cxn ang="0">
                <a:pos x="connsiteX944" y="connsiteY944"/>
              </a:cxn>
              <a:cxn ang="0">
                <a:pos x="connsiteX945" y="connsiteY945"/>
              </a:cxn>
              <a:cxn ang="0">
                <a:pos x="connsiteX946" y="connsiteY946"/>
              </a:cxn>
              <a:cxn ang="0">
                <a:pos x="connsiteX947" y="connsiteY947"/>
              </a:cxn>
              <a:cxn ang="0">
                <a:pos x="connsiteX948" y="connsiteY948"/>
              </a:cxn>
              <a:cxn ang="0">
                <a:pos x="connsiteX949" y="connsiteY949"/>
              </a:cxn>
              <a:cxn ang="0">
                <a:pos x="connsiteX950" y="connsiteY950"/>
              </a:cxn>
              <a:cxn ang="0">
                <a:pos x="connsiteX951" y="connsiteY951"/>
              </a:cxn>
              <a:cxn ang="0">
                <a:pos x="connsiteX952" y="connsiteY952"/>
              </a:cxn>
              <a:cxn ang="0">
                <a:pos x="connsiteX953" y="connsiteY953"/>
              </a:cxn>
              <a:cxn ang="0">
                <a:pos x="connsiteX954" y="connsiteY954"/>
              </a:cxn>
              <a:cxn ang="0">
                <a:pos x="connsiteX955" y="connsiteY955"/>
              </a:cxn>
              <a:cxn ang="0">
                <a:pos x="connsiteX956" y="connsiteY956"/>
              </a:cxn>
              <a:cxn ang="0">
                <a:pos x="connsiteX957" y="connsiteY957"/>
              </a:cxn>
              <a:cxn ang="0">
                <a:pos x="connsiteX958" y="connsiteY958"/>
              </a:cxn>
              <a:cxn ang="0">
                <a:pos x="connsiteX959" y="connsiteY959"/>
              </a:cxn>
              <a:cxn ang="0">
                <a:pos x="connsiteX960" y="connsiteY960"/>
              </a:cxn>
              <a:cxn ang="0">
                <a:pos x="connsiteX961" y="connsiteY961"/>
              </a:cxn>
              <a:cxn ang="0">
                <a:pos x="connsiteX962" y="connsiteY962"/>
              </a:cxn>
              <a:cxn ang="0">
                <a:pos x="connsiteX963" y="connsiteY963"/>
              </a:cxn>
              <a:cxn ang="0">
                <a:pos x="connsiteX964" y="connsiteY964"/>
              </a:cxn>
              <a:cxn ang="0">
                <a:pos x="connsiteX965" y="connsiteY965"/>
              </a:cxn>
              <a:cxn ang="0">
                <a:pos x="connsiteX966" y="connsiteY966"/>
              </a:cxn>
              <a:cxn ang="0">
                <a:pos x="connsiteX967" y="connsiteY967"/>
              </a:cxn>
              <a:cxn ang="0">
                <a:pos x="connsiteX968" y="connsiteY968"/>
              </a:cxn>
              <a:cxn ang="0">
                <a:pos x="connsiteX969" y="connsiteY969"/>
              </a:cxn>
              <a:cxn ang="0">
                <a:pos x="connsiteX970" y="connsiteY970"/>
              </a:cxn>
              <a:cxn ang="0">
                <a:pos x="connsiteX971" y="connsiteY971"/>
              </a:cxn>
              <a:cxn ang="0">
                <a:pos x="connsiteX972" y="connsiteY972"/>
              </a:cxn>
              <a:cxn ang="0">
                <a:pos x="connsiteX973" y="connsiteY973"/>
              </a:cxn>
              <a:cxn ang="0">
                <a:pos x="connsiteX974" y="connsiteY974"/>
              </a:cxn>
              <a:cxn ang="0">
                <a:pos x="connsiteX975" y="connsiteY975"/>
              </a:cxn>
              <a:cxn ang="0">
                <a:pos x="connsiteX976" y="connsiteY976"/>
              </a:cxn>
              <a:cxn ang="0">
                <a:pos x="connsiteX977" y="connsiteY977"/>
              </a:cxn>
              <a:cxn ang="0">
                <a:pos x="connsiteX978" y="connsiteY978"/>
              </a:cxn>
              <a:cxn ang="0">
                <a:pos x="connsiteX979" y="connsiteY979"/>
              </a:cxn>
              <a:cxn ang="0">
                <a:pos x="connsiteX980" y="connsiteY980"/>
              </a:cxn>
              <a:cxn ang="0">
                <a:pos x="connsiteX981" y="connsiteY981"/>
              </a:cxn>
              <a:cxn ang="0">
                <a:pos x="connsiteX982" y="connsiteY982"/>
              </a:cxn>
              <a:cxn ang="0">
                <a:pos x="connsiteX983" y="connsiteY983"/>
              </a:cxn>
              <a:cxn ang="0">
                <a:pos x="connsiteX984" y="connsiteY984"/>
              </a:cxn>
              <a:cxn ang="0">
                <a:pos x="connsiteX985" y="connsiteY985"/>
              </a:cxn>
              <a:cxn ang="0">
                <a:pos x="connsiteX986" y="connsiteY986"/>
              </a:cxn>
              <a:cxn ang="0">
                <a:pos x="connsiteX987" y="connsiteY987"/>
              </a:cxn>
              <a:cxn ang="0">
                <a:pos x="connsiteX988" y="connsiteY988"/>
              </a:cxn>
              <a:cxn ang="0">
                <a:pos x="connsiteX989" y="connsiteY989"/>
              </a:cxn>
              <a:cxn ang="0">
                <a:pos x="connsiteX990" y="connsiteY990"/>
              </a:cxn>
              <a:cxn ang="0">
                <a:pos x="connsiteX991" y="connsiteY991"/>
              </a:cxn>
              <a:cxn ang="0">
                <a:pos x="connsiteX992" y="connsiteY992"/>
              </a:cxn>
              <a:cxn ang="0">
                <a:pos x="connsiteX993" y="connsiteY993"/>
              </a:cxn>
              <a:cxn ang="0">
                <a:pos x="connsiteX994" y="connsiteY994"/>
              </a:cxn>
              <a:cxn ang="0">
                <a:pos x="connsiteX995" y="connsiteY995"/>
              </a:cxn>
              <a:cxn ang="0">
                <a:pos x="connsiteX996" y="connsiteY996"/>
              </a:cxn>
              <a:cxn ang="0">
                <a:pos x="connsiteX997" y="connsiteY997"/>
              </a:cxn>
              <a:cxn ang="0">
                <a:pos x="connsiteX998" y="connsiteY998"/>
              </a:cxn>
              <a:cxn ang="0">
                <a:pos x="connsiteX999" y="connsiteY999"/>
              </a:cxn>
              <a:cxn ang="0">
                <a:pos x="connsiteX1000" y="connsiteY1000"/>
              </a:cxn>
              <a:cxn ang="0">
                <a:pos x="connsiteX1001" y="connsiteY1001"/>
              </a:cxn>
              <a:cxn ang="0">
                <a:pos x="connsiteX1002" y="connsiteY1002"/>
              </a:cxn>
              <a:cxn ang="0">
                <a:pos x="connsiteX1003" y="connsiteY1003"/>
              </a:cxn>
              <a:cxn ang="0">
                <a:pos x="connsiteX1004" y="connsiteY1004"/>
              </a:cxn>
              <a:cxn ang="0">
                <a:pos x="connsiteX1005" y="connsiteY1005"/>
              </a:cxn>
              <a:cxn ang="0">
                <a:pos x="connsiteX1006" y="connsiteY1006"/>
              </a:cxn>
              <a:cxn ang="0">
                <a:pos x="connsiteX1007" y="connsiteY1007"/>
              </a:cxn>
              <a:cxn ang="0">
                <a:pos x="connsiteX1008" y="connsiteY1008"/>
              </a:cxn>
              <a:cxn ang="0">
                <a:pos x="connsiteX1009" y="connsiteY1009"/>
              </a:cxn>
              <a:cxn ang="0">
                <a:pos x="connsiteX1010" y="connsiteY1010"/>
              </a:cxn>
              <a:cxn ang="0">
                <a:pos x="connsiteX1011" y="connsiteY1011"/>
              </a:cxn>
              <a:cxn ang="0">
                <a:pos x="connsiteX1012" y="connsiteY1012"/>
              </a:cxn>
              <a:cxn ang="0">
                <a:pos x="connsiteX1013" y="connsiteY1013"/>
              </a:cxn>
              <a:cxn ang="0">
                <a:pos x="connsiteX1014" y="connsiteY1014"/>
              </a:cxn>
              <a:cxn ang="0">
                <a:pos x="connsiteX1015" y="connsiteY1015"/>
              </a:cxn>
              <a:cxn ang="0">
                <a:pos x="connsiteX1016" y="connsiteY1016"/>
              </a:cxn>
              <a:cxn ang="0">
                <a:pos x="connsiteX1017" y="connsiteY1017"/>
              </a:cxn>
              <a:cxn ang="0">
                <a:pos x="connsiteX1018" y="connsiteY1018"/>
              </a:cxn>
              <a:cxn ang="0">
                <a:pos x="connsiteX1019" y="connsiteY1019"/>
              </a:cxn>
              <a:cxn ang="0">
                <a:pos x="connsiteX1020" y="connsiteY1020"/>
              </a:cxn>
              <a:cxn ang="0">
                <a:pos x="connsiteX1021" y="connsiteY1021"/>
              </a:cxn>
              <a:cxn ang="0">
                <a:pos x="connsiteX1022" y="connsiteY1022"/>
              </a:cxn>
              <a:cxn ang="0">
                <a:pos x="connsiteX1023" y="connsiteY1023"/>
              </a:cxn>
              <a:cxn ang="0">
                <a:pos x="connsiteX1024" y="connsiteY1024"/>
              </a:cxn>
              <a:cxn ang="0">
                <a:pos x="connsiteX1025" y="connsiteY1025"/>
              </a:cxn>
              <a:cxn ang="0">
                <a:pos x="connsiteX1026" y="connsiteY1026"/>
              </a:cxn>
              <a:cxn ang="0">
                <a:pos x="connsiteX1027" y="connsiteY1027"/>
              </a:cxn>
              <a:cxn ang="0">
                <a:pos x="connsiteX1028" y="connsiteY1028"/>
              </a:cxn>
              <a:cxn ang="0">
                <a:pos x="connsiteX1029" y="connsiteY1029"/>
              </a:cxn>
              <a:cxn ang="0">
                <a:pos x="connsiteX1030" y="connsiteY1030"/>
              </a:cxn>
              <a:cxn ang="0">
                <a:pos x="connsiteX1031" y="connsiteY1031"/>
              </a:cxn>
              <a:cxn ang="0">
                <a:pos x="connsiteX1032" y="connsiteY1032"/>
              </a:cxn>
              <a:cxn ang="0">
                <a:pos x="connsiteX1033" y="connsiteY1033"/>
              </a:cxn>
              <a:cxn ang="0">
                <a:pos x="connsiteX1034" y="connsiteY1034"/>
              </a:cxn>
              <a:cxn ang="0">
                <a:pos x="connsiteX1035" y="connsiteY1035"/>
              </a:cxn>
              <a:cxn ang="0">
                <a:pos x="connsiteX1036" y="connsiteY1036"/>
              </a:cxn>
              <a:cxn ang="0">
                <a:pos x="connsiteX1037" y="connsiteY1037"/>
              </a:cxn>
              <a:cxn ang="0">
                <a:pos x="connsiteX1038" y="connsiteY1038"/>
              </a:cxn>
              <a:cxn ang="0">
                <a:pos x="connsiteX1039" y="connsiteY1039"/>
              </a:cxn>
              <a:cxn ang="0">
                <a:pos x="connsiteX1040" y="connsiteY1040"/>
              </a:cxn>
              <a:cxn ang="0">
                <a:pos x="connsiteX1041" y="connsiteY1041"/>
              </a:cxn>
              <a:cxn ang="0">
                <a:pos x="connsiteX1042" y="connsiteY1042"/>
              </a:cxn>
              <a:cxn ang="0">
                <a:pos x="connsiteX1043" y="connsiteY1043"/>
              </a:cxn>
              <a:cxn ang="0">
                <a:pos x="connsiteX1044" y="connsiteY1044"/>
              </a:cxn>
              <a:cxn ang="0">
                <a:pos x="connsiteX1045" y="connsiteY1045"/>
              </a:cxn>
              <a:cxn ang="0">
                <a:pos x="connsiteX1046" y="connsiteY1046"/>
              </a:cxn>
              <a:cxn ang="0">
                <a:pos x="connsiteX1047" y="connsiteY1047"/>
              </a:cxn>
              <a:cxn ang="0">
                <a:pos x="connsiteX1048" y="connsiteY1048"/>
              </a:cxn>
              <a:cxn ang="0">
                <a:pos x="connsiteX1049" y="connsiteY1049"/>
              </a:cxn>
              <a:cxn ang="0">
                <a:pos x="connsiteX1050" y="connsiteY1050"/>
              </a:cxn>
              <a:cxn ang="0">
                <a:pos x="connsiteX1051" y="connsiteY1051"/>
              </a:cxn>
              <a:cxn ang="0">
                <a:pos x="connsiteX1052" y="connsiteY1052"/>
              </a:cxn>
              <a:cxn ang="0">
                <a:pos x="connsiteX1053" y="connsiteY1053"/>
              </a:cxn>
              <a:cxn ang="0">
                <a:pos x="connsiteX1054" y="connsiteY1054"/>
              </a:cxn>
              <a:cxn ang="0">
                <a:pos x="connsiteX1055" y="connsiteY1055"/>
              </a:cxn>
              <a:cxn ang="0">
                <a:pos x="connsiteX1056" y="connsiteY1056"/>
              </a:cxn>
              <a:cxn ang="0">
                <a:pos x="connsiteX1057" y="connsiteY1057"/>
              </a:cxn>
              <a:cxn ang="0">
                <a:pos x="connsiteX1058" y="connsiteY1058"/>
              </a:cxn>
              <a:cxn ang="0">
                <a:pos x="connsiteX1059" y="connsiteY1059"/>
              </a:cxn>
              <a:cxn ang="0">
                <a:pos x="connsiteX1060" y="connsiteY1060"/>
              </a:cxn>
              <a:cxn ang="0">
                <a:pos x="connsiteX1061" y="connsiteY1061"/>
              </a:cxn>
              <a:cxn ang="0">
                <a:pos x="connsiteX1062" y="connsiteY1062"/>
              </a:cxn>
              <a:cxn ang="0">
                <a:pos x="connsiteX1063" y="connsiteY1063"/>
              </a:cxn>
              <a:cxn ang="0">
                <a:pos x="connsiteX1064" y="connsiteY1064"/>
              </a:cxn>
              <a:cxn ang="0">
                <a:pos x="connsiteX1065" y="connsiteY1065"/>
              </a:cxn>
              <a:cxn ang="0">
                <a:pos x="connsiteX1066" y="connsiteY1066"/>
              </a:cxn>
              <a:cxn ang="0">
                <a:pos x="connsiteX1067" y="connsiteY1067"/>
              </a:cxn>
              <a:cxn ang="0">
                <a:pos x="connsiteX1068" y="connsiteY1068"/>
              </a:cxn>
            </a:cxnLst>
            <a:rect l="l" t="t" r="r" b="b"/>
            <a:pathLst>
              <a:path w="12192000" h="4267200">
                <a:moveTo>
                  <a:pt x="2537169" y="4125568"/>
                </a:moveTo>
                <a:cubicBezTo>
                  <a:pt x="2788218" y="4126068"/>
                  <a:pt x="3025872" y="4161336"/>
                  <a:pt x="3246267" y="4262961"/>
                </a:cubicBezTo>
                <a:lnTo>
                  <a:pt x="3253970" y="4267200"/>
                </a:lnTo>
                <a:lnTo>
                  <a:pt x="3071791" y="4267200"/>
                </a:lnTo>
                <a:lnTo>
                  <a:pt x="2975095" y="4243356"/>
                </a:lnTo>
                <a:cubicBezTo>
                  <a:pt x="2862058" y="4220032"/>
                  <a:pt x="2745568" y="4209031"/>
                  <a:pt x="2626982" y="4206450"/>
                </a:cubicBezTo>
                <a:cubicBezTo>
                  <a:pt x="2581807" y="4205467"/>
                  <a:pt x="2536327" y="4205706"/>
                  <a:pt x="2490617" y="4206951"/>
                </a:cubicBezTo>
                <a:cubicBezTo>
                  <a:pt x="2601507" y="4219748"/>
                  <a:pt x="2711611" y="4236309"/>
                  <a:pt x="2819869" y="4252936"/>
                </a:cubicBezTo>
                <a:lnTo>
                  <a:pt x="2900997" y="4267200"/>
                </a:lnTo>
                <a:lnTo>
                  <a:pt x="2705858" y="4267200"/>
                </a:lnTo>
                <a:lnTo>
                  <a:pt x="2561467" y="4246270"/>
                </a:lnTo>
                <a:cubicBezTo>
                  <a:pt x="2476258" y="4235123"/>
                  <a:pt x="2390533" y="4225627"/>
                  <a:pt x="2305292" y="4219492"/>
                </a:cubicBezTo>
                <a:lnTo>
                  <a:pt x="2409349" y="4267200"/>
                </a:lnTo>
                <a:lnTo>
                  <a:pt x="2266705" y="4267200"/>
                </a:lnTo>
                <a:lnTo>
                  <a:pt x="2183576" y="4227150"/>
                </a:lnTo>
                <a:cubicBezTo>
                  <a:pt x="2170260" y="4220226"/>
                  <a:pt x="2115765" y="4150220"/>
                  <a:pt x="2151029" y="4146947"/>
                </a:cubicBezTo>
                <a:cubicBezTo>
                  <a:pt x="2282770" y="4133761"/>
                  <a:pt x="2411644" y="4125319"/>
                  <a:pt x="2537169" y="4125568"/>
                </a:cubicBezTo>
                <a:close/>
                <a:moveTo>
                  <a:pt x="9258094" y="3958602"/>
                </a:moveTo>
                <a:cubicBezTo>
                  <a:pt x="9013678" y="4006086"/>
                  <a:pt x="8768731" y="4060051"/>
                  <a:pt x="8526712" y="4119804"/>
                </a:cubicBezTo>
                <a:cubicBezTo>
                  <a:pt x="8781748" y="4123003"/>
                  <a:pt x="9026494" y="4069940"/>
                  <a:pt x="9258094" y="3958602"/>
                </a:cubicBezTo>
                <a:close/>
                <a:moveTo>
                  <a:pt x="9168987" y="3919232"/>
                </a:moveTo>
                <a:cubicBezTo>
                  <a:pt x="8975366" y="3912045"/>
                  <a:pt x="8788341" y="3989836"/>
                  <a:pt x="8603910" y="4068895"/>
                </a:cubicBezTo>
                <a:cubicBezTo>
                  <a:pt x="8818554" y="4017452"/>
                  <a:pt x="9035976" y="3970366"/>
                  <a:pt x="9252382" y="3927759"/>
                </a:cubicBezTo>
                <a:cubicBezTo>
                  <a:pt x="9224441" y="3923020"/>
                  <a:pt x="9196646" y="3920259"/>
                  <a:pt x="9168987" y="3919232"/>
                </a:cubicBezTo>
                <a:close/>
                <a:moveTo>
                  <a:pt x="1635889" y="3709494"/>
                </a:moveTo>
                <a:lnTo>
                  <a:pt x="1634800" y="3731111"/>
                </a:lnTo>
                <a:cubicBezTo>
                  <a:pt x="1634800" y="3731111"/>
                  <a:pt x="1635342" y="3716795"/>
                  <a:pt x="1635889" y="3709494"/>
                </a:cubicBezTo>
                <a:close/>
                <a:moveTo>
                  <a:pt x="3174829" y="3620110"/>
                </a:moveTo>
                <a:cubicBezTo>
                  <a:pt x="3177710" y="3619202"/>
                  <a:pt x="3182308" y="3620648"/>
                  <a:pt x="3189263" y="3625726"/>
                </a:cubicBezTo>
                <a:cubicBezTo>
                  <a:pt x="3348177" y="3744655"/>
                  <a:pt x="3463235" y="3908187"/>
                  <a:pt x="3560912" y="4079863"/>
                </a:cubicBezTo>
                <a:cubicBezTo>
                  <a:pt x="3582321" y="4117314"/>
                  <a:pt x="3599153" y="4153173"/>
                  <a:pt x="3611854" y="4188366"/>
                </a:cubicBezTo>
                <a:lnTo>
                  <a:pt x="3631583" y="4267200"/>
                </a:lnTo>
                <a:lnTo>
                  <a:pt x="3575699" y="4267200"/>
                </a:lnTo>
                <a:lnTo>
                  <a:pt x="3575567" y="4263588"/>
                </a:lnTo>
                <a:cubicBezTo>
                  <a:pt x="3563792" y="4170010"/>
                  <a:pt x="3527316" y="4081090"/>
                  <a:pt x="3467355" y="3988130"/>
                </a:cubicBezTo>
                <a:cubicBezTo>
                  <a:pt x="3420192" y="3915029"/>
                  <a:pt x="3371016" y="3849934"/>
                  <a:pt x="3310753" y="3787140"/>
                </a:cubicBezTo>
                <a:cubicBezTo>
                  <a:pt x="3303466" y="3779509"/>
                  <a:pt x="3297626" y="3773227"/>
                  <a:pt x="3291335" y="3767420"/>
                </a:cubicBezTo>
                <a:cubicBezTo>
                  <a:pt x="3324815" y="3824296"/>
                  <a:pt x="3358740" y="3880691"/>
                  <a:pt x="3390805" y="3937163"/>
                </a:cubicBezTo>
                <a:cubicBezTo>
                  <a:pt x="3450145" y="4040978"/>
                  <a:pt x="3506325" y="4144397"/>
                  <a:pt x="3545740" y="4251102"/>
                </a:cubicBezTo>
                <a:lnTo>
                  <a:pt x="3550709" y="4267200"/>
                </a:lnTo>
                <a:lnTo>
                  <a:pt x="3513586" y="4267200"/>
                </a:lnTo>
                <a:lnTo>
                  <a:pt x="3470728" y="4152456"/>
                </a:lnTo>
                <a:cubicBezTo>
                  <a:pt x="3439124" y="4085665"/>
                  <a:pt x="3402484" y="4019598"/>
                  <a:pt x="3364433" y="3953121"/>
                </a:cubicBezTo>
                <a:lnTo>
                  <a:pt x="3316479" y="3872136"/>
                </a:lnTo>
                <a:lnTo>
                  <a:pt x="3504482" y="4267200"/>
                </a:lnTo>
                <a:lnTo>
                  <a:pt x="3467547" y="4267200"/>
                </a:lnTo>
                <a:lnTo>
                  <a:pt x="3177952" y="3657386"/>
                </a:lnTo>
                <a:cubicBezTo>
                  <a:pt x="3172991" y="3646754"/>
                  <a:pt x="3166185" y="3622836"/>
                  <a:pt x="3174829" y="3620110"/>
                </a:cubicBezTo>
                <a:close/>
                <a:moveTo>
                  <a:pt x="11279315" y="3618448"/>
                </a:moveTo>
                <a:cubicBezTo>
                  <a:pt x="11299830" y="3614620"/>
                  <a:pt x="11318737" y="3618623"/>
                  <a:pt x="11317765" y="3638405"/>
                </a:cubicBezTo>
                <a:cubicBezTo>
                  <a:pt x="11309587" y="3820966"/>
                  <a:pt x="11315203" y="4012597"/>
                  <a:pt x="11304886" y="4200582"/>
                </a:cubicBezTo>
                <a:lnTo>
                  <a:pt x="11298904" y="4267200"/>
                </a:lnTo>
                <a:lnTo>
                  <a:pt x="11213088" y="4267200"/>
                </a:lnTo>
                <a:lnTo>
                  <a:pt x="11219157" y="4210725"/>
                </a:lnTo>
                <a:cubicBezTo>
                  <a:pt x="11223807" y="4119600"/>
                  <a:pt x="11224640" y="4027718"/>
                  <a:pt x="11225213" y="3936722"/>
                </a:cubicBezTo>
                <a:cubicBezTo>
                  <a:pt x="11207028" y="4022695"/>
                  <a:pt x="11194593" y="4110355"/>
                  <a:pt x="11182914" y="4196771"/>
                </a:cubicBezTo>
                <a:lnTo>
                  <a:pt x="11172266" y="4267200"/>
                </a:lnTo>
                <a:lnTo>
                  <a:pt x="11140975" y="4267200"/>
                </a:lnTo>
                <a:lnTo>
                  <a:pt x="11152239" y="4192628"/>
                </a:lnTo>
                <a:cubicBezTo>
                  <a:pt x="11165272" y="4096160"/>
                  <a:pt x="11178361" y="3997344"/>
                  <a:pt x="11201005" y="3900089"/>
                </a:cubicBezTo>
                <a:cubicBezTo>
                  <a:pt x="11166930" y="3979173"/>
                  <a:pt x="11134730" y="4058831"/>
                  <a:pt x="11105754" y="4139192"/>
                </a:cubicBezTo>
                <a:lnTo>
                  <a:pt x="11065821" y="4267200"/>
                </a:lnTo>
                <a:lnTo>
                  <a:pt x="10978133" y="4267200"/>
                </a:lnTo>
                <a:lnTo>
                  <a:pt x="11088889" y="3963916"/>
                </a:lnTo>
                <a:cubicBezTo>
                  <a:pt x="11133459" y="3856779"/>
                  <a:pt x="11181967" y="3750740"/>
                  <a:pt x="11231212" y="3645474"/>
                </a:cubicBezTo>
                <a:cubicBezTo>
                  <a:pt x="11236675" y="3633934"/>
                  <a:pt x="11258799" y="3622276"/>
                  <a:pt x="11279315" y="3618448"/>
                </a:cubicBezTo>
                <a:close/>
                <a:moveTo>
                  <a:pt x="10296877" y="3526602"/>
                </a:moveTo>
                <a:cubicBezTo>
                  <a:pt x="10305089" y="3527517"/>
                  <a:pt x="10311503" y="3531079"/>
                  <a:pt x="10314210" y="3538353"/>
                </a:cubicBezTo>
                <a:cubicBezTo>
                  <a:pt x="10361472" y="3659113"/>
                  <a:pt x="10407318" y="3780392"/>
                  <a:pt x="10450858" y="3902477"/>
                </a:cubicBezTo>
                <a:lnTo>
                  <a:pt x="10572255" y="4267200"/>
                </a:lnTo>
                <a:lnTo>
                  <a:pt x="10477642" y="4267200"/>
                </a:lnTo>
                <a:lnTo>
                  <a:pt x="10436479" y="4144570"/>
                </a:lnTo>
                <a:cubicBezTo>
                  <a:pt x="10386976" y="3995354"/>
                  <a:pt x="10333255" y="3848072"/>
                  <a:pt x="10277529" y="3701307"/>
                </a:cubicBezTo>
                <a:cubicBezTo>
                  <a:pt x="10277467" y="3703640"/>
                  <a:pt x="10276853" y="3706334"/>
                  <a:pt x="10276797" y="3708672"/>
                </a:cubicBezTo>
                <a:cubicBezTo>
                  <a:pt x="10284209" y="3854149"/>
                  <a:pt x="10331835" y="3999199"/>
                  <a:pt x="10385906" y="4147031"/>
                </a:cubicBezTo>
                <a:lnTo>
                  <a:pt x="10431445" y="4267200"/>
                </a:lnTo>
                <a:lnTo>
                  <a:pt x="10398237" y="4267200"/>
                </a:lnTo>
                <a:lnTo>
                  <a:pt x="10356661" y="4157302"/>
                </a:lnTo>
                <a:cubicBezTo>
                  <a:pt x="10321871" y="4061517"/>
                  <a:pt x="10289232" y="3966669"/>
                  <a:pt x="10268559" y="3871054"/>
                </a:cubicBezTo>
                <a:cubicBezTo>
                  <a:pt x="10272790" y="3985997"/>
                  <a:pt x="10299544" y="4094770"/>
                  <a:pt x="10340065" y="4201637"/>
                </a:cubicBezTo>
                <a:lnTo>
                  <a:pt x="10368861" y="4267200"/>
                </a:lnTo>
                <a:lnTo>
                  <a:pt x="10267862" y="4267200"/>
                </a:lnTo>
                <a:lnTo>
                  <a:pt x="10236210" y="4185635"/>
                </a:lnTo>
                <a:cubicBezTo>
                  <a:pt x="10169925" y="3991261"/>
                  <a:pt x="10150284" y="3789583"/>
                  <a:pt x="10225980" y="3561061"/>
                </a:cubicBezTo>
                <a:cubicBezTo>
                  <a:pt x="10231424" y="3544935"/>
                  <a:pt x="10272241" y="3523857"/>
                  <a:pt x="10296877" y="3526602"/>
                </a:cubicBezTo>
                <a:close/>
                <a:moveTo>
                  <a:pt x="3429186" y="3458784"/>
                </a:moveTo>
                <a:cubicBezTo>
                  <a:pt x="3434043" y="3458424"/>
                  <a:pt x="3439865" y="3459167"/>
                  <a:pt x="3446761" y="3461278"/>
                </a:cubicBezTo>
                <a:cubicBezTo>
                  <a:pt x="3801752" y="3568638"/>
                  <a:pt x="4119982" y="3746863"/>
                  <a:pt x="4419733" y="3963555"/>
                </a:cubicBezTo>
                <a:cubicBezTo>
                  <a:pt x="4508451" y="4027538"/>
                  <a:pt x="4593765" y="4093753"/>
                  <a:pt x="4659448" y="4172746"/>
                </a:cubicBezTo>
                <a:lnTo>
                  <a:pt x="4719140" y="4267200"/>
                </a:lnTo>
                <a:lnTo>
                  <a:pt x="4641222" y="4267200"/>
                </a:lnTo>
                <a:lnTo>
                  <a:pt x="4599968" y="4207074"/>
                </a:lnTo>
                <a:cubicBezTo>
                  <a:pt x="4478590" y="4057581"/>
                  <a:pt x="4278987" y="3946713"/>
                  <a:pt x="4136093" y="3858466"/>
                </a:cubicBezTo>
                <a:cubicBezTo>
                  <a:pt x="3985171" y="3764831"/>
                  <a:pt x="3831168" y="3687155"/>
                  <a:pt x="3670252" y="3622798"/>
                </a:cubicBezTo>
                <a:lnTo>
                  <a:pt x="3817258" y="3723577"/>
                </a:lnTo>
                <a:cubicBezTo>
                  <a:pt x="3878082" y="3765387"/>
                  <a:pt x="3941278" y="3808498"/>
                  <a:pt x="4000461" y="3855966"/>
                </a:cubicBezTo>
                <a:cubicBezTo>
                  <a:pt x="4030299" y="3879926"/>
                  <a:pt x="4059233" y="3904849"/>
                  <a:pt x="4088180" y="3929774"/>
                </a:cubicBezTo>
                <a:cubicBezTo>
                  <a:pt x="4119532" y="3956928"/>
                  <a:pt x="4151864" y="3984979"/>
                  <a:pt x="4184555" y="4010683"/>
                </a:cubicBezTo>
                <a:cubicBezTo>
                  <a:pt x="4252374" y="4064322"/>
                  <a:pt x="4327401" y="4112085"/>
                  <a:pt x="4399563" y="4158106"/>
                </a:cubicBezTo>
                <a:cubicBezTo>
                  <a:pt x="4448555" y="4189447"/>
                  <a:pt x="4498141" y="4221114"/>
                  <a:pt x="4546299" y="4254934"/>
                </a:cubicBezTo>
                <a:lnTo>
                  <a:pt x="4561743" y="4267200"/>
                </a:lnTo>
                <a:lnTo>
                  <a:pt x="4509274" y="4267200"/>
                </a:lnTo>
                <a:lnTo>
                  <a:pt x="4383389" y="4184369"/>
                </a:lnTo>
                <a:cubicBezTo>
                  <a:pt x="4310251" y="4137460"/>
                  <a:pt x="4234739" y="4089250"/>
                  <a:pt x="4165508" y="4035196"/>
                </a:cubicBezTo>
                <a:cubicBezTo>
                  <a:pt x="4131846" y="4008598"/>
                  <a:pt x="4099524" y="3980549"/>
                  <a:pt x="4068162" y="3953394"/>
                </a:cubicBezTo>
                <a:cubicBezTo>
                  <a:pt x="4039704" y="3928919"/>
                  <a:pt x="4010763" y="3903992"/>
                  <a:pt x="3981416" y="3880482"/>
                </a:cubicBezTo>
                <a:cubicBezTo>
                  <a:pt x="3923199" y="3833909"/>
                  <a:pt x="3860482" y="3791236"/>
                  <a:pt x="3800147" y="3749872"/>
                </a:cubicBezTo>
                <a:lnTo>
                  <a:pt x="3655073" y="3650884"/>
                </a:lnTo>
                <a:cubicBezTo>
                  <a:pt x="3768399" y="3765347"/>
                  <a:pt x="3873410" y="3884450"/>
                  <a:pt x="3989938" y="3991685"/>
                </a:cubicBezTo>
                <a:cubicBezTo>
                  <a:pt x="4106468" y="4098916"/>
                  <a:pt x="4234512" y="4194281"/>
                  <a:pt x="4393907" y="4261258"/>
                </a:cubicBezTo>
                <a:lnTo>
                  <a:pt x="4408201" y="4267200"/>
                </a:lnTo>
                <a:lnTo>
                  <a:pt x="4250346" y="4267200"/>
                </a:lnTo>
                <a:lnTo>
                  <a:pt x="4245269" y="4265040"/>
                </a:lnTo>
                <a:cubicBezTo>
                  <a:pt x="4167858" y="4230709"/>
                  <a:pt x="4095232" y="4193560"/>
                  <a:pt x="4036318" y="4147013"/>
                </a:cubicBezTo>
                <a:cubicBezTo>
                  <a:pt x="3810777" y="3969273"/>
                  <a:pt x="3654591" y="3720297"/>
                  <a:pt x="3432098" y="3537312"/>
                </a:cubicBezTo>
                <a:cubicBezTo>
                  <a:pt x="3408505" y="3517876"/>
                  <a:pt x="3395188" y="3461306"/>
                  <a:pt x="3429186" y="3458784"/>
                </a:cubicBezTo>
                <a:close/>
                <a:moveTo>
                  <a:pt x="9334796" y="3456584"/>
                </a:moveTo>
                <a:cubicBezTo>
                  <a:pt x="9406875" y="3608228"/>
                  <a:pt x="9503788" y="3758542"/>
                  <a:pt x="9651570" y="3826505"/>
                </a:cubicBezTo>
                <a:cubicBezTo>
                  <a:pt x="9559808" y="3686686"/>
                  <a:pt x="9456900" y="3564734"/>
                  <a:pt x="9334796" y="3456584"/>
                </a:cubicBezTo>
                <a:close/>
                <a:moveTo>
                  <a:pt x="4440129" y="3448571"/>
                </a:moveTo>
                <a:cubicBezTo>
                  <a:pt x="4500684" y="3600308"/>
                  <a:pt x="4765312" y="3823987"/>
                  <a:pt x="4856525" y="3915351"/>
                </a:cubicBezTo>
                <a:cubicBezTo>
                  <a:pt x="4921046" y="3979838"/>
                  <a:pt x="4987678" y="4047617"/>
                  <a:pt x="5059055" y="4108918"/>
                </a:cubicBezTo>
                <a:cubicBezTo>
                  <a:pt x="5130436" y="4170218"/>
                  <a:pt x="5206561" y="4225043"/>
                  <a:pt x="5290070" y="4263619"/>
                </a:cubicBezTo>
                <a:cubicBezTo>
                  <a:pt x="5126032" y="4132785"/>
                  <a:pt x="4978794" y="3979858"/>
                  <a:pt x="4834991" y="3830985"/>
                </a:cubicBezTo>
                <a:cubicBezTo>
                  <a:pt x="4709629" y="3700933"/>
                  <a:pt x="4579958" y="3567796"/>
                  <a:pt x="4440129" y="3448571"/>
                </a:cubicBezTo>
                <a:close/>
                <a:moveTo>
                  <a:pt x="5425834" y="3162785"/>
                </a:moveTo>
                <a:cubicBezTo>
                  <a:pt x="5393133" y="3300089"/>
                  <a:pt x="5401723" y="3491623"/>
                  <a:pt x="5401644" y="3617847"/>
                </a:cubicBezTo>
                <a:cubicBezTo>
                  <a:pt x="5401790" y="3807859"/>
                  <a:pt x="5425483" y="3992734"/>
                  <a:pt x="5467256" y="4175494"/>
                </a:cubicBezTo>
                <a:cubicBezTo>
                  <a:pt x="5469824" y="3971868"/>
                  <a:pt x="5459296" y="3766904"/>
                  <a:pt x="5448069" y="3567554"/>
                </a:cubicBezTo>
                <a:close/>
                <a:moveTo>
                  <a:pt x="1318687" y="3113840"/>
                </a:moveTo>
                <a:cubicBezTo>
                  <a:pt x="1233126" y="3142037"/>
                  <a:pt x="1148133" y="3174161"/>
                  <a:pt x="1066793" y="3212171"/>
                </a:cubicBezTo>
                <a:cubicBezTo>
                  <a:pt x="1042399" y="3223712"/>
                  <a:pt x="1017440" y="3235542"/>
                  <a:pt x="993319" y="3247648"/>
                </a:cubicBezTo>
                <a:cubicBezTo>
                  <a:pt x="947600" y="3269890"/>
                  <a:pt x="900765" y="3292688"/>
                  <a:pt x="853081" y="3312410"/>
                </a:cubicBezTo>
                <a:cubicBezTo>
                  <a:pt x="837376" y="3318884"/>
                  <a:pt x="821948" y="3324526"/>
                  <a:pt x="805957" y="3330443"/>
                </a:cubicBezTo>
                <a:cubicBezTo>
                  <a:pt x="973723" y="3284161"/>
                  <a:pt x="1193682" y="3229943"/>
                  <a:pt x="1318687" y="3113840"/>
                </a:cubicBezTo>
                <a:close/>
                <a:moveTo>
                  <a:pt x="5453702" y="3090882"/>
                </a:moveTo>
                <a:lnTo>
                  <a:pt x="5480135" y="3565802"/>
                </a:lnTo>
                <a:cubicBezTo>
                  <a:pt x="5490809" y="3762845"/>
                  <a:pt x="5501220" y="3965024"/>
                  <a:pt x="5499023" y="4166310"/>
                </a:cubicBezTo>
                <a:cubicBezTo>
                  <a:pt x="5546233" y="3984186"/>
                  <a:pt x="5562118" y="3799116"/>
                  <a:pt x="5547022" y="3607838"/>
                </a:cubicBezTo>
                <a:cubicBezTo>
                  <a:pt x="5541143" y="3530760"/>
                  <a:pt x="5529684" y="3453908"/>
                  <a:pt x="5515964" y="3378541"/>
                </a:cubicBezTo>
                <a:cubicBezTo>
                  <a:pt x="5505773" y="3321668"/>
                  <a:pt x="5475310" y="3095607"/>
                  <a:pt x="5453702" y="3090882"/>
                </a:cubicBezTo>
                <a:close/>
                <a:moveTo>
                  <a:pt x="9790480" y="3078533"/>
                </a:moveTo>
                <a:cubicBezTo>
                  <a:pt x="9782502" y="3134217"/>
                  <a:pt x="9773626" y="3189710"/>
                  <a:pt x="9763295" y="3245370"/>
                </a:cubicBezTo>
                <a:cubicBezTo>
                  <a:pt x="9730259" y="3421320"/>
                  <a:pt x="9693170" y="3586065"/>
                  <a:pt x="9736458" y="3758413"/>
                </a:cubicBezTo>
                <a:cubicBezTo>
                  <a:pt x="9741385" y="3680922"/>
                  <a:pt x="9752472" y="3603320"/>
                  <a:pt x="9763499" y="3528057"/>
                </a:cubicBezTo>
                <a:cubicBezTo>
                  <a:pt x="9778184" y="3430521"/>
                  <a:pt x="9793478" y="3330298"/>
                  <a:pt x="9793906" y="3231157"/>
                </a:cubicBezTo>
                <a:cubicBezTo>
                  <a:pt x="9793949" y="3202011"/>
                  <a:pt x="9792735" y="3172131"/>
                  <a:pt x="9791874" y="3142788"/>
                </a:cubicBezTo>
                <a:cubicBezTo>
                  <a:pt x="9791175" y="3121009"/>
                  <a:pt x="9790832" y="3099770"/>
                  <a:pt x="9790480" y="3078533"/>
                </a:cubicBezTo>
                <a:close/>
                <a:moveTo>
                  <a:pt x="1238695" y="3076820"/>
                </a:moveTo>
                <a:cubicBezTo>
                  <a:pt x="1051055" y="3082190"/>
                  <a:pt x="886407" y="3192548"/>
                  <a:pt x="716371" y="3293249"/>
                </a:cubicBezTo>
                <a:cubicBezTo>
                  <a:pt x="670943" y="3320259"/>
                  <a:pt x="625512" y="3345868"/>
                  <a:pt x="579522" y="3371759"/>
                </a:cubicBezTo>
                <a:cubicBezTo>
                  <a:pt x="586257" y="3369787"/>
                  <a:pt x="592991" y="3367806"/>
                  <a:pt x="600288" y="3365555"/>
                </a:cubicBezTo>
                <a:cubicBezTo>
                  <a:pt x="680240" y="3341573"/>
                  <a:pt x="762713" y="3317034"/>
                  <a:pt x="840692" y="3284921"/>
                </a:cubicBezTo>
                <a:cubicBezTo>
                  <a:pt x="887813" y="3265484"/>
                  <a:pt x="934087" y="3242968"/>
                  <a:pt x="979248" y="3221003"/>
                </a:cubicBezTo>
                <a:cubicBezTo>
                  <a:pt x="1004208" y="3209175"/>
                  <a:pt x="1028322" y="3197074"/>
                  <a:pt x="1053282" y="3185247"/>
                </a:cubicBezTo>
                <a:cubicBezTo>
                  <a:pt x="1139666" y="3144704"/>
                  <a:pt x="1229994" y="3110602"/>
                  <a:pt x="1320603" y="3081281"/>
                </a:cubicBezTo>
                <a:cubicBezTo>
                  <a:pt x="1292776" y="3077429"/>
                  <a:pt x="1265502" y="3076054"/>
                  <a:pt x="1238695" y="3076820"/>
                </a:cubicBezTo>
                <a:close/>
                <a:moveTo>
                  <a:pt x="5425627" y="2954192"/>
                </a:moveTo>
                <a:cubicBezTo>
                  <a:pt x="5441934" y="2956815"/>
                  <a:pt x="5467954" y="2996115"/>
                  <a:pt x="5470770" y="3005435"/>
                </a:cubicBezTo>
                <a:cubicBezTo>
                  <a:pt x="5591522" y="3395900"/>
                  <a:pt x="5656650" y="3795361"/>
                  <a:pt x="5567647" y="4190286"/>
                </a:cubicBezTo>
                <a:lnTo>
                  <a:pt x="5545854" y="4267200"/>
                </a:lnTo>
                <a:lnTo>
                  <a:pt x="5391871" y="4267200"/>
                </a:lnTo>
                <a:lnTo>
                  <a:pt x="5318171" y="4175818"/>
                </a:lnTo>
                <a:cubicBezTo>
                  <a:pt x="5204859" y="4048423"/>
                  <a:pt x="5075331" y="3936412"/>
                  <a:pt x="4943646" y="3822916"/>
                </a:cubicBezTo>
                <a:cubicBezTo>
                  <a:pt x="4828850" y="3724110"/>
                  <a:pt x="4714058" y="3625311"/>
                  <a:pt x="4594837" y="3532274"/>
                </a:cubicBezTo>
                <a:cubicBezTo>
                  <a:pt x="4562450" y="3507077"/>
                  <a:pt x="4474786" y="3410282"/>
                  <a:pt x="4441737" y="3399734"/>
                </a:cubicBezTo>
                <a:cubicBezTo>
                  <a:pt x="4437014" y="3398227"/>
                  <a:pt x="4433408" y="3398482"/>
                  <a:pt x="4431236" y="3400954"/>
                </a:cubicBezTo>
                <a:cubicBezTo>
                  <a:pt x="4474088" y="3436036"/>
                  <a:pt x="4516531" y="3472527"/>
                  <a:pt x="4557150" y="3510023"/>
                </a:cubicBezTo>
                <a:cubicBezTo>
                  <a:pt x="4661606" y="3606446"/>
                  <a:pt x="4760255" y="3709152"/>
                  <a:pt x="4856936" y="3809146"/>
                </a:cubicBezTo>
                <a:cubicBezTo>
                  <a:pt x="4939779" y="3895025"/>
                  <a:pt x="5024071" y="3982240"/>
                  <a:pt x="5111996" y="4065759"/>
                </a:cubicBezTo>
                <a:cubicBezTo>
                  <a:pt x="5155961" y="4107518"/>
                  <a:pt x="5200834" y="4148352"/>
                  <a:pt x="5246890" y="4187633"/>
                </a:cubicBezTo>
                <a:lnTo>
                  <a:pt x="5347266" y="4267200"/>
                </a:lnTo>
                <a:lnTo>
                  <a:pt x="5164092" y="4267200"/>
                </a:lnTo>
                <a:lnTo>
                  <a:pt x="5108945" y="4232176"/>
                </a:lnTo>
                <a:cubicBezTo>
                  <a:pt x="4772838" y="3999708"/>
                  <a:pt x="4490756" y="3581960"/>
                  <a:pt x="4294126" y="3303048"/>
                </a:cubicBezTo>
                <a:cubicBezTo>
                  <a:pt x="4284225" y="3288537"/>
                  <a:pt x="4271318" y="3233630"/>
                  <a:pt x="4305321" y="3256953"/>
                </a:cubicBezTo>
                <a:cubicBezTo>
                  <a:pt x="4530520" y="3414680"/>
                  <a:pt x="4740956" y="3587440"/>
                  <a:pt x="4949299" y="3766336"/>
                </a:cubicBezTo>
                <a:cubicBezTo>
                  <a:pt x="5065543" y="3866477"/>
                  <a:pt x="5184542" y="3965579"/>
                  <a:pt x="5291452" y="4076801"/>
                </a:cubicBezTo>
                <a:cubicBezTo>
                  <a:pt x="5309900" y="4095629"/>
                  <a:pt x="5393714" y="4211504"/>
                  <a:pt x="5434998" y="4254100"/>
                </a:cubicBezTo>
                <a:cubicBezTo>
                  <a:pt x="5369347" y="4172892"/>
                  <a:pt x="5356822" y="3836202"/>
                  <a:pt x="5351015" y="3760989"/>
                </a:cubicBezTo>
                <a:cubicBezTo>
                  <a:pt x="5330486" y="3492147"/>
                  <a:pt x="5355823" y="3228927"/>
                  <a:pt x="5413780" y="2966265"/>
                </a:cubicBezTo>
                <a:cubicBezTo>
                  <a:pt x="5415835" y="2956520"/>
                  <a:pt x="5420191" y="2953318"/>
                  <a:pt x="5425627" y="2954192"/>
                </a:cubicBezTo>
                <a:close/>
                <a:moveTo>
                  <a:pt x="8380397" y="2896659"/>
                </a:moveTo>
                <a:cubicBezTo>
                  <a:pt x="8455275" y="3038078"/>
                  <a:pt x="8545153" y="3173735"/>
                  <a:pt x="8634801" y="3304169"/>
                </a:cubicBezTo>
                <a:cubicBezTo>
                  <a:pt x="8726195" y="3437326"/>
                  <a:pt x="8821496" y="3600936"/>
                  <a:pt x="8971448" y="3675946"/>
                </a:cubicBezTo>
                <a:cubicBezTo>
                  <a:pt x="8910775" y="3621244"/>
                  <a:pt x="8864937" y="3553231"/>
                  <a:pt x="8820691" y="3486482"/>
                </a:cubicBezTo>
                <a:cubicBezTo>
                  <a:pt x="8816331" y="3480073"/>
                  <a:pt x="8811972" y="3473665"/>
                  <a:pt x="8807612" y="3467256"/>
                </a:cubicBezTo>
                <a:cubicBezTo>
                  <a:pt x="8727274" y="3347730"/>
                  <a:pt x="8640362" y="3230102"/>
                  <a:pt x="8556796" y="3116474"/>
                </a:cubicBezTo>
                <a:cubicBezTo>
                  <a:pt x="8515702" y="3060746"/>
                  <a:pt x="8472667" y="3003195"/>
                  <a:pt x="8427018" y="2948853"/>
                </a:cubicBezTo>
                <a:cubicBezTo>
                  <a:pt x="8411728" y="2931040"/>
                  <a:pt x="8396239" y="2914119"/>
                  <a:pt x="8380397" y="2896659"/>
                </a:cubicBezTo>
                <a:close/>
                <a:moveTo>
                  <a:pt x="9831020" y="2871730"/>
                </a:moveTo>
                <a:lnTo>
                  <a:pt x="9827707" y="2915231"/>
                </a:lnTo>
                <a:cubicBezTo>
                  <a:pt x="9824540" y="2960178"/>
                  <a:pt x="9821168" y="3006017"/>
                  <a:pt x="9820699" y="3051540"/>
                </a:cubicBezTo>
                <a:cubicBezTo>
                  <a:pt x="9820458" y="3081589"/>
                  <a:pt x="9821664" y="3111470"/>
                  <a:pt x="9822525" y="3140814"/>
                </a:cubicBezTo>
                <a:cubicBezTo>
                  <a:pt x="9823738" y="3170696"/>
                  <a:pt x="9824947" y="3200579"/>
                  <a:pt x="9824704" y="3230628"/>
                </a:cubicBezTo>
                <a:cubicBezTo>
                  <a:pt x="9823869" y="3331557"/>
                  <a:pt x="9808712" y="3433224"/>
                  <a:pt x="9793821" y="3531652"/>
                </a:cubicBezTo>
                <a:cubicBezTo>
                  <a:pt x="9783066" y="3603683"/>
                  <a:pt x="9772446" y="3677150"/>
                  <a:pt x="9767436" y="3750864"/>
                </a:cubicBezTo>
                <a:cubicBezTo>
                  <a:pt x="9782786" y="3724954"/>
                  <a:pt x="9799440" y="3697443"/>
                  <a:pt x="9814477" y="3662531"/>
                </a:cubicBezTo>
                <a:cubicBezTo>
                  <a:pt x="9926754" y="3406015"/>
                  <a:pt x="9892054" y="3133900"/>
                  <a:pt x="9831020" y="2871730"/>
                </a:cubicBezTo>
                <a:close/>
                <a:moveTo>
                  <a:pt x="8380521" y="2850596"/>
                </a:moveTo>
                <a:cubicBezTo>
                  <a:pt x="8404481" y="2875897"/>
                  <a:pt x="8428794" y="2901731"/>
                  <a:pt x="8451446" y="2928627"/>
                </a:cubicBezTo>
                <a:cubicBezTo>
                  <a:pt x="8497446" y="2983517"/>
                  <a:pt x="8540828" y="3041610"/>
                  <a:pt x="8582269" y="3097880"/>
                </a:cubicBezTo>
                <a:cubicBezTo>
                  <a:pt x="8666744" y="3211700"/>
                  <a:pt x="8753998" y="3329876"/>
                  <a:pt x="8833783" y="3449753"/>
                </a:cubicBezTo>
                <a:cubicBezTo>
                  <a:pt x="8838143" y="3456162"/>
                  <a:pt x="8842503" y="3462572"/>
                  <a:pt x="8846863" y="3468981"/>
                </a:cubicBezTo>
                <a:cubicBezTo>
                  <a:pt x="8881714" y="3521040"/>
                  <a:pt x="8917610" y="3574725"/>
                  <a:pt x="8960046" y="3620389"/>
                </a:cubicBezTo>
                <a:cubicBezTo>
                  <a:pt x="8847240" y="3316219"/>
                  <a:pt x="8665033" y="3014288"/>
                  <a:pt x="8380521" y="2850596"/>
                </a:cubicBezTo>
                <a:close/>
                <a:moveTo>
                  <a:pt x="9854151" y="2642862"/>
                </a:moveTo>
                <a:cubicBezTo>
                  <a:pt x="9862376" y="2644690"/>
                  <a:pt x="9868748" y="2649859"/>
                  <a:pt x="9871341" y="2659697"/>
                </a:cubicBezTo>
                <a:cubicBezTo>
                  <a:pt x="9936549" y="2907705"/>
                  <a:pt x="10004418" y="3164740"/>
                  <a:pt x="9966678" y="3423399"/>
                </a:cubicBezTo>
                <a:cubicBezTo>
                  <a:pt x="9951724" y="3524170"/>
                  <a:pt x="9914841" y="3605244"/>
                  <a:pt x="9880832" y="3700562"/>
                </a:cubicBezTo>
                <a:cubicBezTo>
                  <a:pt x="9817639" y="3880472"/>
                  <a:pt x="9825316" y="4002022"/>
                  <a:pt x="9896024" y="4178295"/>
                </a:cubicBezTo>
                <a:lnTo>
                  <a:pt x="10028060" y="4267200"/>
                </a:lnTo>
                <a:lnTo>
                  <a:pt x="9651813" y="4267200"/>
                </a:lnTo>
                <a:lnTo>
                  <a:pt x="9814527" y="4248048"/>
                </a:lnTo>
                <a:cubicBezTo>
                  <a:pt x="9748431" y="4225943"/>
                  <a:pt x="9681848" y="4217991"/>
                  <a:pt x="9615182" y="4220499"/>
                </a:cubicBezTo>
                <a:cubicBezTo>
                  <a:pt x="9565183" y="4222381"/>
                  <a:pt x="9515136" y="4230147"/>
                  <a:pt x="9465210" y="4242240"/>
                </a:cubicBezTo>
                <a:lnTo>
                  <a:pt x="9387108" y="4267200"/>
                </a:lnTo>
                <a:lnTo>
                  <a:pt x="9268441" y="4267200"/>
                </a:lnTo>
                <a:lnTo>
                  <a:pt x="9307676" y="4251276"/>
                </a:lnTo>
                <a:cubicBezTo>
                  <a:pt x="9459842" y="4196603"/>
                  <a:pt x="9613869" y="4164948"/>
                  <a:pt x="9761570" y="4182283"/>
                </a:cubicBezTo>
                <a:cubicBezTo>
                  <a:pt x="9633677" y="4101602"/>
                  <a:pt x="9502269" y="4023929"/>
                  <a:pt x="9368237" y="3949470"/>
                </a:cubicBezTo>
                <a:cubicBezTo>
                  <a:pt x="9363677" y="3950852"/>
                  <a:pt x="9358768" y="3951697"/>
                  <a:pt x="9354614" y="3951288"/>
                </a:cubicBezTo>
                <a:cubicBezTo>
                  <a:pt x="9045666" y="4112095"/>
                  <a:pt x="8711508" y="4184792"/>
                  <a:pt x="8364351" y="4159267"/>
                </a:cubicBezTo>
                <a:cubicBezTo>
                  <a:pt x="8322605" y="4156073"/>
                  <a:pt x="8373028" y="4125362"/>
                  <a:pt x="8386567" y="4119760"/>
                </a:cubicBezTo>
                <a:cubicBezTo>
                  <a:pt x="8661942" y="4017222"/>
                  <a:pt x="8938634" y="3857115"/>
                  <a:pt x="9231713" y="3873539"/>
                </a:cubicBezTo>
                <a:cubicBezTo>
                  <a:pt x="9162796" y="3836374"/>
                  <a:pt x="9093324" y="3799562"/>
                  <a:pt x="9023301" y="3763109"/>
                </a:cubicBezTo>
                <a:cubicBezTo>
                  <a:pt x="9018245" y="3762512"/>
                  <a:pt x="9014299" y="3761207"/>
                  <a:pt x="9010556" y="3758998"/>
                </a:cubicBezTo>
                <a:cubicBezTo>
                  <a:pt x="8818026" y="3719652"/>
                  <a:pt x="8714888" y="3571783"/>
                  <a:pt x="8604324" y="3417171"/>
                </a:cubicBezTo>
                <a:cubicBezTo>
                  <a:pt x="8460937" y="3216099"/>
                  <a:pt x="8313620" y="2999153"/>
                  <a:pt x="8218577" y="2770227"/>
                </a:cubicBezTo>
                <a:cubicBezTo>
                  <a:pt x="8215211" y="2762227"/>
                  <a:pt x="8217371" y="2755481"/>
                  <a:pt x="8222774" y="2749954"/>
                </a:cubicBezTo>
                <a:cubicBezTo>
                  <a:pt x="8238990" y="2733370"/>
                  <a:pt x="8284424" y="2727735"/>
                  <a:pt x="8297623" y="2731935"/>
                </a:cubicBezTo>
                <a:cubicBezTo>
                  <a:pt x="8726387" y="2883841"/>
                  <a:pt x="8964880" y="3311498"/>
                  <a:pt x="9090618" y="3716225"/>
                </a:cubicBezTo>
                <a:cubicBezTo>
                  <a:pt x="9321070" y="3835548"/>
                  <a:pt x="9546131" y="3959850"/>
                  <a:pt x="9762441" y="4093587"/>
                </a:cubicBezTo>
                <a:cubicBezTo>
                  <a:pt x="9739891" y="4035197"/>
                  <a:pt x="9720655" y="3974696"/>
                  <a:pt x="9717826" y="3916719"/>
                </a:cubicBezTo>
                <a:cubicBezTo>
                  <a:pt x="9716379" y="3916883"/>
                  <a:pt x="9714371" y="3917401"/>
                  <a:pt x="9713123" y="3916663"/>
                </a:cubicBezTo>
                <a:cubicBezTo>
                  <a:pt x="9419408" y="3876118"/>
                  <a:pt x="9276568" y="3571232"/>
                  <a:pt x="9175594" y="3326950"/>
                </a:cubicBezTo>
                <a:cubicBezTo>
                  <a:pt x="9162477" y="3295477"/>
                  <a:pt x="9234580" y="3273123"/>
                  <a:pt x="9253941" y="3287566"/>
                </a:cubicBezTo>
                <a:cubicBezTo>
                  <a:pt x="9396995" y="3390749"/>
                  <a:pt x="9519263" y="3506453"/>
                  <a:pt x="9625671" y="3639960"/>
                </a:cubicBezTo>
                <a:cubicBezTo>
                  <a:pt x="9622492" y="3540061"/>
                  <a:pt x="9637797" y="3439839"/>
                  <a:pt x="9656881" y="3333361"/>
                </a:cubicBezTo>
                <a:cubicBezTo>
                  <a:pt x="9696972" y="3116116"/>
                  <a:pt x="9713720" y="2891570"/>
                  <a:pt x="9782066" y="2680771"/>
                </a:cubicBezTo>
                <a:cubicBezTo>
                  <a:pt x="9788129" y="2661952"/>
                  <a:pt x="9829478" y="2637374"/>
                  <a:pt x="9854151" y="2642862"/>
                </a:cubicBezTo>
                <a:close/>
                <a:moveTo>
                  <a:pt x="11114299" y="2390555"/>
                </a:moveTo>
                <a:lnTo>
                  <a:pt x="11113373" y="2392739"/>
                </a:lnTo>
                <a:lnTo>
                  <a:pt x="11117197" y="2394358"/>
                </a:lnTo>
                <a:cubicBezTo>
                  <a:pt x="11116333" y="2393349"/>
                  <a:pt x="11115474" y="2392343"/>
                  <a:pt x="11114299" y="2390555"/>
                </a:cubicBezTo>
                <a:close/>
                <a:moveTo>
                  <a:pt x="10506276" y="2118977"/>
                </a:moveTo>
                <a:cubicBezTo>
                  <a:pt x="10510550" y="2257918"/>
                  <a:pt x="10470507" y="2393544"/>
                  <a:pt x="10431542" y="2525128"/>
                </a:cubicBezTo>
                <a:cubicBezTo>
                  <a:pt x="10417502" y="2571972"/>
                  <a:pt x="10403548" y="2620144"/>
                  <a:pt x="10391375" y="2667145"/>
                </a:cubicBezTo>
                <a:cubicBezTo>
                  <a:pt x="10377290" y="2721696"/>
                  <a:pt x="10366481" y="2777642"/>
                  <a:pt x="10355047" y="2832031"/>
                </a:cubicBezTo>
                <a:lnTo>
                  <a:pt x="10336080" y="2927011"/>
                </a:lnTo>
                <a:cubicBezTo>
                  <a:pt x="10349636" y="2893472"/>
                  <a:pt x="10367643" y="2846374"/>
                  <a:pt x="10389394" y="2782834"/>
                </a:cubicBezTo>
                <a:cubicBezTo>
                  <a:pt x="10448427" y="2611467"/>
                  <a:pt x="10546967" y="2325483"/>
                  <a:pt x="10506276" y="2118977"/>
                </a:cubicBezTo>
                <a:close/>
                <a:moveTo>
                  <a:pt x="11538179" y="2090376"/>
                </a:moveTo>
                <a:cubicBezTo>
                  <a:pt x="11552237" y="2136248"/>
                  <a:pt x="11565750" y="2181883"/>
                  <a:pt x="11577479" y="2228695"/>
                </a:cubicBezTo>
                <a:lnTo>
                  <a:pt x="11586754" y="2266098"/>
                </a:lnTo>
                <a:cubicBezTo>
                  <a:pt x="11593656" y="2295423"/>
                  <a:pt x="11600787" y="2324193"/>
                  <a:pt x="11609011" y="2353427"/>
                </a:cubicBezTo>
                <a:cubicBezTo>
                  <a:pt x="11644349" y="2475257"/>
                  <a:pt x="11704023" y="2591295"/>
                  <a:pt x="11761579" y="2703223"/>
                </a:cubicBezTo>
                <a:cubicBezTo>
                  <a:pt x="11802170" y="2782214"/>
                  <a:pt x="11843944" y="2862994"/>
                  <a:pt x="11877711" y="2947465"/>
                </a:cubicBezTo>
                <a:cubicBezTo>
                  <a:pt x="11815017" y="2640863"/>
                  <a:pt x="11724956" y="2342636"/>
                  <a:pt x="11538179" y="2090376"/>
                </a:cubicBezTo>
                <a:close/>
                <a:moveTo>
                  <a:pt x="6604735" y="2041381"/>
                </a:moveTo>
                <a:cubicBezTo>
                  <a:pt x="6726311" y="2327927"/>
                  <a:pt x="6916754" y="2606522"/>
                  <a:pt x="7204487" y="2742112"/>
                </a:cubicBezTo>
                <a:cubicBezTo>
                  <a:pt x="7179895" y="2719491"/>
                  <a:pt x="7154936" y="2696378"/>
                  <a:pt x="7131592" y="2672096"/>
                </a:cubicBezTo>
                <a:cubicBezTo>
                  <a:pt x="7084181" y="2622518"/>
                  <a:pt x="7039271" y="2569608"/>
                  <a:pt x="6996344" y="2518310"/>
                </a:cubicBezTo>
                <a:cubicBezTo>
                  <a:pt x="6908871" y="2414600"/>
                  <a:pt x="6818501" y="2306884"/>
                  <a:pt x="6735495" y="2196890"/>
                </a:cubicBezTo>
                <a:lnTo>
                  <a:pt x="6721901" y="2179274"/>
                </a:lnTo>
                <a:cubicBezTo>
                  <a:pt x="6685654" y="2131523"/>
                  <a:pt x="6648317" y="2082278"/>
                  <a:pt x="6604735" y="2041381"/>
                </a:cubicBezTo>
                <a:close/>
                <a:moveTo>
                  <a:pt x="11488421" y="2034549"/>
                </a:moveTo>
                <a:cubicBezTo>
                  <a:pt x="11459234" y="2371132"/>
                  <a:pt x="11651925" y="2658088"/>
                  <a:pt x="11840356" y="2932293"/>
                </a:cubicBezTo>
                <a:cubicBezTo>
                  <a:pt x="11809128" y="2858555"/>
                  <a:pt x="11772688" y="2786473"/>
                  <a:pt x="11736331" y="2715710"/>
                </a:cubicBezTo>
                <a:cubicBezTo>
                  <a:pt x="11678147" y="2602235"/>
                  <a:pt x="11617611" y="2485181"/>
                  <a:pt x="11581560" y="2360474"/>
                </a:cubicBezTo>
                <a:cubicBezTo>
                  <a:pt x="11573334" y="2331239"/>
                  <a:pt x="11565889" y="2301693"/>
                  <a:pt x="11558442" y="2272139"/>
                </a:cubicBezTo>
                <a:lnTo>
                  <a:pt x="11549169" y="2234734"/>
                </a:lnTo>
                <a:cubicBezTo>
                  <a:pt x="11532130" y="2167007"/>
                  <a:pt x="11511443" y="2100302"/>
                  <a:pt x="11488421" y="2034549"/>
                </a:cubicBezTo>
                <a:close/>
                <a:moveTo>
                  <a:pt x="10468916" y="2032338"/>
                </a:moveTo>
                <a:cubicBezTo>
                  <a:pt x="10450533" y="2081859"/>
                  <a:pt x="10434093" y="2132840"/>
                  <a:pt x="10421480" y="2185446"/>
                </a:cubicBezTo>
                <a:cubicBezTo>
                  <a:pt x="10388668" y="2317695"/>
                  <a:pt x="10374105" y="2457032"/>
                  <a:pt x="10351264" y="2591574"/>
                </a:cubicBezTo>
                <a:cubicBezTo>
                  <a:pt x="10332355" y="2700098"/>
                  <a:pt x="10281261" y="2959166"/>
                  <a:pt x="10294485" y="2991809"/>
                </a:cubicBezTo>
                <a:lnTo>
                  <a:pt x="10327850" y="2826310"/>
                </a:lnTo>
                <a:cubicBezTo>
                  <a:pt x="10338741" y="2771690"/>
                  <a:pt x="10350331" y="2715434"/>
                  <a:pt x="10364099" y="2660098"/>
                </a:cubicBezTo>
                <a:cubicBezTo>
                  <a:pt x="10376185" y="2611783"/>
                  <a:pt x="10390682" y="2563843"/>
                  <a:pt x="10404725" y="2516991"/>
                </a:cubicBezTo>
                <a:cubicBezTo>
                  <a:pt x="10443463" y="2385961"/>
                  <a:pt x="10483500" y="2250332"/>
                  <a:pt x="10478071" y="2114122"/>
                </a:cubicBezTo>
                <a:cubicBezTo>
                  <a:pt x="10476867" y="2086568"/>
                  <a:pt x="10473555" y="2059413"/>
                  <a:pt x="10468916" y="2032338"/>
                </a:cubicBezTo>
                <a:close/>
                <a:moveTo>
                  <a:pt x="10573132" y="1991479"/>
                </a:moveTo>
                <a:cubicBezTo>
                  <a:pt x="10722027" y="2144650"/>
                  <a:pt x="10877543" y="2280670"/>
                  <a:pt x="11066880" y="2371770"/>
                </a:cubicBezTo>
                <a:cubicBezTo>
                  <a:pt x="10930664" y="2234271"/>
                  <a:pt x="10767866" y="2088089"/>
                  <a:pt x="10573132" y="1991479"/>
                </a:cubicBezTo>
                <a:close/>
                <a:moveTo>
                  <a:pt x="6591670" y="1988277"/>
                </a:moveTo>
                <a:cubicBezTo>
                  <a:pt x="6653650" y="2036451"/>
                  <a:pt x="6701310" y="2098809"/>
                  <a:pt x="6747349" y="2160069"/>
                </a:cubicBezTo>
                <a:lnTo>
                  <a:pt x="6760943" y="2177686"/>
                </a:lnTo>
                <a:cubicBezTo>
                  <a:pt x="6844486" y="2287290"/>
                  <a:pt x="6934499" y="2394502"/>
                  <a:pt x="7021065" y="2498102"/>
                </a:cubicBezTo>
                <a:cubicBezTo>
                  <a:pt x="7063629" y="2548900"/>
                  <a:pt x="7108178" y="2601313"/>
                  <a:pt x="7155223" y="2650386"/>
                </a:cubicBezTo>
                <a:cubicBezTo>
                  <a:pt x="7170968" y="2666443"/>
                  <a:pt x="7186885" y="2681619"/>
                  <a:pt x="7203167" y="2697288"/>
                </a:cubicBezTo>
                <a:cubicBezTo>
                  <a:pt x="7124362" y="2565928"/>
                  <a:pt x="7030837" y="2441422"/>
                  <a:pt x="6937703" y="2321981"/>
                </a:cubicBezTo>
                <a:cubicBezTo>
                  <a:pt x="6842752" y="2200032"/>
                  <a:pt x="6742965" y="2048781"/>
                  <a:pt x="6591670" y="1988277"/>
                </a:cubicBezTo>
                <a:close/>
                <a:moveTo>
                  <a:pt x="5798671" y="1981601"/>
                </a:moveTo>
                <a:cubicBezTo>
                  <a:pt x="5784234" y="2008086"/>
                  <a:pt x="5768551" y="2036236"/>
                  <a:pt x="5754709" y="2071454"/>
                </a:cubicBezTo>
                <a:cubicBezTo>
                  <a:pt x="5651219" y="2330361"/>
                  <a:pt x="5694208" y="2592217"/>
                  <a:pt x="5763044" y="2842206"/>
                </a:cubicBezTo>
                <a:lnTo>
                  <a:pt x="5764974" y="2799609"/>
                </a:lnTo>
                <a:cubicBezTo>
                  <a:pt x="5766710" y="2755616"/>
                  <a:pt x="5768626" y="2710738"/>
                  <a:pt x="5767665" y="2666409"/>
                </a:cubicBezTo>
                <a:cubicBezTo>
                  <a:pt x="5766964" y="2637156"/>
                  <a:pt x="5764828" y="2608182"/>
                  <a:pt x="5763055" y="2579705"/>
                </a:cubicBezTo>
                <a:cubicBezTo>
                  <a:pt x="5760913" y="2550734"/>
                  <a:pt x="5758780" y="2521760"/>
                  <a:pt x="5758079" y="2492508"/>
                </a:cubicBezTo>
                <a:cubicBezTo>
                  <a:pt x="5755745" y="2394242"/>
                  <a:pt x="5767619" y="2294070"/>
                  <a:pt x="5779325" y="2197069"/>
                </a:cubicBezTo>
                <a:cubicBezTo>
                  <a:pt x="5787753" y="2126095"/>
                  <a:pt x="5796001" y="2053736"/>
                  <a:pt x="5798671" y="1981601"/>
                </a:cubicBezTo>
                <a:close/>
                <a:moveTo>
                  <a:pt x="5829202" y="1971679"/>
                </a:moveTo>
                <a:cubicBezTo>
                  <a:pt x="5826736" y="2047481"/>
                  <a:pt x="5818154" y="2123904"/>
                  <a:pt x="5809558" y="2198043"/>
                </a:cubicBezTo>
                <a:cubicBezTo>
                  <a:pt x="5798026" y="2294159"/>
                  <a:pt x="5785973" y="2392938"/>
                  <a:pt x="5788653" y="2489430"/>
                </a:cubicBezTo>
                <a:cubicBezTo>
                  <a:pt x="5789524" y="2517790"/>
                  <a:pt x="5791665" y="2546759"/>
                  <a:pt x="5793439" y="2575235"/>
                </a:cubicBezTo>
                <a:cubicBezTo>
                  <a:pt x="5794815" y="2596366"/>
                  <a:pt x="5795822" y="2617001"/>
                  <a:pt x="5796837" y="2637633"/>
                </a:cubicBezTo>
                <a:cubicBezTo>
                  <a:pt x="5803017" y="2582794"/>
                  <a:pt x="5810098" y="2528066"/>
                  <a:pt x="5818614" y="2473055"/>
                </a:cubicBezTo>
                <a:cubicBezTo>
                  <a:pt x="5845917" y="2299125"/>
                  <a:pt x="5877599" y="2135758"/>
                  <a:pt x="5829202" y="1971679"/>
                </a:cubicBezTo>
                <a:close/>
                <a:moveTo>
                  <a:pt x="10578769" y="1962963"/>
                </a:moveTo>
                <a:cubicBezTo>
                  <a:pt x="10773649" y="2057701"/>
                  <a:pt x="10936285" y="2201237"/>
                  <a:pt x="11073823" y="2338658"/>
                </a:cubicBezTo>
                <a:cubicBezTo>
                  <a:pt x="10938241" y="2169232"/>
                  <a:pt x="10752627" y="1968969"/>
                  <a:pt x="10578769" y="1962963"/>
                </a:cubicBezTo>
                <a:close/>
                <a:moveTo>
                  <a:pt x="5911389" y="1898371"/>
                </a:moveTo>
                <a:cubicBezTo>
                  <a:pt x="6006914" y="2026768"/>
                  <a:pt x="6112955" y="2136857"/>
                  <a:pt x="6237627" y="2231921"/>
                </a:cubicBezTo>
                <a:cubicBezTo>
                  <a:pt x="6161282" y="2090381"/>
                  <a:pt x="6060308" y="1952200"/>
                  <a:pt x="5911389" y="1898371"/>
                </a:cubicBezTo>
                <a:close/>
                <a:moveTo>
                  <a:pt x="6944437" y="1575402"/>
                </a:moveTo>
                <a:cubicBezTo>
                  <a:pt x="6732842" y="1643305"/>
                  <a:pt x="6518352" y="1707201"/>
                  <a:pt x="6304730" y="1766654"/>
                </a:cubicBezTo>
                <a:cubicBezTo>
                  <a:pt x="6527947" y="1784949"/>
                  <a:pt x="6737901" y="1680839"/>
                  <a:pt x="6944437" y="1575402"/>
                </a:cubicBezTo>
                <a:close/>
                <a:moveTo>
                  <a:pt x="7019523" y="1519450"/>
                </a:moveTo>
                <a:cubicBezTo>
                  <a:pt x="6766096" y="1537552"/>
                  <a:pt x="6524653" y="1609537"/>
                  <a:pt x="6298091" y="1737122"/>
                </a:cubicBezTo>
                <a:cubicBezTo>
                  <a:pt x="6539381" y="1670594"/>
                  <a:pt x="6780997" y="1597715"/>
                  <a:pt x="7019523" y="1519450"/>
                </a:cubicBezTo>
                <a:close/>
                <a:moveTo>
                  <a:pt x="2399523" y="1428234"/>
                </a:moveTo>
                <a:cubicBezTo>
                  <a:pt x="2324192" y="1539775"/>
                  <a:pt x="2267478" y="1713586"/>
                  <a:pt x="2224982" y="1826201"/>
                </a:cubicBezTo>
                <a:cubicBezTo>
                  <a:pt x="2161246" y="1995817"/>
                  <a:pt x="2120250" y="2168765"/>
                  <a:pt x="2096099" y="2345900"/>
                </a:cubicBezTo>
                <a:cubicBezTo>
                  <a:pt x="2166834" y="2165047"/>
                  <a:pt x="2226331" y="1978598"/>
                  <a:pt x="2283317" y="1796925"/>
                </a:cubicBezTo>
                <a:close/>
                <a:moveTo>
                  <a:pt x="2448558" y="1373435"/>
                </a:moveTo>
                <a:lnTo>
                  <a:pt x="2312521" y="1806140"/>
                </a:lnTo>
                <a:cubicBezTo>
                  <a:pt x="2255817" y="1985569"/>
                  <a:pt x="2197150" y="2169492"/>
                  <a:pt x="2127533" y="2348380"/>
                </a:cubicBezTo>
                <a:cubicBezTo>
                  <a:pt x="2230881" y="2201722"/>
                  <a:pt x="2307261" y="2041905"/>
                  <a:pt x="2358080" y="1866134"/>
                </a:cubicBezTo>
                <a:cubicBezTo>
                  <a:pt x="2378743" y="1795373"/>
                  <a:pt x="2394349" y="1722940"/>
                  <a:pt x="2407436" y="1651070"/>
                </a:cubicBezTo>
                <a:cubicBezTo>
                  <a:pt x="2417458" y="1596892"/>
                  <a:pt x="2466254" y="1384915"/>
                  <a:pt x="2448558" y="1373435"/>
                </a:cubicBezTo>
                <a:close/>
                <a:moveTo>
                  <a:pt x="278707" y="1352270"/>
                </a:moveTo>
                <a:lnTo>
                  <a:pt x="321570" y="1861610"/>
                </a:lnTo>
                <a:cubicBezTo>
                  <a:pt x="336248" y="1725752"/>
                  <a:pt x="317508" y="1584885"/>
                  <a:pt x="294281" y="1440658"/>
                </a:cubicBezTo>
                <a:close/>
                <a:moveTo>
                  <a:pt x="1423821" y="1351958"/>
                </a:moveTo>
                <a:cubicBezTo>
                  <a:pt x="1426859" y="1507722"/>
                  <a:pt x="1587831" y="1796280"/>
                  <a:pt x="1638521" y="1908470"/>
                </a:cubicBezTo>
                <a:cubicBezTo>
                  <a:pt x="1674424" y="1987707"/>
                  <a:pt x="1711105" y="2070587"/>
                  <a:pt x="1754199" y="2149284"/>
                </a:cubicBezTo>
                <a:cubicBezTo>
                  <a:pt x="1797295" y="2227981"/>
                  <a:pt x="1846801" y="2302493"/>
                  <a:pt x="1908359" y="2364988"/>
                </a:cubicBezTo>
                <a:cubicBezTo>
                  <a:pt x="1805946" y="2193096"/>
                  <a:pt x="1725953" y="2007134"/>
                  <a:pt x="1647661" y="1825945"/>
                </a:cubicBezTo>
                <a:cubicBezTo>
                  <a:pt x="1579500" y="1667751"/>
                  <a:pt x="1508533" y="1505355"/>
                  <a:pt x="1423821" y="1351958"/>
                </a:cubicBezTo>
                <a:close/>
                <a:moveTo>
                  <a:pt x="9518298" y="1338235"/>
                </a:moveTo>
                <a:cubicBezTo>
                  <a:pt x="9531977" y="1651120"/>
                  <a:pt x="9677527" y="1999242"/>
                  <a:pt x="9838009" y="2272553"/>
                </a:cubicBezTo>
                <a:cubicBezTo>
                  <a:pt x="9825312" y="2235634"/>
                  <a:pt x="9815180" y="2197225"/>
                  <a:pt x="9805906" y="2159819"/>
                </a:cubicBezTo>
                <a:lnTo>
                  <a:pt x="9801623" y="2142555"/>
                </a:lnTo>
                <a:cubicBezTo>
                  <a:pt x="9756626" y="1964482"/>
                  <a:pt x="9698390" y="1787247"/>
                  <a:pt x="9628671" y="1617375"/>
                </a:cubicBezTo>
                <a:cubicBezTo>
                  <a:pt x="9618364" y="1593060"/>
                  <a:pt x="9608603" y="1568967"/>
                  <a:pt x="9598299" y="1544643"/>
                </a:cubicBezTo>
                <a:cubicBezTo>
                  <a:pt x="9570133" y="1477354"/>
                  <a:pt x="9541339" y="1408510"/>
                  <a:pt x="9518298" y="1338235"/>
                </a:cubicBezTo>
                <a:close/>
                <a:moveTo>
                  <a:pt x="1431890" y="1306475"/>
                </a:moveTo>
                <a:cubicBezTo>
                  <a:pt x="1458339" y="1352187"/>
                  <a:pt x="1483952" y="1399016"/>
                  <a:pt x="1507597" y="1446132"/>
                </a:cubicBezTo>
                <a:cubicBezTo>
                  <a:pt x="1568403" y="1567288"/>
                  <a:pt x="1621917" y="1692101"/>
                  <a:pt x="1674586" y="1813832"/>
                </a:cubicBezTo>
                <a:cubicBezTo>
                  <a:pt x="1719648" y="1918315"/>
                  <a:pt x="1765554" y="2024477"/>
                  <a:pt x="1815950" y="2128564"/>
                </a:cubicBezTo>
                <a:cubicBezTo>
                  <a:pt x="1866346" y="2232648"/>
                  <a:pt x="1921228" y="2334658"/>
                  <a:pt x="1984242" y="2430829"/>
                </a:cubicBezTo>
                <a:cubicBezTo>
                  <a:pt x="1994073" y="2437830"/>
                  <a:pt x="2003908" y="2444836"/>
                  <a:pt x="2014023" y="2450995"/>
                </a:cubicBezTo>
                <a:cubicBezTo>
                  <a:pt x="1956448" y="2239741"/>
                  <a:pt x="1853160" y="2049325"/>
                  <a:pt x="1747337" y="1855264"/>
                </a:cubicBezTo>
                <a:cubicBezTo>
                  <a:pt x="1678102" y="1728504"/>
                  <a:pt x="1608870" y="1601753"/>
                  <a:pt x="1533749" y="1478656"/>
                </a:cubicBezTo>
                <a:cubicBezTo>
                  <a:pt x="1510398" y="1440515"/>
                  <a:pt x="1454048" y="1294657"/>
                  <a:pt x="1431890" y="1306475"/>
                </a:cubicBezTo>
                <a:close/>
                <a:moveTo>
                  <a:pt x="5052692" y="1292994"/>
                </a:moveTo>
                <a:cubicBezTo>
                  <a:pt x="5103155" y="1406739"/>
                  <a:pt x="5153078" y="1520878"/>
                  <a:pt x="5200661" y="1635186"/>
                </a:cubicBezTo>
                <a:cubicBezTo>
                  <a:pt x="5238218" y="1725483"/>
                  <a:pt x="5273610" y="1815047"/>
                  <a:pt x="5297138" y="1906351"/>
                </a:cubicBezTo>
                <a:cubicBezTo>
                  <a:pt x="5281533" y="1683399"/>
                  <a:pt x="5177210" y="1491946"/>
                  <a:pt x="5052692" y="1292994"/>
                </a:cubicBezTo>
                <a:close/>
                <a:moveTo>
                  <a:pt x="9528078" y="1278636"/>
                </a:moveTo>
                <a:cubicBezTo>
                  <a:pt x="9552982" y="1365794"/>
                  <a:pt x="9588937" y="1451189"/>
                  <a:pt x="9623946" y="1534260"/>
                </a:cubicBezTo>
                <a:lnTo>
                  <a:pt x="9654858" y="1607218"/>
                </a:lnTo>
                <a:cubicBezTo>
                  <a:pt x="9724183" y="1774989"/>
                  <a:pt x="9781702" y="1949347"/>
                  <a:pt x="9826304" y="2125320"/>
                </a:cubicBezTo>
                <a:cubicBezTo>
                  <a:pt x="9794296" y="1963695"/>
                  <a:pt x="9753660" y="1804203"/>
                  <a:pt x="9701198" y="1646797"/>
                </a:cubicBezTo>
                <a:cubicBezTo>
                  <a:pt x="9655682" y="1511000"/>
                  <a:pt x="9586050" y="1397178"/>
                  <a:pt x="9528078" y="1278636"/>
                </a:cubicBezTo>
                <a:close/>
                <a:moveTo>
                  <a:pt x="5009948" y="1273619"/>
                </a:moveTo>
                <a:cubicBezTo>
                  <a:pt x="5013363" y="1406203"/>
                  <a:pt x="5078144" y="1538571"/>
                  <a:pt x="5121777" y="1654213"/>
                </a:cubicBezTo>
                <a:cubicBezTo>
                  <a:pt x="5175625" y="1795269"/>
                  <a:pt x="5233597" y="1934093"/>
                  <a:pt x="5293545" y="2072247"/>
                </a:cubicBezTo>
                <a:cubicBezTo>
                  <a:pt x="5293533" y="2069971"/>
                  <a:pt x="5294060" y="2067298"/>
                  <a:pt x="5294042" y="2065019"/>
                </a:cubicBezTo>
                <a:cubicBezTo>
                  <a:pt x="5282123" y="1924099"/>
                  <a:pt x="5230273" y="1786942"/>
                  <a:pt x="5171936" y="1647613"/>
                </a:cubicBezTo>
                <a:cubicBezTo>
                  <a:pt x="5119977" y="1522743"/>
                  <a:pt x="5065315" y="1397539"/>
                  <a:pt x="5009948" y="1273619"/>
                </a:cubicBezTo>
                <a:close/>
                <a:moveTo>
                  <a:pt x="655236" y="1268632"/>
                </a:moveTo>
                <a:cubicBezTo>
                  <a:pt x="717895" y="1408869"/>
                  <a:pt x="771574" y="1550454"/>
                  <a:pt x="839521" y="1685315"/>
                </a:cubicBezTo>
                <a:cubicBezTo>
                  <a:pt x="907470" y="1820177"/>
                  <a:pt x="989683" y="1948318"/>
                  <a:pt x="1109416" y="2061663"/>
                </a:cubicBezTo>
                <a:cubicBezTo>
                  <a:pt x="1177718" y="2126399"/>
                  <a:pt x="1244319" y="2184954"/>
                  <a:pt x="1298300" y="2247742"/>
                </a:cubicBezTo>
                <a:cubicBezTo>
                  <a:pt x="1250168" y="2156040"/>
                  <a:pt x="1187457" y="2071655"/>
                  <a:pt x="1125871" y="1989513"/>
                </a:cubicBezTo>
                <a:cubicBezTo>
                  <a:pt x="1076370" y="1923070"/>
                  <a:pt x="1025189" y="1854667"/>
                  <a:pt x="981574" y="1783157"/>
                </a:cubicBezTo>
                <a:cubicBezTo>
                  <a:pt x="960475" y="1748106"/>
                  <a:pt x="941058" y="1712211"/>
                  <a:pt x="922198" y="1677437"/>
                </a:cubicBezTo>
                <a:cubicBezTo>
                  <a:pt x="905028" y="1646031"/>
                  <a:pt x="887579" y="1614059"/>
                  <a:pt x="869293" y="1583214"/>
                </a:cubicBezTo>
                <a:cubicBezTo>
                  <a:pt x="832994" y="1522086"/>
                  <a:pt x="791368" y="1462924"/>
                  <a:pt x="751431" y="1405731"/>
                </a:cubicBezTo>
                <a:close/>
                <a:moveTo>
                  <a:pt x="6516292" y="1263064"/>
                </a:moveTo>
                <a:cubicBezTo>
                  <a:pt x="6288018" y="1373581"/>
                  <a:pt x="6031500" y="1451909"/>
                  <a:pt x="5736320" y="1501803"/>
                </a:cubicBezTo>
                <a:cubicBezTo>
                  <a:pt x="6001708" y="1565837"/>
                  <a:pt x="6267694" y="1408906"/>
                  <a:pt x="6516292" y="1263064"/>
                </a:cubicBezTo>
                <a:close/>
                <a:moveTo>
                  <a:pt x="291466" y="1250369"/>
                </a:moveTo>
                <a:cubicBezTo>
                  <a:pt x="302228" y="1312380"/>
                  <a:pt x="313548" y="1374109"/>
                  <a:pt x="323180" y="1435283"/>
                </a:cubicBezTo>
                <a:cubicBezTo>
                  <a:pt x="347262" y="1585402"/>
                  <a:pt x="366566" y="1733005"/>
                  <a:pt x="349381" y="1875041"/>
                </a:cubicBezTo>
                <a:cubicBezTo>
                  <a:pt x="398887" y="1761016"/>
                  <a:pt x="404047" y="1643975"/>
                  <a:pt x="374363" y="1506494"/>
                </a:cubicBezTo>
                <a:cubicBezTo>
                  <a:pt x="356845" y="1425406"/>
                  <a:pt x="334841" y="1350786"/>
                  <a:pt x="302168" y="1274495"/>
                </a:cubicBezTo>
                <a:cubicBezTo>
                  <a:pt x="298229" y="1265236"/>
                  <a:pt x="295129" y="1257666"/>
                  <a:pt x="291466" y="1250369"/>
                </a:cubicBezTo>
                <a:close/>
                <a:moveTo>
                  <a:pt x="678222" y="1248670"/>
                </a:moveTo>
                <a:lnTo>
                  <a:pt x="775536" y="1388015"/>
                </a:lnTo>
                <a:cubicBezTo>
                  <a:pt x="815764" y="1445771"/>
                  <a:pt x="857669" y="1505484"/>
                  <a:pt x="894529" y="1567739"/>
                </a:cubicBezTo>
                <a:cubicBezTo>
                  <a:pt x="913103" y="1599148"/>
                  <a:pt x="930546" y="1631115"/>
                  <a:pt x="948000" y="1663088"/>
                </a:cubicBezTo>
                <a:cubicBezTo>
                  <a:pt x="966853" y="1697859"/>
                  <a:pt x="986277" y="1733757"/>
                  <a:pt x="1006812" y="1767683"/>
                </a:cubicBezTo>
                <a:cubicBezTo>
                  <a:pt x="1049303" y="1838347"/>
                  <a:pt x="1100205" y="1906189"/>
                  <a:pt x="1149133" y="1971513"/>
                </a:cubicBezTo>
                <a:cubicBezTo>
                  <a:pt x="1215506" y="2060384"/>
                  <a:pt x="1283561" y="2151216"/>
                  <a:pt x="1333952" y="2251620"/>
                </a:cubicBezTo>
                <a:lnTo>
                  <a:pt x="1337329" y="2258350"/>
                </a:lnTo>
                <a:cubicBezTo>
                  <a:pt x="1352131" y="2023413"/>
                  <a:pt x="1145204" y="1784597"/>
                  <a:pt x="1014726" y="1615556"/>
                </a:cubicBezTo>
                <a:cubicBezTo>
                  <a:pt x="911517" y="1481269"/>
                  <a:pt x="800192" y="1360189"/>
                  <a:pt x="678222" y="1248670"/>
                </a:cubicBezTo>
                <a:close/>
                <a:moveTo>
                  <a:pt x="9441752" y="1245311"/>
                </a:moveTo>
                <a:cubicBezTo>
                  <a:pt x="9367449" y="1271794"/>
                  <a:pt x="9313207" y="1329954"/>
                  <a:pt x="9278979" y="1406236"/>
                </a:cubicBezTo>
                <a:cubicBezTo>
                  <a:pt x="9261017" y="1445630"/>
                  <a:pt x="9242585" y="1502850"/>
                  <a:pt x="9235540" y="1546869"/>
                </a:cubicBezTo>
                <a:cubicBezTo>
                  <a:pt x="9223867" y="1618535"/>
                  <a:pt x="9230001" y="1614698"/>
                  <a:pt x="9264074" y="1557016"/>
                </a:cubicBezTo>
                <a:cubicBezTo>
                  <a:pt x="9325587" y="1454296"/>
                  <a:pt x="9384605" y="1349880"/>
                  <a:pt x="9441752" y="1245311"/>
                </a:cubicBezTo>
                <a:close/>
                <a:moveTo>
                  <a:pt x="6691602" y="1140573"/>
                </a:moveTo>
                <a:cubicBezTo>
                  <a:pt x="6646175" y="1158238"/>
                  <a:pt x="6598950" y="1175684"/>
                  <a:pt x="6571100" y="1183662"/>
                </a:cubicBezTo>
                <a:cubicBezTo>
                  <a:pt x="6462406" y="1213607"/>
                  <a:pt x="6352215" y="1234713"/>
                  <a:pt x="6241687" y="1257600"/>
                </a:cubicBezTo>
                <a:cubicBezTo>
                  <a:pt x="6040746" y="1299467"/>
                  <a:pt x="5893317" y="1420819"/>
                  <a:pt x="5693009" y="1478256"/>
                </a:cubicBezTo>
                <a:cubicBezTo>
                  <a:pt x="6021285" y="1426507"/>
                  <a:pt x="6301876" y="1340642"/>
                  <a:pt x="6548420" y="1214599"/>
                </a:cubicBezTo>
                <a:cubicBezTo>
                  <a:pt x="6567440" y="1204628"/>
                  <a:pt x="6586456" y="1194658"/>
                  <a:pt x="6605473" y="1184686"/>
                </a:cubicBezTo>
                <a:cubicBezTo>
                  <a:pt x="6633823" y="1169483"/>
                  <a:pt x="6662531" y="1154778"/>
                  <a:pt x="6691602" y="1140573"/>
                </a:cubicBezTo>
                <a:close/>
                <a:moveTo>
                  <a:pt x="4002475" y="1037802"/>
                </a:moveTo>
                <a:cubicBezTo>
                  <a:pt x="4001933" y="1038196"/>
                  <a:pt x="4000861" y="1038973"/>
                  <a:pt x="4000324" y="1039362"/>
                </a:cubicBezTo>
                <a:cubicBezTo>
                  <a:pt x="4001046" y="1040360"/>
                  <a:pt x="4002134" y="1041861"/>
                  <a:pt x="4002862" y="1042866"/>
                </a:cubicBezTo>
                <a:cubicBezTo>
                  <a:pt x="4002672" y="1041472"/>
                  <a:pt x="4002487" y="1040086"/>
                  <a:pt x="4002475" y="1037802"/>
                </a:cubicBezTo>
                <a:close/>
                <a:moveTo>
                  <a:pt x="506322" y="1020997"/>
                </a:moveTo>
                <a:cubicBezTo>
                  <a:pt x="513282" y="1018930"/>
                  <a:pt x="522180" y="1021005"/>
                  <a:pt x="533068" y="1029409"/>
                </a:cubicBezTo>
                <a:cubicBezTo>
                  <a:pt x="813777" y="1244537"/>
                  <a:pt x="1037861" y="1510547"/>
                  <a:pt x="1232525" y="1804675"/>
                </a:cubicBezTo>
                <a:cubicBezTo>
                  <a:pt x="1347857" y="1978510"/>
                  <a:pt x="1448039" y="2155739"/>
                  <a:pt x="1388858" y="2368011"/>
                </a:cubicBezTo>
                <a:cubicBezTo>
                  <a:pt x="1387462" y="2372226"/>
                  <a:pt x="1385496" y="2375314"/>
                  <a:pt x="1384098" y="2378125"/>
                </a:cubicBezTo>
                <a:cubicBezTo>
                  <a:pt x="1412260" y="2438425"/>
                  <a:pt x="1428077" y="2506324"/>
                  <a:pt x="1425393" y="2589124"/>
                </a:cubicBezTo>
                <a:cubicBezTo>
                  <a:pt x="1425681" y="2592488"/>
                  <a:pt x="1424559" y="2594453"/>
                  <a:pt x="1424001" y="2597541"/>
                </a:cubicBezTo>
                <a:cubicBezTo>
                  <a:pt x="1672217" y="2669579"/>
                  <a:pt x="1915127" y="2759032"/>
                  <a:pt x="2152729" y="2864487"/>
                </a:cubicBezTo>
                <a:cubicBezTo>
                  <a:pt x="2132903" y="2746636"/>
                  <a:pt x="2106350" y="2629357"/>
                  <a:pt x="2020609" y="2539671"/>
                </a:cubicBezTo>
                <a:cubicBezTo>
                  <a:pt x="2019486" y="2538832"/>
                  <a:pt x="2019482" y="2537426"/>
                  <a:pt x="2018920" y="2536309"/>
                </a:cubicBezTo>
                <a:cubicBezTo>
                  <a:pt x="1612986" y="2284320"/>
                  <a:pt x="1451410" y="1593008"/>
                  <a:pt x="1342441" y="1173017"/>
                </a:cubicBezTo>
                <a:cubicBezTo>
                  <a:pt x="1338482" y="1156742"/>
                  <a:pt x="1345418" y="1103405"/>
                  <a:pt x="1367925" y="1135648"/>
                </a:cubicBezTo>
                <a:cubicBezTo>
                  <a:pt x="1515878" y="1352095"/>
                  <a:pt x="1645605" y="1576999"/>
                  <a:pt x="1771401" y="1806673"/>
                </a:cubicBezTo>
                <a:cubicBezTo>
                  <a:pt x="1841477" y="1935111"/>
                  <a:pt x="1914363" y="2063547"/>
                  <a:pt x="1972385" y="2198735"/>
                </a:cubicBezTo>
                <a:cubicBezTo>
                  <a:pt x="1982518" y="2221738"/>
                  <a:pt x="2018367" y="2353316"/>
                  <a:pt x="2040892" y="2405205"/>
                </a:cubicBezTo>
                <a:cubicBezTo>
                  <a:pt x="2009600" y="2310668"/>
                  <a:pt x="2111587" y="2005996"/>
                  <a:pt x="2131689" y="1936926"/>
                </a:cubicBezTo>
                <a:cubicBezTo>
                  <a:pt x="2203731" y="1690111"/>
                  <a:pt x="2314813" y="1463729"/>
                  <a:pt x="2454820" y="1248808"/>
                </a:cubicBezTo>
                <a:cubicBezTo>
                  <a:pt x="2475264" y="1216788"/>
                  <a:pt x="2493340" y="1290570"/>
                  <a:pt x="2492512" y="1302920"/>
                </a:cubicBezTo>
                <a:cubicBezTo>
                  <a:pt x="2465675" y="1747535"/>
                  <a:pt x="2370053" y="2178216"/>
                  <a:pt x="2081216" y="2527513"/>
                </a:cubicBezTo>
                <a:cubicBezTo>
                  <a:pt x="2081497" y="2528073"/>
                  <a:pt x="2081211" y="2528916"/>
                  <a:pt x="2081211" y="2528916"/>
                </a:cubicBezTo>
                <a:cubicBezTo>
                  <a:pt x="2150699" y="2633778"/>
                  <a:pt x="2178105" y="2756954"/>
                  <a:pt x="2199067" y="2884061"/>
                </a:cubicBezTo>
                <a:cubicBezTo>
                  <a:pt x="2641128" y="3084915"/>
                  <a:pt x="3028660" y="3311628"/>
                  <a:pt x="3192586" y="3411496"/>
                </a:cubicBezTo>
                <a:cubicBezTo>
                  <a:pt x="3356510" y="3511368"/>
                  <a:pt x="3237401" y="3517312"/>
                  <a:pt x="3182620" y="3483279"/>
                </a:cubicBezTo>
                <a:cubicBezTo>
                  <a:pt x="3055506" y="3404310"/>
                  <a:pt x="2789863" y="3259545"/>
                  <a:pt x="2435119" y="3080173"/>
                </a:cubicBezTo>
                <a:lnTo>
                  <a:pt x="2410152" y="3063751"/>
                </a:lnTo>
                <a:lnTo>
                  <a:pt x="2408099" y="3064403"/>
                </a:lnTo>
                <a:lnTo>
                  <a:pt x="2407218" y="3070324"/>
                </a:lnTo>
                <a:cubicBezTo>
                  <a:pt x="2402612" y="3079171"/>
                  <a:pt x="2394080" y="3088906"/>
                  <a:pt x="2380138" y="3099341"/>
                </a:cubicBezTo>
                <a:cubicBezTo>
                  <a:pt x="2194333" y="3283170"/>
                  <a:pt x="1992503" y="3449064"/>
                  <a:pt x="1765923" y="3581043"/>
                </a:cubicBezTo>
                <a:cubicBezTo>
                  <a:pt x="1744896" y="3593696"/>
                  <a:pt x="1723857" y="3603555"/>
                  <a:pt x="1702258" y="3612286"/>
                </a:cubicBezTo>
                <a:cubicBezTo>
                  <a:pt x="1664333" y="3650747"/>
                  <a:pt x="1731601" y="3589836"/>
                  <a:pt x="1538370" y="3811804"/>
                </a:cubicBezTo>
                <a:cubicBezTo>
                  <a:pt x="1473491" y="3921431"/>
                  <a:pt x="1402113" y="4025542"/>
                  <a:pt x="1325720" y="4125411"/>
                </a:cubicBezTo>
                <a:lnTo>
                  <a:pt x="1206279" y="4267200"/>
                </a:lnTo>
                <a:lnTo>
                  <a:pt x="1115040" y="4267200"/>
                </a:lnTo>
                <a:lnTo>
                  <a:pt x="1258195" y="4099624"/>
                </a:lnTo>
                <a:cubicBezTo>
                  <a:pt x="1315987" y="4027073"/>
                  <a:pt x="1371166" y="3952247"/>
                  <a:pt x="1423113" y="3874565"/>
                </a:cubicBezTo>
                <a:lnTo>
                  <a:pt x="1260565" y="4031982"/>
                </a:lnTo>
                <a:cubicBezTo>
                  <a:pt x="1197929" y="4092559"/>
                  <a:pt x="1134310" y="4154329"/>
                  <a:pt x="1073327" y="4218727"/>
                </a:cubicBezTo>
                <a:lnTo>
                  <a:pt x="1032294" y="4267200"/>
                </a:lnTo>
                <a:lnTo>
                  <a:pt x="993830" y="4267200"/>
                </a:lnTo>
                <a:lnTo>
                  <a:pt x="1051860" y="4198693"/>
                </a:lnTo>
                <a:cubicBezTo>
                  <a:pt x="1113440" y="4133732"/>
                  <a:pt x="1177549" y="4071540"/>
                  <a:pt x="1240607" y="4010401"/>
                </a:cubicBezTo>
                <a:lnTo>
                  <a:pt x="1310106" y="3943217"/>
                </a:lnTo>
                <a:cubicBezTo>
                  <a:pt x="1174685" y="4033303"/>
                  <a:pt x="1054913" y="4139624"/>
                  <a:pt x="952103" y="4265972"/>
                </a:cubicBezTo>
                <a:lnTo>
                  <a:pt x="951207" y="4267200"/>
                </a:lnTo>
                <a:lnTo>
                  <a:pt x="862760" y="4267200"/>
                </a:lnTo>
                <a:lnTo>
                  <a:pt x="909145" y="4199225"/>
                </a:lnTo>
                <a:cubicBezTo>
                  <a:pt x="998789" y="4086824"/>
                  <a:pt x="1101084" y="3991246"/>
                  <a:pt x="1214067" y="3908561"/>
                </a:cubicBezTo>
                <a:cubicBezTo>
                  <a:pt x="1023317" y="3973399"/>
                  <a:pt x="824392" y="4020568"/>
                  <a:pt x="640967" y="4105601"/>
                </a:cubicBezTo>
                <a:cubicBezTo>
                  <a:pt x="549674" y="4147907"/>
                  <a:pt x="460581" y="4194508"/>
                  <a:pt x="372807" y="4243651"/>
                </a:cubicBezTo>
                <a:lnTo>
                  <a:pt x="332830" y="4267200"/>
                </a:lnTo>
                <a:lnTo>
                  <a:pt x="168301" y="4267200"/>
                </a:lnTo>
                <a:lnTo>
                  <a:pt x="278002" y="4201399"/>
                </a:lnTo>
                <a:cubicBezTo>
                  <a:pt x="359885" y="4153808"/>
                  <a:pt x="442683" y="4107866"/>
                  <a:pt x="527241" y="4065078"/>
                </a:cubicBezTo>
                <a:cubicBezTo>
                  <a:pt x="838255" y="3908281"/>
                  <a:pt x="1212318" y="3863093"/>
                  <a:pt x="1510397" y="3684705"/>
                </a:cubicBezTo>
                <a:cubicBezTo>
                  <a:pt x="1390337" y="3729510"/>
                  <a:pt x="1267181" y="3766747"/>
                  <a:pt x="1146550" y="3802012"/>
                </a:cubicBezTo>
                <a:cubicBezTo>
                  <a:pt x="997862" y="3845736"/>
                  <a:pt x="843568" y="3890871"/>
                  <a:pt x="698834" y="3952272"/>
                </a:cubicBezTo>
                <a:cubicBezTo>
                  <a:pt x="519814" y="4027898"/>
                  <a:pt x="352828" y="4127506"/>
                  <a:pt x="192528" y="4236299"/>
                </a:cubicBezTo>
                <a:lnTo>
                  <a:pt x="148586" y="4267200"/>
                </a:lnTo>
                <a:lnTo>
                  <a:pt x="98116" y="4267200"/>
                </a:lnTo>
                <a:lnTo>
                  <a:pt x="169669" y="4216852"/>
                </a:lnTo>
                <a:cubicBezTo>
                  <a:pt x="333361" y="4105506"/>
                  <a:pt x="504130" y="4002947"/>
                  <a:pt x="687572" y="3925629"/>
                </a:cubicBezTo>
                <a:cubicBezTo>
                  <a:pt x="833705" y="3864223"/>
                  <a:pt x="989118" y="3818520"/>
                  <a:pt x="1138365" y="3774515"/>
                </a:cubicBezTo>
                <a:cubicBezTo>
                  <a:pt x="1260121" y="3738686"/>
                  <a:pt x="1384681" y="3701451"/>
                  <a:pt x="1505579" y="3655526"/>
                </a:cubicBezTo>
                <a:cubicBezTo>
                  <a:pt x="1442294" y="3658846"/>
                  <a:pt x="1378650" y="3655854"/>
                  <a:pt x="1313114" y="3655216"/>
                </a:cubicBezTo>
                <a:cubicBezTo>
                  <a:pt x="1247578" y="3654578"/>
                  <a:pt x="1180153" y="3656293"/>
                  <a:pt x="1109304" y="3669030"/>
                </a:cubicBezTo>
                <a:cubicBezTo>
                  <a:pt x="794692" y="3725281"/>
                  <a:pt x="516258" y="3901624"/>
                  <a:pt x="258951" y="4111994"/>
                </a:cubicBezTo>
                <a:lnTo>
                  <a:pt x="80807" y="4267200"/>
                </a:lnTo>
                <a:lnTo>
                  <a:pt x="0" y="4267200"/>
                </a:lnTo>
                <a:lnTo>
                  <a:pt x="0" y="4233763"/>
                </a:lnTo>
                <a:lnTo>
                  <a:pt x="36881" y="4200118"/>
                </a:lnTo>
                <a:cubicBezTo>
                  <a:pt x="302143" y="3962792"/>
                  <a:pt x="585478" y="3740226"/>
                  <a:pt x="910534" y="3629753"/>
                </a:cubicBezTo>
                <a:cubicBezTo>
                  <a:pt x="1140280" y="3551663"/>
                  <a:pt x="1356783" y="3624873"/>
                  <a:pt x="1578717" y="3575982"/>
                </a:cubicBezTo>
                <a:cubicBezTo>
                  <a:pt x="1857881" y="3513822"/>
                  <a:pt x="2134207" y="3238918"/>
                  <a:pt x="2338780" y="3033725"/>
                </a:cubicBezTo>
                <a:cubicBezTo>
                  <a:pt x="2165203" y="2949506"/>
                  <a:pt x="1987990" y="2873430"/>
                  <a:pt x="1807991" y="2807184"/>
                </a:cubicBezTo>
                <a:cubicBezTo>
                  <a:pt x="1696192" y="2934214"/>
                  <a:pt x="1567238" y="3035444"/>
                  <a:pt x="1416358" y="3112571"/>
                </a:cubicBezTo>
                <a:cubicBezTo>
                  <a:pt x="1318658" y="3280278"/>
                  <a:pt x="1112986" y="3321000"/>
                  <a:pt x="939066" y="3378798"/>
                </a:cubicBezTo>
                <a:cubicBezTo>
                  <a:pt x="668357" y="3469020"/>
                  <a:pt x="393418" y="3543804"/>
                  <a:pt x="115099" y="3607650"/>
                </a:cubicBezTo>
                <a:cubicBezTo>
                  <a:pt x="80589" y="3615844"/>
                  <a:pt x="67554" y="3533906"/>
                  <a:pt x="97284" y="3520393"/>
                </a:cubicBezTo>
                <a:cubicBezTo>
                  <a:pt x="382521" y="3387774"/>
                  <a:pt x="642160" y="3215335"/>
                  <a:pt x="922050" y="3074867"/>
                </a:cubicBezTo>
                <a:cubicBezTo>
                  <a:pt x="1080787" y="2995199"/>
                  <a:pt x="1233979" y="2960447"/>
                  <a:pt x="1405265" y="3016319"/>
                </a:cubicBezTo>
                <a:cubicBezTo>
                  <a:pt x="1406106" y="3016600"/>
                  <a:pt x="1406671" y="3017724"/>
                  <a:pt x="1407512" y="3018001"/>
                </a:cubicBezTo>
                <a:cubicBezTo>
                  <a:pt x="1526420" y="2954115"/>
                  <a:pt x="1632390" y="2874245"/>
                  <a:pt x="1726266" y="2777274"/>
                </a:cubicBezTo>
                <a:cubicBezTo>
                  <a:pt x="1369635" y="2651515"/>
                  <a:pt x="1000990" y="2561972"/>
                  <a:pt x="625390" y="2514541"/>
                </a:cubicBezTo>
                <a:cubicBezTo>
                  <a:pt x="624559" y="2519877"/>
                  <a:pt x="622878" y="2524928"/>
                  <a:pt x="619799" y="2527180"/>
                </a:cubicBezTo>
                <a:cubicBezTo>
                  <a:pt x="509037" y="2598914"/>
                  <a:pt x="403069" y="2677377"/>
                  <a:pt x="310030" y="2771818"/>
                </a:cubicBezTo>
                <a:cubicBezTo>
                  <a:pt x="266034" y="2817076"/>
                  <a:pt x="224887" y="2891795"/>
                  <a:pt x="173877" y="2937056"/>
                </a:cubicBezTo>
                <a:cubicBezTo>
                  <a:pt x="145840" y="3003792"/>
                  <a:pt x="113686" y="3071134"/>
                  <a:pt x="77889" y="3138440"/>
                </a:cubicBezTo>
                <a:lnTo>
                  <a:pt x="0" y="3271395"/>
                </a:lnTo>
                <a:lnTo>
                  <a:pt x="0" y="3153002"/>
                </a:lnTo>
                <a:lnTo>
                  <a:pt x="2386" y="3149203"/>
                </a:lnTo>
                <a:cubicBezTo>
                  <a:pt x="33821" y="3095439"/>
                  <a:pt x="63030" y="3041490"/>
                  <a:pt x="89753" y="2987702"/>
                </a:cubicBezTo>
                <a:cubicBezTo>
                  <a:pt x="85546" y="2993322"/>
                  <a:pt x="81066" y="2999788"/>
                  <a:pt x="76869" y="3005404"/>
                </a:cubicBezTo>
                <a:cubicBezTo>
                  <a:pt x="63139" y="3024231"/>
                  <a:pt x="48575" y="3042776"/>
                  <a:pt x="32049" y="3065814"/>
                </a:cubicBezTo>
                <a:lnTo>
                  <a:pt x="0" y="3108744"/>
                </a:lnTo>
                <a:lnTo>
                  <a:pt x="0" y="3058059"/>
                </a:lnTo>
                <a:lnTo>
                  <a:pt x="7610" y="3047889"/>
                </a:lnTo>
                <a:cubicBezTo>
                  <a:pt x="24410" y="3025415"/>
                  <a:pt x="38695" y="3006301"/>
                  <a:pt x="52419" y="2987479"/>
                </a:cubicBezTo>
                <a:cubicBezTo>
                  <a:pt x="54382" y="2984385"/>
                  <a:pt x="57184" y="2981579"/>
                  <a:pt x="59142" y="2978488"/>
                </a:cubicBezTo>
                <a:lnTo>
                  <a:pt x="0" y="3015334"/>
                </a:lnTo>
                <a:lnTo>
                  <a:pt x="0" y="2914286"/>
                </a:lnTo>
                <a:lnTo>
                  <a:pt x="36383" y="2901128"/>
                </a:lnTo>
                <a:cubicBezTo>
                  <a:pt x="76283" y="2885228"/>
                  <a:pt x="116303" y="2866415"/>
                  <a:pt x="156329" y="2840533"/>
                </a:cubicBezTo>
                <a:cubicBezTo>
                  <a:pt x="229785" y="2792431"/>
                  <a:pt x="289125" y="2682604"/>
                  <a:pt x="358355" y="2620471"/>
                </a:cubicBezTo>
                <a:cubicBezTo>
                  <a:pt x="406846" y="2577174"/>
                  <a:pt x="457591" y="2538372"/>
                  <a:pt x="510577" y="2501244"/>
                </a:cubicBezTo>
                <a:cubicBezTo>
                  <a:pt x="411488" y="2490937"/>
                  <a:pt x="311929" y="2483543"/>
                  <a:pt x="211967" y="2479171"/>
                </a:cubicBezTo>
                <a:lnTo>
                  <a:pt x="0" y="2476398"/>
                </a:lnTo>
                <a:lnTo>
                  <a:pt x="0" y="2389189"/>
                </a:lnTo>
                <a:lnTo>
                  <a:pt x="103062" y="2389518"/>
                </a:lnTo>
                <a:cubicBezTo>
                  <a:pt x="239716" y="2392822"/>
                  <a:pt x="375712" y="2401808"/>
                  <a:pt x="510734" y="2416201"/>
                </a:cubicBezTo>
                <a:cubicBezTo>
                  <a:pt x="453295" y="2294758"/>
                  <a:pt x="388809" y="2156489"/>
                  <a:pt x="279257" y="2092102"/>
                </a:cubicBezTo>
                <a:cubicBezTo>
                  <a:pt x="214509" y="2054029"/>
                  <a:pt x="140169" y="2030776"/>
                  <a:pt x="65265" y="2006049"/>
                </a:cubicBezTo>
                <a:lnTo>
                  <a:pt x="0" y="1982532"/>
                </a:lnTo>
                <a:lnTo>
                  <a:pt x="0" y="1912789"/>
                </a:lnTo>
                <a:lnTo>
                  <a:pt x="97460" y="1953725"/>
                </a:lnTo>
                <a:cubicBezTo>
                  <a:pt x="140146" y="1968817"/>
                  <a:pt x="181972" y="1973804"/>
                  <a:pt x="221272" y="1980766"/>
                </a:cubicBezTo>
                <a:cubicBezTo>
                  <a:pt x="184478" y="1960612"/>
                  <a:pt x="148800" y="1938494"/>
                  <a:pt x="116765" y="1911033"/>
                </a:cubicBezTo>
                <a:cubicBezTo>
                  <a:pt x="78825" y="1878815"/>
                  <a:pt x="47051" y="1840696"/>
                  <a:pt x="16405" y="1803412"/>
                </a:cubicBezTo>
                <a:lnTo>
                  <a:pt x="0" y="1784777"/>
                </a:lnTo>
                <a:lnTo>
                  <a:pt x="0" y="1740082"/>
                </a:lnTo>
                <a:lnTo>
                  <a:pt x="39394" y="1784856"/>
                </a:lnTo>
                <a:cubicBezTo>
                  <a:pt x="69479" y="1821014"/>
                  <a:pt x="100126" y="1858299"/>
                  <a:pt x="135813" y="1888838"/>
                </a:cubicBezTo>
                <a:cubicBezTo>
                  <a:pt x="168411" y="1916009"/>
                  <a:pt x="204933" y="1938411"/>
                  <a:pt x="242575" y="1958841"/>
                </a:cubicBezTo>
                <a:cubicBezTo>
                  <a:pt x="195379" y="1882642"/>
                  <a:pt x="141547" y="1815083"/>
                  <a:pt x="82197" y="1754826"/>
                </a:cubicBezTo>
                <a:lnTo>
                  <a:pt x="0" y="1679650"/>
                </a:lnTo>
                <a:lnTo>
                  <a:pt x="0" y="1602463"/>
                </a:lnTo>
                <a:lnTo>
                  <a:pt x="84689" y="1677442"/>
                </a:lnTo>
                <a:cubicBezTo>
                  <a:pt x="165950" y="1759826"/>
                  <a:pt x="237786" y="1855565"/>
                  <a:pt x="298437" y="1968019"/>
                </a:cubicBezTo>
                <a:lnTo>
                  <a:pt x="227269" y="1114064"/>
                </a:lnTo>
                <a:cubicBezTo>
                  <a:pt x="226129" y="1099191"/>
                  <a:pt x="230003" y="1062136"/>
                  <a:pt x="248003" y="1089613"/>
                </a:cubicBezTo>
                <a:cubicBezTo>
                  <a:pt x="349844" y="1249160"/>
                  <a:pt x="397556" y="1433768"/>
                  <a:pt x="427020" y="1619803"/>
                </a:cubicBezTo>
                <a:cubicBezTo>
                  <a:pt x="453086" y="1782272"/>
                  <a:pt x="422387" y="1897385"/>
                  <a:pt x="340345" y="2027739"/>
                </a:cubicBezTo>
                <a:cubicBezTo>
                  <a:pt x="347373" y="2033339"/>
                  <a:pt x="354114" y="2038383"/>
                  <a:pt x="360865" y="2044827"/>
                </a:cubicBezTo>
                <a:cubicBezTo>
                  <a:pt x="443500" y="2128340"/>
                  <a:pt x="506078" y="2306190"/>
                  <a:pt x="560414" y="2421457"/>
                </a:cubicBezTo>
                <a:cubicBezTo>
                  <a:pt x="831022" y="2452769"/>
                  <a:pt x="1098019" y="2506255"/>
                  <a:pt x="1359703" y="2578554"/>
                </a:cubicBezTo>
                <a:lnTo>
                  <a:pt x="1359422" y="2577994"/>
                </a:lnTo>
                <a:cubicBezTo>
                  <a:pt x="1370467" y="2269807"/>
                  <a:pt x="976420" y="2084880"/>
                  <a:pt x="828701" y="1839520"/>
                </a:cubicBezTo>
                <a:cubicBezTo>
                  <a:pt x="687172" y="1605098"/>
                  <a:pt x="631475" y="1330413"/>
                  <a:pt x="494427" y="1092333"/>
                </a:cubicBezTo>
                <a:cubicBezTo>
                  <a:pt x="481980" y="1070671"/>
                  <a:pt x="485440" y="1027197"/>
                  <a:pt x="506322" y="1020997"/>
                </a:cubicBezTo>
                <a:close/>
                <a:moveTo>
                  <a:pt x="4570198" y="978081"/>
                </a:moveTo>
                <a:cubicBezTo>
                  <a:pt x="4555714" y="1028259"/>
                  <a:pt x="4540870" y="1077934"/>
                  <a:pt x="4523691" y="1127776"/>
                </a:cubicBezTo>
                <a:lnTo>
                  <a:pt x="4509875" y="1167552"/>
                </a:lnTo>
                <a:cubicBezTo>
                  <a:pt x="4498703" y="1198545"/>
                  <a:pt x="4488074" y="1229138"/>
                  <a:pt x="4478168" y="1260735"/>
                </a:cubicBezTo>
                <a:cubicBezTo>
                  <a:pt x="4437866" y="1392962"/>
                  <a:pt x="4423333" y="1532451"/>
                  <a:pt x="4409309" y="1666996"/>
                </a:cubicBezTo>
                <a:cubicBezTo>
                  <a:pt x="4399387" y="1761934"/>
                  <a:pt x="4389478" y="1859162"/>
                  <a:pt x="4370031" y="1955666"/>
                </a:cubicBezTo>
                <a:cubicBezTo>
                  <a:pt x="4495511" y="1636562"/>
                  <a:pt x="4590903" y="1311031"/>
                  <a:pt x="4570198" y="978081"/>
                </a:cubicBezTo>
                <a:close/>
                <a:moveTo>
                  <a:pt x="12149131" y="959050"/>
                </a:moveTo>
                <a:cubicBezTo>
                  <a:pt x="12135265" y="975072"/>
                  <a:pt x="12121401" y="991089"/>
                  <a:pt x="12105664" y="1006960"/>
                </a:cubicBezTo>
                <a:cubicBezTo>
                  <a:pt x="12040174" y="1071943"/>
                  <a:pt x="11966532" y="1125748"/>
                  <a:pt x="11883102" y="1184424"/>
                </a:cubicBezTo>
                <a:cubicBezTo>
                  <a:pt x="11822339" y="1227583"/>
                  <a:pt x="11746281" y="1281016"/>
                  <a:pt x="11665174" y="1317493"/>
                </a:cubicBezTo>
                <a:cubicBezTo>
                  <a:pt x="11640620" y="1328342"/>
                  <a:pt x="11615753" y="1338416"/>
                  <a:pt x="11590337" y="1348256"/>
                </a:cubicBezTo>
                <a:cubicBezTo>
                  <a:pt x="11556383" y="1361567"/>
                  <a:pt x="11523739" y="1374791"/>
                  <a:pt x="11492588" y="1390573"/>
                </a:cubicBezTo>
                <a:cubicBezTo>
                  <a:pt x="11632969" y="1358579"/>
                  <a:pt x="11770492" y="1298342"/>
                  <a:pt x="11888865" y="1220988"/>
                </a:cubicBezTo>
                <a:cubicBezTo>
                  <a:pt x="11984266" y="1158366"/>
                  <a:pt x="12085135" y="1064584"/>
                  <a:pt x="12149131" y="959050"/>
                </a:cubicBezTo>
                <a:close/>
                <a:moveTo>
                  <a:pt x="4557898" y="900011"/>
                </a:moveTo>
                <a:cubicBezTo>
                  <a:pt x="4330292" y="1199280"/>
                  <a:pt x="4335713" y="1567725"/>
                  <a:pt x="4344840" y="1922038"/>
                </a:cubicBezTo>
                <a:cubicBezTo>
                  <a:pt x="4360210" y="1836882"/>
                  <a:pt x="4369815" y="1750562"/>
                  <a:pt x="4378710" y="1665516"/>
                </a:cubicBezTo>
                <a:cubicBezTo>
                  <a:pt x="4393083" y="1529197"/>
                  <a:pt x="4407432" y="1388309"/>
                  <a:pt x="4448798" y="1253024"/>
                </a:cubicBezTo>
                <a:cubicBezTo>
                  <a:pt x="4458700" y="1221425"/>
                  <a:pt x="4469507" y="1189944"/>
                  <a:pt x="4480315" y="1158454"/>
                </a:cubicBezTo>
                <a:lnTo>
                  <a:pt x="4494133" y="1118676"/>
                </a:lnTo>
                <a:cubicBezTo>
                  <a:pt x="4518925" y="1046526"/>
                  <a:pt x="4539765" y="973431"/>
                  <a:pt x="4557898" y="900011"/>
                </a:cubicBezTo>
                <a:close/>
                <a:moveTo>
                  <a:pt x="5870151" y="898890"/>
                </a:moveTo>
                <a:cubicBezTo>
                  <a:pt x="5866911" y="898948"/>
                  <a:pt x="5864574" y="899121"/>
                  <a:pt x="5861335" y="899177"/>
                </a:cubicBezTo>
                <a:lnTo>
                  <a:pt x="5843702" y="899748"/>
                </a:lnTo>
                <a:cubicBezTo>
                  <a:pt x="5780018" y="902412"/>
                  <a:pt x="5714210" y="911192"/>
                  <a:pt x="5651107" y="920306"/>
                </a:cubicBezTo>
                <a:cubicBezTo>
                  <a:pt x="5588537" y="929031"/>
                  <a:pt x="5523624" y="937920"/>
                  <a:pt x="5459407" y="940975"/>
                </a:cubicBezTo>
                <a:cubicBezTo>
                  <a:pt x="5431523" y="942110"/>
                  <a:pt x="5402918" y="942237"/>
                  <a:pt x="5374846" y="941988"/>
                </a:cubicBezTo>
                <a:cubicBezTo>
                  <a:pt x="5336157" y="941792"/>
                  <a:pt x="5295497" y="942268"/>
                  <a:pt x="5256105" y="945632"/>
                </a:cubicBezTo>
                <a:cubicBezTo>
                  <a:pt x="5206829" y="950064"/>
                  <a:pt x="5155964" y="960232"/>
                  <a:pt x="5107071" y="969720"/>
                </a:cubicBezTo>
                <a:cubicBezTo>
                  <a:pt x="5071129" y="976700"/>
                  <a:pt x="5035177" y="983681"/>
                  <a:pt x="4998681" y="988771"/>
                </a:cubicBezTo>
                <a:cubicBezTo>
                  <a:pt x="5256175" y="1057755"/>
                  <a:pt x="5597864" y="989418"/>
                  <a:pt x="5870151" y="898890"/>
                </a:cubicBezTo>
                <a:close/>
                <a:moveTo>
                  <a:pt x="12190084" y="854709"/>
                </a:moveTo>
                <a:cubicBezTo>
                  <a:pt x="12181324" y="863235"/>
                  <a:pt x="12172252" y="870980"/>
                  <a:pt x="12162947" y="879275"/>
                </a:cubicBezTo>
                <a:cubicBezTo>
                  <a:pt x="12028326" y="998039"/>
                  <a:pt x="11883371" y="1121443"/>
                  <a:pt x="11721478" y="1216434"/>
                </a:cubicBezTo>
                <a:lnTo>
                  <a:pt x="11680712" y="1239730"/>
                </a:lnTo>
                <a:cubicBezTo>
                  <a:pt x="11620220" y="1274640"/>
                  <a:pt x="11558177" y="1310180"/>
                  <a:pt x="11505347" y="1352837"/>
                </a:cubicBezTo>
                <a:cubicBezTo>
                  <a:pt x="11530133" y="1341442"/>
                  <a:pt x="11555544" y="1331600"/>
                  <a:pt x="11580962" y="1321759"/>
                </a:cubicBezTo>
                <a:cubicBezTo>
                  <a:pt x="11605590" y="1312227"/>
                  <a:pt x="11630227" y="1302697"/>
                  <a:pt x="11654234" y="1291618"/>
                </a:cubicBezTo>
                <a:cubicBezTo>
                  <a:pt x="11733018" y="1256083"/>
                  <a:pt x="11807521" y="1203284"/>
                  <a:pt x="11867274" y="1160983"/>
                </a:cubicBezTo>
                <a:cubicBezTo>
                  <a:pt x="11949151" y="1102940"/>
                  <a:pt x="12022324" y="1050225"/>
                  <a:pt x="12086035" y="986418"/>
                </a:cubicBezTo>
                <a:cubicBezTo>
                  <a:pt x="12128278" y="944429"/>
                  <a:pt x="12163191" y="899980"/>
                  <a:pt x="12190084" y="854709"/>
                </a:cubicBezTo>
                <a:close/>
                <a:moveTo>
                  <a:pt x="5504425" y="848067"/>
                </a:moveTo>
                <a:cubicBezTo>
                  <a:pt x="5313518" y="848319"/>
                  <a:pt x="5144450" y="894555"/>
                  <a:pt x="4968849" y="962318"/>
                </a:cubicBezTo>
                <a:cubicBezTo>
                  <a:pt x="5013986" y="957830"/>
                  <a:pt x="5059460" y="949291"/>
                  <a:pt x="5104039" y="940634"/>
                </a:cubicBezTo>
                <a:cubicBezTo>
                  <a:pt x="5153465" y="930752"/>
                  <a:pt x="5205230" y="920703"/>
                  <a:pt x="5256311" y="916490"/>
                </a:cubicBezTo>
                <a:cubicBezTo>
                  <a:pt x="5297138" y="912849"/>
                  <a:pt x="5338158" y="912871"/>
                  <a:pt x="5377381" y="912671"/>
                </a:cubicBezTo>
                <a:cubicBezTo>
                  <a:pt x="5405093" y="912428"/>
                  <a:pt x="5432627" y="913077"/>
                  <a:pt x="5460148" y="911442"/>
                </a:cubicBezTo>
                <a:cubicBezTo>
                  <a:pt x="5522934" y="908669"/>
                  <a:pt x="5586937" y="899666"/>
                  <a:pt x="5648971" y="891331"/>
                </a:cubicBezTo>
                <a:cubicBezTo>
                  <a:pt x="5712974" y="882328"/>
                  <a:pt x="5779324" y="873155"/>
                  <a:pt x="5844807" y="870718"/>
                </a:cubicBezTo>
                <a:lnTo>
                  <a:pt x="5862975" y="869756"/>
                </a:lnTo>
                <a:cubicBezTo>
                  <a:pt x="5882405" y="869405"/>
                  <a:pt x="5902011" y="868171"/>
                  <a:pt x="5920887" y="865929"/>
                </a:cubicBezTo>
                <a:cubicBezTo>
                  <a:pt x="5782825" y="855356"/>
                  <a:pt x="5643867" y="846954"/>
                  <a:pt x="5504425" y="848067"/>
                </a:cubicBezTo>
                <a:close/>
                <a:moveTo>
                  <a:pt x="8924104" y="777000"/>
                </a:moveTo>
                <a:cubicBezTo>
                  <a:pt x="8923664" y="782606"/>
                  <a:pt x="8922673" y="787979"/>
                  <a:pt x="8921999" y="794136"/>
                </a:cubicBezTo>
                <a:cubicBezTo>
                  <a:pt x="8919582" y="810498"/>
                  <a:pt x="8917940" y="826538"/>
                  <a:pt x="8916066" y="843129"/>
                </a:cubicBezTo>
                <a:cubicBezTo>
                  <a:pt x="8910698" y="896870"/>
                  <a:pt x="8909926" y="951907"/>
                  <a:pt x="8909852" y="1005313"/>
                </a:cubicBezTo>
                <a:cubicBezTo>
                  <a:pt x="8907936" y="1206014"/>
                  <a:pt x="8906433" y="1413328"/>
                  <a:pt x="8936982" y="1614896"/>
                </a:cubicBezTo>
                <a:lnTo>
                  <a:pt x="8939706" y="1632791"/>
                </a:lnTo>
                <a:lnTo>
                  <a:pt x="8946691" y="1680170"/>
                </a:lnTo>
                <a:cubicBezTo>
                  <a:pt x="8947341" y="1669501"/>
                  <a:pt x="8947217" y="1659149"/>
                  <a:pt x="8947643" y="1649028"/>
                </a:cubicBezTo>
                <a:cubicBezTo>
                  <a:pt x="8950646" y="1394060"/>
                  <a:pt x="8954155" y="1130296"/>
                  <a:pt x="8931687" y="871628"/>
                </a:cubicBezTo>
                <a:lnTo>
                  <a:pt x="8929804" y="850229"/>
                </a:lnTo>
                <a:cubicBezTo>
                  <a:pt x="8927750" y="826182"/>
                  <a:pt x="8925696" y="802134"/>
                  <a:pt x="8924104" y="777000"/>
                </a:cubicBezTo>
                <a:close/>
                <a:moveTo>
                  <a:pt x="8951219" y="764662"/>
                </a:moveTo>
                <a:cubicBezTo>
                  <a:pt x="8952434" y="792211"/>
                  <a:pt x="8955277" y="820458"/>
                  <a:pt x="8957270" y="847698"/>
                </a:cubicBezTo>
                <a:lnTo>
                  <a:pt x="8959153" y="869097"/>
                </a:lnTo>
                <a:cubicBezTo>
                  <a:pt x="8981354" y="1119277"/>
                  <a:pt x="8978808" y="1373147"/>
                  <a:pt x="8976081" y="1619865"/>
                </a:cubicBezTo>
                <a:cubicBezTo>
                  <a:pt x="9043646" y="1335574"/>
                  <a:pt x="9035127" y="1045475"/>
                  <a:pt x="8951219" y="764662"/>
                </a:cubicBezTo>
                <a:close/>
                <a:moveTo>
                  <a:pt x="8898081" y="630137"/>
                </a:moveTo>
                <a:cubicBezTo>
                  <a:pt x="8735190" y="940376"/>
                  <a:pt x="8800852" y="1302315"/>
                  <a:pt x="8910095" y="1626691"/>
                </a:cubicBezTo>
                <a:lnTo>
                  <a:pt x="8908822" y="1619067"/>
                </a:lnTo>
                <a:cubicBezTo>
                  <a:pt x="8877873" y="1415398"/>
                  <a:pt x="8879292" y="1206762"/>
                  <a:pt x="8881669" y="1004967"/>
                </a:cubicBezTo>
                <a:cubicBezTo>
                  <a:pt x="8881975" y="951016"/>
                  <a:pt x="8882434" y="895204"/>
                  <a:pt x="8888265" y="840369"/>
                </a:cubicBezTo>
                <a:cubicBezTo>
                  <a:pt x="8890137" y="823783"/>
                  <a:pt x="8892011" y="807192"/>
                  <a:pt x="8894429" y="790831"/>
                </a:cubicBezTo>
                <a:cubicBezTo>
                  <a:pt x="8901122" y="737010"/>
                  <a:pt x="8907725" y="681866"/>
                  <a:pt x="8898081" y="630137"/>
                </a:cubicBezTo>
                <a:close/>
                <a:moveTo>
                  <a:pt x="11491396" y="623931"/>
                </a:moveTo>
                <a:cubicBezTo>
                  <a:pt x="11465686" y="637515"/>
                  <a:pt x="11440209" y="650546"/>
                  <a:pt x="11413329" y="662344"/>
                </a:cubicBezTo>
                <a:cubicBezTo>
                  <a:pt x="11268660" y="727282"/>
                  <a:pt x="11113102" y="758642"/>
                  <a:pt x="10966547" y="818916"/>
                </a:cubicBezTo>
                <a:cubicBezTo>
                  <a:pt x="10793574" y="889896"/>
                  <a:pt x="10652020" y="1008307"/>
                  <a:pt x="10498883" y="1111507"/>
                </a:cubicBezTo>
                <a:cubicBezTo>
                  <a:pt x="10559155" y="1098395"/>
                  <a:pt x="10616158" y="1067158"/>
                  <a:pt x="10671292" y="1035777"/>
                </a:cubicBezTo>
                <a:lnTo>
                  <a:pt x="10685894" y="1027151"/>
                </a:lnTo>
                <a:cubicBezTo>
                  <a:pt x="10821548" y="950027"/>
                  <a:pt x="10965272" y="882756"/>
                  <a:pt x="11104337" y="817377"/>
                </a:cubicBezTo>
                <a:cubicBezTo>
                  <a:pt x="11233375" y="757414"/>
                  <a:pt x="11364889" y="694633"/>
                  <a:pt x="11491396" y="623931"/>
                </a:cubicBezTo>
                <a:close/>
                <a:moveTo>
                  <a:pt x="10779304" y="584486"/>
                </a:moveTo>
                <a:cubicBezTo>
                  <a:pt x="10740583" y="648568"/>
                  <a:pt x="10699136" y="711502"/>
                  <a:pt x="10658378" y="772788"/>
                </a:cubicBezTo>
                <a:cubicBezTo>
                  <a:pt x="10594579" y="868744"/>
                  <a:pt x="10529620" y="967431"/>
                  <a:pt x="10475581" y="1070739"/>
                </a:cubicBezTo>
                <a:cubicBezTo>
                  <a:pt x="10578194" y="966751"/>
                  <a:pt x="10672522" y="819977"/>
                  <a:pt x="10735178" y="693281"/>
                </a:cubicBezTo>
                <a:close/>
                <a:moveTo>
                  <a:pt x="10132488" y="518596"/>
                </a:moveTo>
                <a:cubicBezTo>
                  <a:pt x="10047856" y="532980"/>
                  <a:pt x="9963302" y="548687"/>
                  <a:pt x="9879465" y="567273"/>
                </a:cubicBezTo>
                <a:cubicBezTo>
                  <a:pt x="9683016" y="611580"/>
                  <a:pt x="9523495" y="697916"/>
                  <a:pt x="9364243" y="809468"/>
                </a:cubicBezTo>
                <a:cubicBezTo>
                  <a:pt x="9364793" y="809701"/>
                  <a:pt x="9365336" y="809931"/>
                  <a:pt x="9366655" y="809848"/>
                </a:cubicBezTo>
                <a:cubicBezTo>
                  <a:pt x="9558665" y="728900"/>
                  <a:pt x="9742999" y="656935"/>
                  <a:pt x="9914233" y="596159"/>
                </a:cubicBezTo>
                <a:close/>
                <a:moveTo>
                  <a:pt x="10264524" y="501747"/>
                </a:moveTo>
                <a:lnTo>
                  <a:pt x="9922837" y="622979"/>
                </a:lnTo>
                <a:cubicBezTo>
                  <a:pt x="9763806" y="679263"/>
                  <a:pt x="9594234" y="745243"/>
                  <a:pt x="9416908" y="818889"/>
                </a:cubicBezTo>
                <a:cubicBezTo>
                  <a:pt x="9417689" y="818579"/>
                  <a:pt x="9417689" y="818579"/>
                  <a:pt x="9418234" y="818810"/>
                </a:cubicBezTo>
                <a:cubicBezTo>
                  <a:pt x="9717394" y="764555"/>
                  <a:pt x="10002904" y="633058"/>
                  <a:pt x="10264524" y="501747"/>
                </a:cubicBezTo>
                <a:close/>
                <a:moveTo>
                  <a:pt x="10802699" y="488163"/>
                </a:moveTo>
                <a:lnTo>
                  <a:pt x="10618739" y="734118"/>
                </a:lnTo>
                <a:lnTo>
                  <a:pt x="10604580" y="753877"/>
                </a:lnTo>
                <a:cubicBezTo>
                  <a:pt x="10575714" y="793161"/>
                  <a:pt x="10550336" y="828772"/>
                  <a:pt x="10529643" y="867004"/>
                </a:cubicBezTo>
                <a:cubicBezTo>
                  <a:pt x="10501301" y="918746"/>
                  <a:pt x="10479284" y="973805"/>
                  <a:pt x="10462194" y="1035452"/>
                </a:cubicBezTo>
                <a:cubicBezTo>
                  <a:pt x="10514547" y="939156"/>
                  <a:pt x="10575176" y="847655"/>
                  <a:pt x="10635117" y="757788"/>
                </a:cubicBezTo>
                <a:cubicBezTo>
                  <a:pt x="10692800" y="670189"/>
                  <a:pt x="10751735" y="581180"/>
                  <a:pt x="10802699" y="488163"/>
                </a:cubicBezTo>
                <a:close/>
                <a:moveTo>
                  <a:pt x="10359107" y="485136"/>
                </a:moveTo>
                <a:cubicBezTo>
                  <a:pt x="10100692" y="616512"/>
                  <a:pt x="9815681" y="755947"/>
                  <a:pt x="9515108" y="825701"/>
                </a:cubicBezTo>
                <a:cubicBezTo>
                  <a:pt x="9825509" y="831572"/>
                  <a:pt x="10104184" y="667562"/>
                  <a:pt x="10359107" y="485136"/>
                </a:cubicBezTo>
                <a:close/>
                <a:moveTo>
                  <a:pt x="11886089" y="483936"/>
                </a:moveTo>
                <a:cubicBezTo>
                  <a:pt x="11800033" y="547295"/>
                  <a:pt x="11710455" y="605296"/>
                  <a:pt x="11622890" y="661575"/>
                </a:cubicBezTo>
                <a:cubicBezTo>
                  <a:pt x="11437051" y="781189"/>
                  <a:pt x="11244843" y="905190"/>
                  <a:pt x="11038640" y="996875"/>
                </a:cubicBezTo>
                <a:cubicBezTo>
                  <a:pt x="10885656" y="1064725"/>
                  <a:pt x="10725662" y="1114166"/>
                  <a:pt x="10561310" y="1145020"/>
                </a:cubicBezTo>
                <a:cubicBezTo>
                  <a:pt x="10596460" y="1154752"/>
                  <a:pt x="10632933" y="1164394"/>
                  <a:pt x="10675127" y="1163586"/>
                </a:cubicBezTo>
                <a:cubicBezTo>
                  <a:pt x="10827145" y="1160350"/>
                  <a:pt x="10989398" y="1058435"/>
                  <a:pt x="11120351" y="990907"/>
                </a:cubicBezTo>
                <a:cubicBezTo>
                  <a:pt x="11302032" y="897860"/>
                  <a:pt x="11481110" y="797268"/>
                  <a:pt x="11648506" y="680145"/>
                </a:cubicBezTo>
                <a:cubicBezTo>
                  <a:pt x="11691733" y="649515"/>
                  <a:pt x="11821224" y="550475"/>
                  <a:pt x="11886089" y="483936"/>
                </a:cubicBezTo>
                <a:close/>
                <a:moveTo>
                  <a:pt x="3607114" y="467441"/>
                </a:moveTo>
                <a:cubicBezTo>
                  <a:pt x="3528124" y="599478"/>
                  <a:pt x="3410482" y="705343"/>
                  <a:pt x="3296242" y="807991"/>
                </a:cubicBezTo>
                <a:cubicBezTo>
                  <a:pt x="3255418" y="844446"/>
                  <a:pt x="3213877" y="882186"/>
                  <a:pt x="3174674" y="919759"/>
                </a:cubicBezTo>
                <a:cubicBezTo>
                  <a:pt x="3129209" y="963390"/>
                  <a:pt x="3085915" y="1010032"/>
                  <a:pt x="3042978" y="1054894"/>
                </a:cubicBezTo>
                <a:lnTo>
                  <a:pt x="2968914" y="1133756"/>
                </a:lnTo>
                <a:cubicBezTo>
                  <a:pt x="3001355" y="1109480"/>
                  <a:pt x="3045966" y="1074853"/>
                  <a:pt x="3103823" y="1026814"/>
                </a:cubicBezTo>
                <a:cubicBezTo>
                  <a:pt x="3260201" y="897449"/>
                  <a:pt x="3521192" y="681569"/>
                  <a:pt x="3607114" y="467441"/>
                </a:cubicBezTo>
                <a:close/>
                <a:moveTo>
                  <a:pt x="10784544" y="465669"/>
                </a:moveTo>
                <a:cubicBezTo>
                  <a:pt x="10662409" y="521478"/>
                  <a:pt x="10422179" y="894258"/>
                  <a:pt x="10426419" y="1062158"/>
                </a:cubicBezTo>
                <a:cubicBezTo>
                  <a:pt x="10438657" y="1011968"/>
                  <a:pt x="10453241" y="965354"/>
                  <a:pt x="10471732" y="921679"/>
                </a:cubicBezTo>
                <a:cubicBezTo>
                  <a:pt x="10481672" y="898200"/>
                  <a:pt x="10492705" y="875187"/>
                  <a:pt x="10504824" y="852631"/>
                </a:cubicBezTo>
                <a:cubicBezTo>
                  <a:pt x="10526215" y="812759"/>
                  <a:pt x="10552604" y="776291"/>
                  <a:pt x="10582237" y="736692"/>
                </a:cubicBezTo>
                <a:lnTo>
                  <a:pt x="10596401" y="716935"/>
                </a:lnTo>
                <a:cubicBezTo>
                  <a:pt x="10661482" y="628604"/>
                  <a:pt x="10720448" y="548625"/>
                  <a:pt x="10784544" y="465669"/>
                </a:cubicBezTo>
                <a:close/>
                <a:moveTo>
                  <a:pt x="11916494" y="422768"/>
                </a:moveTo>
                <a:cubicBezTo>
                  <a:pt x="11840345" y="436884"/>
                  <a:pt x="11770712" y="482734"/>
                  <a:pt x="11703185" y="528178"/>
                </a:cubicBezTo>
                <a:lnTo>
                  <a:pt x="11680755" y="543149"/>
                </a:lnTo>
                <a:cubicBezTo>
                  <a:pt x="11503085" y="661715"/>
                  <a:pt x="11307002" y="753816"/>
                  <a:pt x="11116818" y="842623"/>
                </a:cubicBezTo>
                <a:cubicBezTo>
                  <a:pt x="10977992" y="907459"/>
                  <a:pt x="10835051" y="974411"/>
                  <a:pt x="10700164" y="1051220"/>
                </a:cubicBezTo>
                <a:lnTo>
                  <a:pt x="10685570" y="1059849"/>
                </a:lnTo>
                <a:cubicBezTo>
                  <a:pt x="10652486" y="1078679"/>
                  <a:pt x="10619176" y="1098052"/>
                  <a:pt x="10584288" y="1113543"/>
                </a:cubicBezTo>
                <a:cubicBezTo>
                  <a:pt x="10736655" y="1082118"/>
                  <a:pt x="10884823" y="1034762"/>
                  <a:pt x="11026698" y="971858"/>
                </a:cubicBezTo>
                <a:cubicBezTo>
                  <a:pt x="11231114" y="881353"/>
                  <a:pt x="11422542" y="757667"/>
                  <a:pt x="11607604" y="638368"/>
                </a:cubicBezTo>
                <a:cubicBezTo>
                  <a:pt x="11712249" y="570645"/>
                  <a:pt x="11819449" y="501435"/>
                  <a:pt x="11919452" y="423380"/>
                </a:cubicBezTo>
                <a:cubicBezTo>
                  <a:pt x="11918363" y="422918"/>
                  <a:pt x="11917811" y="422686"/>
                  <a:pt x="11916494" y="422768"/>
                </a:cubicBezTo>
                <a:close/>
                <a:moveTo>
                  <a:pt x="8148168" y="416949"/>
                </a:moveTo>
                <a:cubicBezTo>
                  <a:pt x="8041447" y="489578"/>
                  <a:pt x="7951585" y="589312"/>
                  <a:pt x="7862052" y="694330"/>
                </a:cubicBezTo>
                <a:lnTo>
                  <a:pt x="7808002" y="759654"/>
                </a:lnTo>
                <a:close/>
                <a:moveTo>
                  <a:pt x="8295299" y="416143"/>
                </a:moveTo>
                <a:cubicBezTo>
                  <a:pt x="8303328" y="454953"/>
                  <a:pt x="8309263" y="494162"/>
                  <a:pt x="8309124" y="534021"/>
                </a:cubicBezTo>
                <a:cubicBezTo>
                  <a:pt x="8309177" y="581042"/>
                  <a:pt x="8301211" y="627240"/>
                  <a:pt x="8293154" y="672115"/>
                </a:cubicBezTo>
                <a:cubicBezTo>
                  <a:pt x="8287455" y="703824"/>
                  <a:pt x="8281839" y="736857"/>
                  <a:pt x="8279099" y="769176"/>
                </a:cubicBezTo>
                <a:cubicBezTo>
                  <a:pt x="8271208" y="866910"/>
                  <a:pt x="8290164" y="965070"/>
                  <a:pt x="8309186" y="1060039"/>
                </a:cubicBezTo>
                <a:cubicBezTo>
                  <a:pt x="8338258" y="1208834"/>
                  <a:pt x="8368983" y="1362838"/>
                  <a:pt x="8410512" y="1511108"/>
                </a:cubicBezTo>
                <a:cubicBezTo>
                  <a:pt x="8445511" y="1186645"/>
                  <a:pt x="8463496" y="815698"/>
                  <a:pt x="8351657" y="521768"/>
                </a:cubicBezTo>
                <a:cubicBezTo>
                  <a:pt x="8336376" y="481820"/>
                  <a:pt x="8314355" y="448679"/>
                  <a:pt x="8295299" y="416143"/>
                </a:cubicBezTo>
                <a:close/>
                <a:moveTo>
                  <a:pt x="8266483" y="414244"/>
                </a:moveTo>
                <a:cubicBezTo>
                  <a:pt x="8162811" y="736679"/>
                  <a:pt x="8223592" y="1050836"/>
                  <a:pt x="8343425" y="1357811"/>
                </a:cubicBezTo>
                <a:cubicBezTo>
                  <a:pt x="8320496" y="1259904"/>
                  <a:pt x="8300994" y="1161513"/>
                  <a:pt x="8282114" y="1064671"/>
                </a:cubicBezTo>
                <a:cubicBezTo>
                  <a:pt x="8263238" y="967838"/>
                  <a:pt x="8243336" y="867346"/>
                  <a:pt x="8251298" y="766414"/>
                </a:cubicBezTo>
                <a:cubicBezTo>
                  <a:pt x="8253954" y="732777"/>
                  <a:pt x="8259797" y="699198"/>
                  <a:pt x="8265729" y="666939"/>
                </a:cubicBezTo>
                <a:cubicBezTo>
                  <a:pt x="8273319" y="623158"/>
                  <a:pt x="8281376" y="578281"/>
                  <a:pt x="8281494" y="533909"/>
                </a:cubicBezTo>
                <a:cubicBezTo>
                  <a:pt x="8281080" y="493822"/>
                  <a:pt x="8274834" y="453832"/>
                  <a:pt x="8266483" y="414244"/>
                </a:cubicBezTo>
                <a:close/>
                <a:moveTo>
                  <a:pt x="8140802" y="388720"/>
                </a:moveTo>
                <a:cubicBezTo>
                  <a:pt x="8028462" y="422924"/>
                  <a:pt x="7941106" y="490876"/>
                  <a:pt x="7860379" y="596411"/>
                </a:cubicBezTo>
                <a:cubicBezTo>
                  <a:pt x="7812773" y="658663"/>
                  <a:pt x="7772566" y="720182"/>
                  <a:pt x="7737688" y="790400"/>
                </a:cubicBezTo>
                <a:cubicBezTo>
                  <a:pt x="7733439" y="798902"/>
                  <a:pt x="7729892" y="805767"/>
                  <a:pt x="7726885" y="812869"/>
                </a:cubicBezTo>
                <a:cubicBezTo>
                  <a:pt x="7764906" y="767160"/>
                  <a:pt x="7802380" y="721219"/>
                  <a:pt x="7840490" y="676832"/>
                </a:cubicBezTo>
                <a:cubicBezTo>
                  <a:pt x="7933738" y="567590"/>
                  <a:pt x="8028101" y="463327"/>
                  <a:pt x="8140802" y="388720"/>
                </a:cubicBezTo>
                <a:close/>
                <a:moveTo>
                  <a:pt x="3744487" y="383136"/>
                </a:moveTo>
                <a:cubicBezTo>
                  <a:pt x="3789590" y="603780"/>
                  <a:pt x="3850997" y="811848"/>
                  <a:pt x="3970213" y="995559"/>
                </a:cubicBezTo>
                <a:cubicBezTo>
                  <a:pt x="3927384" y="796159"/>
                  <a:pt x="3865366" y="574806"/>
                  <a:pt x="3744487" y="383136"/>
                </a:cubicBezTo>
                <a:close/>
                <a:moveTo>
                  <a:pt x="3624562" y="367041"/>
                </a:moveTo>
                <a:cubicBezTo>
                  <a:pt x="3578160" y="403736"/>
                  <a:pt x="3532667" y="442805"/>
                  <a:pt x="3489712" y="485386"/>
                </a:cubicBezTo>
                <a:cubicBezTo>
                  <a:pt x="3380716" y="591858"/>
                  <a:pt x="3284219" y="714458"/>
                  <a:pt x="3182994" y="828265"/>
                </a:cubicBezTo>
                <a:cubicBezTo>
                  <a:pt x="3100902" y="919812"/>
                  <a:pt x="2899469" y="1135252"/>
                  <a:pt x="2892114" y="1172635"/>
                </a:cubicBezTo>
                <a:lnTo>
                  <a:pt x="3021459" y="1035385"/>
                </a:lnTo>
                <a:cubicBezTo>
                  <a:pt x="3064036" y="990026"/>
                  <a:pt x="3108229" y="943501"/>
                  <a:pt x="3153873" y="898971"/>
                </a:cubicBezTo>
                <a:cubicBezTo>
                  <a:pt x="3193783" y="860125"/>
                  <a:pt x="3235680" y="822883"/>
                  <a:pt x="3276511" y="786423"/>
                </a:cubicBezTo>
                <a:cubicBezTo>
                  <a:pt x="3390214" y="684175"/>
                  <a:pt x="3507852" y="578306"/>
                  <a:pt x="3584154" y="448218"/>
                </a:cubicBezTo>
                <a:cubicBezTo>
                  <a:pt x="3599491" y="421848"/>
                  <a:pt x="3612660" y="394752"/>
                  <a:pt x="3624562" y="367041"/>
                </a:cubicBezTo>
                <a:close/>
                <a:moveTo>
                  <a:pt x="3766672" y="359429"/>
                </a:moveTo>
                <a:cubicBezTo>
                  <a:pt x="3888797" y="549425"/>
                  <a:pt x="3952247" y="768223"/>
                  <a:pt x="3996338" y="968237"/>
                </a:cubicBezTo>
                <a:cubicBezTo>
                  <a:pt x="3973140" y="739339"/>
                  <a:pt x="3922473" y="455576"/>
                  <a:pt x="3766672" y="359429"/>
                </a:cubicBezTo>
                <a:close/>
                <a:moveTo>
                  <a:pt x="5805386" y="239240"/>
                </a:moveTo>
                <a:cubicBezTo>
                  <a:pt x="5783116" y="246988"/>
                  <a:pt x="5760847" y="254734"/>
                  <a:pt x="5736947" y="261367"/>
                </a:cubicBezTo>
                <a:cubicBezTo>
                  <a:pt x="5638133" y="287976"/>
                  <a:pt x="5538513" y="299897"/>
                  <a:pt x="5427012" y="311272"/>
                </a:cubicBezTo>
                <a:cubicBezTo>
                  <a:pt x="5345554" y="319953"/>
                  <a:pt x="5243942" y="330268"/>
                  <a:pt x="5147818" y="322112"/>
                </a:cubicBezTo>
                <a:cubicBezTo>
                  <a:pt x="5118835" y="319462"/>
                  <a:pt x="5090027" y="315925"/>
                  <a:pt x="5060854" y="311882"/>
                </a:cubicBezTo>
                <a:cubicBezTo>
                  <a:pt x="5021780" y="306636"/>
                  <a:pt x="4983964" y="301993"/>
                  <a:pt x="4945989" y="300516"/>
                </a:cubicBezTo>
                <a:cubicBezTo>
                  <a:pt x="5093776" y="343728"/>
                  <a:pt x="5255799" y="359063"/>
                  <a:pt x="5410479" y="348434"/>
                </a:cubicBezTo>
                <a:cubicBezTo>
                  <a:pt x="5535307" y="339607"/>
                  <a:pt x="5683741" y="304513"/>
                  <a:pt x="5805386" y="239240"/>
                </a:cubicBezTo>
                <a:close/>
                <a:moveTo>
                  <a:pt x="5905192" y="163079"/>
                </a:moveTo>
                <a:cubicBezTo>
                  <a:pt x="5892074" y="166484"/>
                  <a:pt x="5879136" y="168997"/>
                  <a:pt x="5865655" y="171901"/>
                </a:cubicBezTo>
                <a:cubicBezTo>
                  <a:pt x="5671371" y="212758"/>
                  <a:pt x="5464843" y="252569"/>
                  <a:pt x="5259740" y="257013"/>
                </a:cubicBezTo>
                <a:cubicBezTo>
                  <a:pt x="5242649" y="257191"/>
                  <a:pt x="5225558" y="257369"/>
                  <a:pt x="5208466" y="257550"/>
                </a:cubicBezTo>
                <a:cubicBezTo>
                  <a:pt x="5132177" y="258666"/>
                  <a:pt x="5054091" y="259560"/>
                  <a:pt x="4980204" y="271903"/>
                </a:cubicBezTo>
                <a:cubicBezTo>
                  <a:pt x="5009725" y="274165"/>
                  <a:pt x="5038894" y="278201"/>
                  <a:pt x="5068068" y="282244"/>
                </a:cubicBezTo>
                <a:cubicBezTo>
                  <a:pt x="5096338" y="286164"/>
                  <a:pt x="5124608" y="290090"/>
                  <a:pt x="5153231" y="292240"/>
                </a:cubicBezTo>
                <a:cubicBezTo>
                  <a:pt x="5246661" y="300067"/>
                  <a:pt x="5346469" y="289533"/>
                  <a:pt x="5426491" y="281128"/>
                </a:cubicBezTo>
                <a:cubicBezTo>
                  <a:pt x="5536189" y="269536"/>
                  <a:pt x="5634727" y="258390"/>
                  <a:pt x="5731212" y="231951"/>
                </a:cubicBezTo>
                <a:cubicBezTo>
                  <a:pt x="5794995" y="214721"/>
                  <a:pt x="5853525" y="191373"/>
                  <a:pt x="5905192" y="163079"/>
                </a:cubicBezTo>
                <a:close/>
                <a:moveTo>
                  <a:pt x="5944437" y="113829"/>
                </a:moveTo>
                <a:cubicBezTo>
                  <a:pt x="5917256" y="119186"/>
                  <a:pt x="5863594" y="140199"/>
                  <a:pt x="5825032" y="146405"/>
                </a:cubicBezTo>
                <a:cubicBezTo>
                  <a:pt x="5539893" y="189777"/>
                  <a:pt x="5237140" y="170377"/>
                  <a:pt x="4955599" y="247008"/>
                </a:cubicBezTo>
                <a:cubicBezTo>
                  <a:pt x="5038637" y="230314"/>
                  <a:pt x="5125543" y="229138"/>
                  <a:pt x="5210104" y="228123"/>
                </a:cubicBezTo>
                <a:cubicBezTo>
                  <a:pt x="5227195" y="227945"/>
                  <a:pt x="5244285" y="227765"/>
                  <a:pt x="5261015" y="227087"/>
                </a:cubicBezTo>
                <a:cubicBezTo>
                  <a:pt x="5463242" y="223204"/>
                  <a:pt x="5667966" y="183171"/>
                  <a:pt x="5861181" y="143093"/>
                </a:cubicBezTo>
                <a:cubicBezTo>
                  <a:pt x="5895331" y="135893"/>
                  <a:pt x="5928215" y="128080"/>
                  <a:pt x="5961252" y="114820"/>
                </a:cubicBezTo>
                <a:cubicBezTo>
                  <a:pt x="5959615" y="111998"/>
                  <a:pt x="5953497" y="112044"/>
                  <a:pt x="5944437" y="113829"/>
                </a:cubicBezTo>
                <a:close/>
                <a:moveTo>
                  <a:pt x="9095810" y="0"/>
                </a:moveTo>
                <a:lnTo>
                  <a:pt x="9215999" y="0"/>
                </a:lnTo>
                <a:lnTo>
                  <a:pt x="9250991" y="17650"/>
                </a:lnTo>
                <a:cubicBezTo>
                  <a:pt x="9345825" y="54329"/>
                  <a:pt x="9448424" y="64330"/>
                  <a:pt x="9551793" y="69947"/>
                </a:cubicBezTo>
                <a:cubicBezTo>
                  <a:pt x="9773323" y="81971"/>
                  <a:pt x="9993517" y="56091"/>
                  <a:pt x="10211701" y="15192"/>
                </a:cubicBezTo>
                <a:cubicBezTo>
                  <a:pt x="10030564" y="37013"/>
                  <a:pt x="9847820" y="45912"/>
                  <a:pt x="9665014" y="41266"/>
                </a:cubicBezTo>
                <a:cubicBezTo>
                  <a:pt x="9560295" y="38460"/>
                  <a:pt x="9467175" y="31066"/>
                  <a:pt x="9382567" y="18583"/>
                </a:cubicBezTo>
                <a:lnTo>
                  <a:pt x="9283159" y="0"/>
                </a:lnTo>
                <a:lnTo>
                  <a:pt x="9469266" y="0"/>
                </a:lnTo>
                <a:lnTo>
                  <a:pt x="9504117" y="4274"/>
                </a:lnTo>
                <a:cubicBezTo>
                  <a:pt x="9555272" y="8689"/>
                  <a:pt x="9609472" y="11637"/>
                  <a:pt x="9667223" y="13232"/>
                </a:cubicBezTo>
                <a:cubicBezTo>
                  <a:pt x="9740740" y="15225"/>
                  <a:pt x="9814266" y="15008"/>
                  <a:pt x="9887703" y="12601"/>
                </a:cubicBezTo>
                <a:lnTo>
                  <a:pt x="10088930" y="0"/>
                </a:lnTo>
                <a:lnTo>
                  <a:pt x="10544171" y="0"/>
                </a:lnTo>
                <a:lnTo>
                  <a:pt x="10392396" y="36772"/>
                </a:lnTo>
                <a:cubicBezTo>
                  <a:pt x="10070832" y="110795"/>
                  <a:pt x="9739873" y="167441"/>
                  <a:pt x="9413803" y="131277"/>
                </a:cubicBezTo>
                <a:cubicBezTo>
                  <a:pt x="9315472" y="120226"/>
                  <a:pt x="9243539" y="84460"/>
                  <a:pt x="9174626" y="44983"/>
                </a:cubicBezTo>
                <a:close/>
                <a:moveTo>
                  <a:pt x="8474998" y="0"/>
                </a:moveTo>
                <a:lnTo>
                  <a:pt x="8573502" y="0"/>
                </a:lnTo>
                <a:lnTo>
                  <a:pt x="8659539" y="117664"/>
                </a:lnTo>
                <a:cubicBezTo>
                  <a:pt x="8833725" y="341427"/>
                  <a:pt x="9029703" y="551148"/>
                  <a:pt x="9248507" y="743734"/>
                </a:cubicBezTo>
                <a:cubicBezTo>
                  <a:pt x="9268744" y="761313"/>
                  <a:pt x="9289217" y="778348"/>
                  <a:pt x="9309457" y="795932"/>
                </a:cubicBezTo>
                <a:cubicBezTo>
                  <a:pt x="9458210" y="686371"/>
                  <a:pt x="9607233" y="585288"/>
                  <a:pt x="9785496" y="530713"/>
                </a:cubicBezTo>
                <a:cubicBezTo>
                  <a:pt x="10009630" y="462073"/>
                  <a:pt x="10250992" y="434854"/>
                  <a:pt x="10482828" y="399738"/>
                </a:cubicBezTo>
                <a:cubicBezTo>
                  <a:pt x="10519933" y="394202"/>
                  <a:pt x="10478550" y="453937"/>
                  <a:pt x="10468382" y="461219"/>
                </a:cubicBezTo>
                <a:cubicBezTo>
                  <a:pt x="10161572" y="688641"/>
                  <a:pt x="9818370" y="924476"/>
                  <a:pt x="9430790" y="895589"/>
                </a:cubicBezTo>
                <a:cubicBezTo>
                  <a:pt x="9617112" y="1044003"/>
                  <a:pt x="9813963" y="1178199"/>
                  <a:pt x="10019780" y="1298815"/>
                </a:cubicBezTo>
                <a:cubicBezTo>
                  <a:pt x="10142151" y="1263712"/>
                  <a:pt x="10256792" y="1186061"/>
                  <a:pt x="10372218" y="1146081"/>
                </a:cubicBezTo>
                <a:cubicBezTo>
                  <a:pt x="10279439" y="901425"/>
                  <a:pt x="10751513" y="443317"/>
                  <a:pt x="10896429" y="310883"/>
                </a:cubicBezTo>
                <a:cubicBezTo>
                  <a:pt x="10907980" y="300321"/>
                  <a:pt x="10927341" y="295643"/>
                  <a:pt x="10919735" y="318176"/>
                </a:cubicBezTo>
                <a:cubicBezTo>
                  <a:pt x="10845552" y="531416"/>
                  <a:pt x="10769057" y="750112"/>
                  <a:pt x="10637064" y="935661"/>
                </a:cubicBezTo>
                <a:cubicBezTo>
                  <a:pt x="10618262" y="961821"/>
                  <a:pt x="10471373" y="1105010"/>
                  <a:pt x="10516995" y="1070245"/>
                </a:cubicBezTo>
                <a:cubicBezTo>
                  <a:pt x="10630585" y="984423"/>
                  <a:pt x="10740230" y="886628"/>
                  <a:pt x="10868835" y="815534"/>
                </a:cubicBezTo>
                <a:cubicBezTo>
                  <a:pt x="11133493" y="669415"/>
                  <a:pt x="11435682" y="612577"/>
                  <a:pt x="11704547" y="465665"/>
                </a:cubicBezTo>
                <a:cubicBezTo>
                  <a:pt x="11748194" y="441649"/>
                  <a:pt x="11962368" y="287033"/>
                  <a:pt x="12033562" y="350012"/>
                </a:cubicBezTo>
                <a:cubicBezTo>
                  <a:pt x="12042008" y="357446"/>
                  <a:pt x="12029170" y="377121"/>
                  <a:pt x="12025537" y="382666"/>
                </a:cubicBezTo>
                <a:cubicBezTo>
                  <a:pt x="11835636" y="694348"/>
                  <a:pt x="11402055" y="895784"/>
                  <a:pt x="11088649" y="1056676"/>
                </a:cubicBezTo>
                <a:cubicBezTo>
                  <a:pt x="10916755" y="1144851"/>
                  <a:pt x="10757473" y="1230645"/>
                  <a:pt x="10561600" y="1229477"/>
                </a:cubicBezTo>
                <a:cubicBezTo>
                  <a:pt x="10456897" y="1228927"/>
                  <a:pt x="10388434" y="1221837"/>
                  <a:pt x="10280797" y="1263181"/>
                </a:cubicBezTo>
                <a:cubicBezTo>
                  <a:pt x="10214114" y="1288380"/>
                  <a:pt x="10149765" y="1312641"/>
                  <a:pt x="10083376" y="1334114"/>
                </a:cubicBezTo>
                <a:cubicBezTo>
                  <a:pt x="10323674" y="1470609"/>
                  <a:pt x="10574467" y="1588379"/>
                  <a:pt x="10832582" y="1687356"/>
                </a:cubicBezTo>
                <a:cubicBezTo>
                  <a:pt x="10835145" y="1685866"/>
                  <a:pt x="10837160" y="1684144"/>
                  <a:pt x="10839263" y="1683743"/>
                </a:cubicBezTo>
                <a:cubicBezTo>
                  <a:pt x="11026680" y="1639479"/>
                  <a:pt x="11198523" y="1559010"/>
                  <a:pt x="11350910" y="1443899"/>
                </a:cubicBezTo>
                <a:cubicBezTo>
                  <a:pt x="11353302" y="1439761"/>
                  <a:pt x="11356166" y="1434532"/>
                  <a:pt x="11360346" y="1429225"/>
                </a:cubicBezTo>
                <a:cubicBezTo>
                  <a:pt x="11568454" y="1154547"/>
                  <a:pt x="11893126" y="995756"/>
                  <a:pt x="12167580" y="789523"/>
                </a:cubicBezTo>
                <a:lnTo>
                  <a:pt x="12192000" y="769876"/>
                </a:lnTo>
                <a:lnTo>
                  <a:pt x="12192000" y="802845"/>
                </a:lnTo>
                <a:lnTo>
                  <a:pt x="12173558" y="821317"/>
                </a:lnTo>
                <a:cubicBezTo>
                  <a:pt x="12156328" y="839775"/>
                  <a:pt x="12135859" y="862655"/>
                  <a:pt x="12117398" y="877374"/>
                </a:cubicBezTo>
                <a:cubicBezTo>
                  <a:pt x="11911342" y="1038644"/>
                  <a:pt x="11659100" y="1158472"/>
                  <a:pt x="11472926" y="1344259"/>
                </a:cubicBezTo>
                <a:cubicBezTo>
                  <a:pt x="11530856" y="1294104"/>
                  <a:pt x="11599815" y="1254410"/>
                  <a:pt x="11666978" y="1215889"/>
                </a:cubicBezTo>
                <a:cubicBezTo>
                  <a:pt x="11680568" y="1208123"/>
                  <a:pt x="11694155" y="1200357"/>
                  <a:pt x="11707200" y="1192361"/>
                </a:cubicBezTo>
                <a:cubicBezTo>
                  <a:pt x="11867081" y="1099094"/>
                  <a:pt x="12010478" y="976320"/>
                  <a:pt x="12144637" y="858646"/>
                </a:cubicBezTo>
                <a:lnTo>
                  <a:pt x="12192000" y="810414"/>
                </a:lnTo>
                <a:lnTo>
                  <a:pt x="12192000" y="916439"/>
                </a:lnTo>
                <a:lnTo>
                  <a:pt x="12150630" y="982925"/>
                </a:lnTo>
                <a:cubicBezTo>
                  <a:pt x="11972246" y="1237618"/>
                  <a:pt x="11719654" y="1416530"/>
                  <a:pt x="11389484" y="1469889"/>
                </a:cubicBezTo>
                <a:cubicBezTo>
                  <a:pt x="11249700" y="1582602"/>
                  <a:pt x="11093517" y="1667134"/>
                  <a:pt x="10923736" y="1721439"/>
                </a:cubicBezTo>
                <a:cubicBezTo>
                  <a:pt x="10979487" y="1741826"/>
                  <a:pt x="11035469" y="1761662"/>
                  <a:pt x="11091913" y="1780406"/>
                </a:cubicBezTo>
                <a:cubicBezTo>
                  <a:pt x="11318237" y="1855623"/>
                  <a:pt x="11544464" y="1908264"/>
                  <a:pt x="11771238" y="1944400"/>
                </a:cubicBezTo>
                <a:cubicBezTo>
                  <a:pt x="11775181" y="1939634"/>
                  <a:pt x="11778904" y="1935410"/>
                  <a:pt x="11783166" y="1931422"/>
                </a:cubicBezTo>
                <a:cubicBezTo>
                  <a:pt x="11885723" y="1797152"/>
                  <a:pt x="11990570" y="1669642"/>
                  <a:pt x="12131988" y="1574357"/>
                </a:cubicBezTo>
                <a:lnTo>
                  <a:pt x="12192000" y="1537429"/>
                </a:lnTo>
                <a:lnTo>
                  <a:pt x="12192000" y="1589108"/>
                </a:lnTo>
                <a:lnTo>
                  <a:pt x="12112105" y="1640352"/>
                </a:lnTo>
                <a:cubicBezTo>
                  <a:pt x="12011319" y="1713959"/>
                  <a:pt x="11928638" y="1801479"/>
                  <a:pt x="11849203" y="1900149"/>
                </a:cubicBezTo>
                <a:cubicBezTo>
                  <a:pt x="11883038" y="1876488"/>
                  <a:pt x="11915071" y="1849494"/>
                  <a:pt x="11946326" y="1822808"/>
                </a:cubicBezTo>
                <a:cubicBezTo>
                  <a:pt x="11980834" y="1792997"/>
                  <a:pt x="12017130" y="1762011"/>
                  <a:pt x="12055863" y="1735914"/>
                </a:cubicBezTo>
                <a:cubicBezTo>
                  <a:pt x="12086678" y="1714840"/>
                  <a:pt x="12119524" y="1696556"/>
                  <a:pt x="12150816" y="1678902"/>
                </a:cubicBezTo>
                <a:lnTo>
                  <a:pt x="12192000" y="1655121"/>
                </a:lnTo>
                <a:lnTo>
                  <a:pt x="12192000" y="1686869"/>
                </a:lnTo>
                <a:lnTo>
                  <a:pt x="12163772" y="1703058"/>
                </a:lnTo>
                <a:cubicBezTo>
                  <a:pt x="12132704" y="1720165"/>
                  <a:pt x="12100405" y="1738677"/>
                  <a:pt x="12070597" y="1758893"/>
                </a:cubicBezTo>
                <a:cubicBezTo>
                  <a:pt x="12033422" y="1784357"/>
                  <a:pt x="11997904" y="1815035"/>
                  <a:pt x="11963621" y="1844299"/>
                </a:cubicBezTo>
                <a:cubicBezTo>
                  <a:pt x="11938421" y="1865816"/>
                  <a:pt x="11913214" y="1887338"/>
                  <a:pt x="11886604" y="1907617"/>
                </a:cubicBezTo>
                <a:cubicBezTo>
                  <a:pt x="11977116" y="1884856"/>
                  <a:pt x="12067233" y="1841647"/>
                  <a:pt x="12153575" y="1786372"/>
                </a:cubicBezTo>
                <a:lnTo>
                  <a:pt x="12192000" y="1759693"/>
                </a:lnTo>
                <a:lnTo>
                  <a:pt x="12192000" y="1809459"/>
                </a:lnTo>
                <a:lnTo>
                  <a:pt x="12121362" y="1857561"/>
                </a:lnTo>
                <a:cubicBezTo>
                  <a:pt x="12048187" y="1902591"/>
                  <a:pt x="11972544" y="1939172"/>
                  <a:pt x="11895949" y="1963079"/>
                </a:cubicBezTo>
                <a:lnTo>
                  <a:pt x="12192000" y="1990579"/>
                </a:lnTo>
                <a:lnTo>
                  <a:pt x="12192000" y="2065582"/>
                </a:lnTo>
                <a:lnTo>
                  <a:pt x="12153918" y="2063926"/>
                </a:lnTo>
                <a:lnTo>
                  <a:pt x="12192000" y="2085104"/>
                </a:lnTo>
                <a:lnTo>
                  <a:pt x="12192000" y="2178471"/>
                </a:lnTo>
                <a:lnTo>
                  <a:pt x="12085355" y="2122457"/>
                </a:lnTo>
                <a:lnTo>
                  <a:pt x="12192000" y="2196158"/>
                </a:lnTo>
                <a:lnTo>
                  <a:pt x="12192000" y="2230374"/>
                </a:lnTo>
                <a:lnTo>
                  <a:pt x="12041237" y="2126309"/>
                </a:lnTo>
                <a:cubicBezTo>
                  <a:pt x="12076493" y="2177612"/>
                  <a:pt x="12124001" y="2222030"/>
                  <a:pt x="12174450" y="2262541"/>
                </a:cubicBezTo>
                <a:lnTo>
                  <a:pt x="12192000" y="2275857"/>
                </a:lnTo>
                <a:lnTo>
                  <a:pt x="12192000" y="2377131"/>
                </a:lnTo>
                <a:lnTo>
                  <a:pt x="12155801" y="2349925"/>
                </a:lnTo>
                <a:cubicBezTo>
                  <a:pt x="12047062" y="2264619"/>
                  <a:pt x="11950704" y="2181979"/>
                  <a:pt x="11930164" y="2041945"/>
                </a:cubicBezTo>
                <a:cubicBezTo>
                  <a:pt x="11807338" y="2027929"/>
                  <a:pt x="11684723" y="2008847"/>
                  <a:pt x="11561767" y="1984479"/>
                </a:cubicBezTo>
                <a:cubicBezTo>
                  <a:pt x="11829168" y="2318516"/>
                  <a:pt x="11916257" y="2737804"/>
                  <a:pt x="11987997" y="3153822"/>
                </a:cubicBezTo>
                <a:cubicBezTo>
                  <a:pt x="11991834" y="3176690"/>
                  <a:pt x="11945766" y="3233800"/>
                  <a:pt x="11926558" y="3203134"/>
                </a:cubicBezTo>
                <a:cubicBezTo>
                  <a:pt x="11688637" y="2826855"/>
                  <a:pt x="11343207" y="2452063"/>
                  <a:pt x="11440430" y="1973028"/>
                </a:cubicBezTo>
                <a:cubicBezTo>
                  <a:pt x="11441503" y="1968973"/>
                  <a:pt x="11443583" y="1964061"/>
                  <a:pt x="11446754" y="1959605"/>
                </a:cubicBezTo>
                <a:cubicBezTo>
                  <a:pt x="11314670" y="1929437"/>
                  <a:pt x="11182797" y="1894208"/>
                  <a:pt x="11050651" y="1850495"/>
                </a:cubicBezTo>
                <a:cubicBezTo>
                  <a:pt x="10825423" y="1775743"/>
                  <a:pt x="10604642" y="1687421"/>
                  <a:pt x="10389960" y="1586232"/>
                </a:cubicBezTo>
                <a:cubicBezTo>
                  <a:pt x="10423849" y="1697796"/>
                  <a:pt x="10481699" y="1805979"/>
                  <a:pt x="10500699" y="1913175"/>
                </a:cubicBezTo>
                <a:cubicBezTo>
                  <a:pt x="10502971" y="1915419"/>
                  <a:pt x="10505550" y="1918445"/>
                  <a:pt x="10507814" y="1920694"/>
                </a:cubicBezTo>
                <a:cubicBezTo>
                  <a:pt x="10511536" y="1916469"/>
                  <a:pt x="10515800" y="1912482"/>
                  <a:pt x="10518908" y="1911226"/>
                </a:cubicBezTo>
                <a:cubicBezTo>
                  <a:pt x="10803133" y="1788841"/>
                  <a:pt x="11118572" y="2264893"/>
                  <a:pt x="11258935" y="2442781"/>
                </a:cubicBezTo>
                <a:cubicBezTo>
                  <a:pt x="11271929" y="2459223"/>
                  <a:pt x="11230610" y="2515770"/>
                  <a:pt x="11211663" y="2510325"/>
                </a:cubicBezTo>
                <a:cubicBezTo>
                  <a:pt x="10952813" y="2437432"/>
                  <a:pt x="10754880" y="2286035"/>
                  <a:pt x="10571295" y="2105302"/>
                </a:cubicBezTo>
                <a:cubicBezTo>
                  <a:pt x="10593939" y="2333141"/>
                  <a:pt x="10477445" y="2625036"/>
                  <a:pt x="10435737" y="2805672"/>
                </a:cubicBezTo>
                <a:cubicBezTo>
                  <a:pt x="10398299" y="2965580"/>
                  <a:pt x="10359478" y="3078554"/>
                  <a:pt x="10206831" y="3151701"/>
                </a:cubicBezTo>
                <a:cubicBezTo>
                  <a:pt x="10193935" y="3157832"/>
                  <a:pt x="10194572" y="3142650"/>
                  <a:pt x="10196482" y="3135084"/>
                </a:cubicBezTo>
                <a:cubicBezTo>
                  <a:pt x="10274073" y="2811909"/>
                  <a:pt x="10304290" y="2478979"/>
                  <a:pt x="10381882" y="2155807"/>
                </a:cubicBezTo>
                <a:cubicBezTo>
                  <a:pt x="10395105" y="2100241"/>
                  <a:pt x="10437104" y="2020803"/>
                  <a:pt x="10439260" y="1962486"/>
                </a:cubicBezTo>
                <a:cubicBezTo>
                  <a:pt x="10439491" y="1961942"/>
                  <a:pt x="10439175" y="1961166"/>
                  <a:pt x="10439409" y="1960615"/>
                </a:cubicBezTo>
                <a:cubicBezTo>
                  <a:pt x="10439475" y="1957427"/>
                  <a:pt x="10440085" y="1954468"/>
                  <a:pt x="10439915" y="1951821"/>
                </a:cubicBezTo>
                <a:cubicBezTo>
                  <a:pt x="10433959" y="1836632"/>
                  <a:pt x="10332627" y="1683636"/>
                  <a:pt x="10314241" y="1556749"/>
                </a:cubicBezTo>
                <a:cubicBezTo>
                  <a:pt x="10313847" y="1554649"/>
                  <a:pt x="10314451" y="1551688"/>
                  <a:pt x="10315061" y="1548729"/>
                </a:cubicBezTo>
                <a:cubicBezTo>
                  <a:pt x="10038413" y="1412938"/>
                  <a:pt x="9774128" y="1254043"/>
                  <a:pt x="9526158" y="1071804"/>
                </a:cubicBezTo>
                <a:cubicBezTo>
                  <a:pt x="9586547" y="1245450"/>
                  <a:pt x="9699054" y="1407035"/>
                  <a:pt x="9758689" y="1585512"/>
                </a:cubicBezTo>
                <a:cubicBezTo>
                  <a:pt x="9851296" y="1860991"/>
                  <a:pt x="9909066" y="2144264"/>
                  <a:pt x="9941392" y="2432858"/>
                </a:cubicBezTo>
                <a:cubicBezTo>
                  <a:pt x="9942776" y="2446319"/>
                  <a:pt x="9898852" y="2512059"/>
                  <a:pt x="9887724" y="2495762"/>
                </a:cubicBezTo>
                <a:cubicBezTo>
                  <a:pt x="9758830" y="2305989"/>
                  <a:pt x="9675953" y="2083557"/>
                  <a:pt x="9587446" y="1872898"/>
                </a:cubicBezTo>
                <a:cubicBezTo>
                  <a:pt x="9504836" y="1675682"/>
                  <a:pt x="9450239" y="1492905"/>
                  <a:pt x="9462810" y="1288346"/>
                </a:cubicBezTo>
                <a:cubicBezTo>
                  <a:pt x="9416080" y="1372857"/>
                  <a:pt x="9368030" y="1457457"/>
                  <a:pt x="9318575" y="1540820"/>
                </a:cubicBezTo>
                <a:cubicBezTo>
                  <a:pt x="9284037" y="1599587"/>
                  <a:pt x="9257140" y="1661598"/>
                  <a:pt x="9191090" y="1688355"/>
                </a:cubicBezTo>
                <a:cubicBezTo>
                  <a:pt x="9186426" y="1690241"/>
                  <a:pt x="9179411" y="1688563"/>
                  <a:pt x="9177757" y="1683354"/>
                </a:cubicBezTo>
                <a:cubicBezTo>
                  <a:pt x="9143528" y="1583238"/>
                  <a:pt x="9220115" y="1420588"/>
                  <a:pt x="9274865" y="1336896"/>
                </a:cubicBezTo>
                <a:cubicBezTo>
                  <a:pt x="9324504" y="1260695"/>
                  <a:pt x="9393212" y="1200294"/>
                  <a:pt x="9478649" y="1173376"/>
                </a:cubicBezTo>
                <a:cubicBezTo>
                  <a:pt x="9479343" y="1171736"/>
                  <a:pt x="9480811" y="1169782"/>
                  <a:pt x="9482281" y="1167830"/>
                </a:cubicBezTo>
                <a:cubicBezTo>
                  <a:pt x="9463542" y="1119335"/>
                  <a:pt x="9448141" y="1069035"/>
                  <a:pt x="9438637" y="1015438"/>
                </a:cubicBezTo>
                <a:cubicBezTo>
                  <a:pt x="9438473" y="1012795"/>
                  <a:pt x="9438847" y="1010377"/>
                  <a:pt x="9439458" y="1007420"/>
                </a:cubicBezTo>
                <a:cubicBezTo>
                  <a:pt x="9356819" y="944106"/>
                  <a:pt x="9275563" y="877509"/>
                  <a:pt x="9197105" y="808882"/>
                </a:cubicBezTo>
                <a:cubicBezTo>
                  <a:pt x="9119732" y="740719"/>
                  <a:pt x="9045390" y="669969"/>
                  <a:pt x="8973607" y="597733"/>
                </a:cubicBezTo>
                <a:cubicBezTo>
                  <a:pt x="9117865" y="988437"/>
                  <a:pt x="9115639" y="1402749"/>
                  <a:pt x="8967512" y="1795211"/>
                </a:cubicBezTo>
                <a:cubicBezTo>
                  <a:pt x="8964595" y="1803635"/>
                  <a:pt x="8922055" y="1866099"/>
                  <a:pt x="8912526" y="1841464"/>
                </a:cubicBezTo>
                <a:cubicBezTo>
                  <a:pt x="8756044" y="1433999"/>
                  <a:pt x="8647107" y="967467"/>
                  <a:pt x="8893391" y="572788"/>
                </a:cubicBezTo>
                <a:cubicBezTo>
                  <a:pt x="8896018" y="568101"/>
                  <a:pt x="8899507" y="564428"/>
                  <a:pt x="8902990" y="560750"/>
                </a:cubicBezTo>
                <a:cubicBezTo>
                  <a:pt x="8907633" y="554349"/>
                  <a:pt x="8913596" y="547863"/>
                  <a:pt x="8919102" y="542471"/>
                </a:cubicBezTo>
                <a:cubicBezTo>
                  <a:pt x="8828814" y="448553"/>
                  <a:pt x="8743025" y="351231"/>
                  <a:pt x="8661728" y="250903"/>
                </a:cubicBezTo>
                <a:close/>
                <a:moveTo>
                  <a:pt x="8357758" y="0"/>
                </a:moveTo>
                <a:lnTo>
                  <a:pt x="8405492" y="0"/>
                </a:lnTo>
                <a:lnTo>
                  <a:pt x="8392083" y="30495"/>
                </a:lnTo>
                <a:cubicBezTo>
                  <a:pt x="8354166" y="121698"/>
                  <a:pt x="8324318" y="217584"/>
                  <a:pt x="8339888" y="306259"/>
                </a:cubicBezTo>
                <a:cubicBezTo>
                  <a:pt x="8364400" y="446040"/>
                  <a:pt x="8455049" y="577127"/>
                  <a:pt x="8473847" y="727373"/>
                </a:cubicBezTo>
                <a:cubicBezTo>
                  <a:pt x="8510300" y="1013846"/>
                  <a:pt x="8488635" y="1326579"/>
                  <a:pt x="8454081" y="1611960"/>
                </a:cubicBezTo>
                <a:cubicBezTo>
                  <a:pt x="8452268" y="1625361"/>
                  <a:pt x="8409518" y="1692886"/>
                  <a:pt x="8396000" y="1663986"/>
                </a:cubicBezTo>
                <a:cubicBezTo>
                  <a:pt x="8190763" y="1233305"/>
                  <a:pt x="8063839" y="818387"/>
                  <a:pt x="8238881" y="368438"/>
                </a:cubicBezTo>
                <a:lnTo>
                  <a:pt x="7668140" y="942511"/>
                </a:lnTo>
                <a:cubicBezTo>
                  <a:pt x="7658137" y="952438"/>
                  <a:pt x="7629107" y="972341"/>
                  <a:pt x="7637853" y="942567"/>
                </a:cubicBezTo>
                <a:cubicBezTo>
                  <a:pt x="7690270" y="771614"/>
                  <a:pt x="7793861" y="624255"/>
                  <a:pt x="7909649" y="489150"/>
                </a:cubicBezTo>
                <a:cubicBezTo>
                  <a:pt x="8010566" y="370919"/>
                  <a:pt x="8112174" y="322520"/>
                  <a:pt x="8256182" y="301724"/>
                </a:cubicBezTo>
                <a:cubicBezTo>
                  <a:pt x="8255907" y="293239"/>
                  <a:pt x="8255408" y="285302"/>
                  <a:pt x="8255912" y="276498"/>
                </a:cubicBezTo>
                <a:cubicBezTo>
                  <a:pt x="8260651" y="221208"/>
                  <a:pt x="8285427" y="155085"/>
                  <a:pt x="8315225" y="89075"/>
                </a:cubicBezTo>
                <a:close/>
                <a:moveTo>
                  <a:pt x="7497388" y="0"/>
                </a:moveTo>
                <a:lnTo>
                  <a:pt x="7560921" y="0"/>
                </a:lnTo>
                <a:lnTo>
                  <a:pt x="7546742" y="68966"/>
                </a:lnTo>
                <a:cubicBezTo>
                  <a:pt x="7513334" y="225436"/>
                  <a:pt x="7494394" y="379659"/>
                  <a:pt x="7488853" y="535687"/>
                </a:cubicBezTo>
                <a:lnTo>
                  <a:pt x="7529509" y="380358"/>
                </a:lnTo>
                <a:cubicBezTo>
                  <a:pt x="7546426" y="316055"/>
                  <a:pt x="7563725" y="249346"/>
                  <a:pt x="7585939" y="184712"/>
                </a:cubicBezTo>
                <a:cubicBezTo>
                  <a:pt x="7597162" y="152119"/>
                  <a:pt x="7609478" y="119997"/>
                  <a:pt x="7621792" y="87864"/>
                </a:cubicBezTo>
                <a:lnTo>
                  <a:pt x="7654204" y="0"/>
                </a:lnTo>
                <a:lnTo>
                  <a:pt x="7683986" y="0"/>
                </a:lnTo>
                <a:lnTo>
                  <a:pt x="7647914" y="97640"/>
                </a:lnTo>
                <a:cubicBezTo>
                  <a:pt x="7635833" y="129221"/>
                  <a:pt x="7623516" y="161350"/>
                  <a:pt x="7612524" y="193392"/>
                </a:cubicBezTo>
                <a:cubicBezTo>
                  <a:pt x="7590775" y="256933"/>
                  <a:pt x="7573702" y="323103"/>
                  <a:pt x="7557013" y="386853"/>
                </a:cubicBezTo>
                <a:lnTo>
                  <a:pt x="7517286" y="539999"/>
                </a:lnTo>
                <a:cubicBezTo>
                  <a:pt x="7579804" y="409054"/>
                  <a:pt x="7648790" y="283748"/>
                  <a:pt x="7704204" y="152292"/>
                </a:cubicBezTo>
                <a:lnTo>
                  <a:pt x="7756975" y="0"/>
                </a:lnTo>
                <a:lnTo>
                  <a:pt x="7837329" y="0"/>
                </a:lnTo>
                <a:lnTo>
                  <a:pt x="7821760" y="65656"/>
                </a:lnTo>
                <a:cubicBezTo>
                  <a:pt x="7739780" y="311007"/>
                  <a:pt x="7576279" y="519263"/>
                  <a:pt x="7488925" y="763628"/>
                </a:cubicBezTo>
                <a:cubicBezTo>
                  <a:pt x="7478308" y="793254"/>
                  <a:pt x="7422482" y="826275"/>
                  <a:pt x="7419999" y="774360"/>
                </a:cubicBezTo>
                <a:cubicBezTo>
                  <a:pt x="7407159" y="524115"/>
                  <a:pt x="7434412" y="279259"/>
                  <a:pt x="7487820" y="37416"/>
                </a:cubicBezTo>
                <a:close/>
                <a:moveTo>
                  <a:pt x="3882765" y="0"/>
                </a:moveTo>
                <a:lnTo>
                  <a:pt x="3995099" y="0"/>
                </a:lnTo>
                <a:lnTo>
                  <a:pt x="4163818" y="234104"/>
                </a:lnTo>
                <a:cubicBezTo>
                  <a:pt x="4167056" y="234046"/>
                  <a:pt x="4169933" y="233486"/>
                  <a:pt x="4172099" y="234207"/>
                </a:cubicBezTo>
                <a:cubicBezTo>
                  <a:pt x="4370329" y="290447"/>
                  <a:pt x="4575890" y="304753"/>
                  <a:pt x="4784282" y="276561"/>
                </a:cubicBezTo>
                <a:cubicBezTo>
                  <a:pt x="4788943" y="273941"/>
                  <a:pt x="4794689" y="270546"/>
                  <a:pt x="4801687" y="267764"/>
                </a:cubicBezTo>
                <a:cubicBezTo>
                  <a:pt x="5207052" y="98325"/>
                  <a:pt x="5661672" y="149587"/>
                  <a:pt x="6082788" y="64119"/>
                </a:cubicBezTo>
                <a:cubicBezTo>
                  <a:pt x="6097705" y="60940"/>
                  <a:pt x="6122565" y="65809"/>
                  <a:pt x="6099442" y="82568"/>
                </a:cubicBezTo>
                <a:cubicBezTo>
                  <a:pt x="5702970" y="366122"/>
                  <a:pt x="5250177" y="483706"/>
                  <a:pt x="4804137" y="320931"/>
                </a:cubicBezTo>
                <a:cubicBezTo>
                  <a:pt x="4608728" y="353445"/>
                  <a:pt x="4415104" y="351091"/>
                  <a:pt x="4227047" y="313415"/>
                </a:cubicBezTo>
                <a:cubicBezTo>
                  <a:pt x="4265992" y="361495"/>
                  <a:pt x="4305481" y="409180"/>
                  <a:pt x="4346041" y="456086"/>
                </a:cubicBezTo>
                <a:cubicBezTo>
                  <a:pt x="4508645" y="644218"/>
                  <a:pt x="4684629" y="811207"/>
                  <a:pt x="4870967" y="963061"/>
                </a:cubicBezTo>
                <a:cubicBezTo>
                  <a:pt x="4877428" y="960662"/>
                  <a:pt x="4883360" y="958653"/>
                  <a:pt x="4889647" y="957147"/>
                </a:cubicBezTo>
                <a:cubicBezTo>
                  <a:pt x="5063790" y="885104"/>
                  <a:pt x="5235998" y="820573"/>
                  <a:pt x="5422504" y="805191"/>
                </a:cubicBezTo>
                <a:cubicBezTo>
                  <a:pt x="5643719" y="786779"/>
                  <a:pt x="5869113" y="808075"/>
                  <a:pt x="6087656" y="826703"/>
                </a:cubicBezTo>
                <a:cubicBezTo>
                  <a:pt x="6118977" y="829180"/>
                  <a:pt x="6064821" y="863092"/>
                  <a:pt x="6058717" y="865992"/>
                </a:cubicBezTo>
                <a:cubicBezTo>
                  <a:pt x="5757093" y="988464"/>
                  <a:pt x="5312094" y="1115658"/>
                  <a:pt x="4974153" y="1045456"/>
                </a:cubicBezTo>
                <a:cubicBezTo>
                  <a:pt x="5180499" y="1203411"/>
                  <a:pt x="5398986" y="1344171"/>
                  <a:pt x="5627835" y="1472077"/>
                </a:cubicBezTo>
                <a:cubicBezTo>
                  <a:pt x="5628372" y="1471688"/>
                  <a:pt x="5629279" y="1471800"/>
                  <a:pt x="5629817" y="1471412"/>
                </a:cubicBezTo>
                <a:cubicBezTo>
                  <a:pt x="5631249" y="1471132"/>
                  <a:pt x="5633225" y="1470462"/>
                  <a:pt x="5634124" y="1470572"/>
                </a:cubicBezTo>
                <a:cubicBezTo>
                  <a:pt x="5647257" y="1469448"/>
                  <a:pt x="5751167" y="1386498"/>
                  <a:pt x="5755832" y="1383886"/>
                </a:cubicBezTo>
                <a:cubicBezTo>
                  <a:pt x="5837996" y="1338827"/>
                  <a:pt x="5925989" y="1306339"/>
                  <a:pt x="6014186" y="1279799"/>
                </a:cubicBezTo>
                <a:cubicBezTo>
                  <a:pt x="6310230" y="1190367"/>
                  <a:pt x="6608567" y="1157268"/>
                  <a:pt x="6901619" y="1047874"/>
                </a:cubicBezTo>
                <a:cubicBezTo>
                  <a:pt x="6921553" y="1040293"/>
                  <a:pt x="6976591" y="1037028"/>
                  <a:pt x="6931566" y="1062034"/>
                </a:cubicBezTo>
                <a:cubicBezTo>
                  <a:pt x="6610108" y="1243134"/>
                  <a:pt x="6183662" y="1573592"/>
                  <a:pt x="5790982" y="1561380"/>
                </a:cubicBezTo>
                <a:cubicBezTo>
                  <a:pt x="5920545" y="1629240"/>
                  <a:pt x="6053507" y="1693876"/>
                  <a:pt x="6188971" y="1755168"/>
                </a:cubicBezTo>
                <a:cubicBezTo>
                  <a:pt x="6193458" y="1753446"/>
                  <a:pt x="6198307" y="1752214"/>
                  <a:pt x="6202446" y="1752268"/>
                </a:cubicBezTo>
                <a:cubicBezTo>
                  <a:pt x="6504288" y="1570118"/>
                  <a:pt x="6833930" y="1471594"/>
                  <a:pt x="7179560" y="1467551"/>
                </a:cubicBezTo>
                <a:cubicBezTo>
                  <a:pt x="7221126" y="1467186"/>
                  <a:pt x="7172003" y="1501258"/>
                  <a:pt x="7158730" y="1507835"/>
                </a:cubicBezTo>
                <a:cubicBezTo>
                  <a:pt x="6888412" y="1630502"/>
                  <a:pt x="6618589" y="1809287"/>
                  <a:pt x="6326959" y="1817686"/>
                </a:cubicBezTo>
                <a:cubicBezTo>
                  <a:pt x="6396578" y="1848113"/>
                  <a:pt x="6466739" y="1878148"/>
                  <a:pt x="6537433" y="1907790"/>
                </a:cubicBezTo>
                <a:cubicBezTo>
                  <a:pt x="6542473" y="1907949"/>
                  <a:pt x="6546435" y="1908891"/>
                  <a:pt x="6550221" y="1910729"/>
                </a:cubicBezTo>
                <a:cubicBezTo>
                  <a:pt x="6742694" y="1932993"/>
                  <a:pt x="6849771" y="2068278"/>
                  <a:pt x="6964438" y="2209505"/>
                </a:cubicBezTo>
                <a:cubicBezTo>
                  <a:pt x="7113162" y="2393201"/>
                  <a:pt x="7266286" y="2592015"/>
                  <a:pt x="7367862" y="2806833"/>
                </a:cubicBezTo>
                <a:cubicBezTo>
                  <a:pt x="7371456" y="2814338"/>
                  <a:pt x="7369522" y="2821080"/>
                  <a:pt x="7364329" y="2826907"/>
                </a:cubicBezTo>
                <a:cubicBezTo>
                  <a:pt x="7348741" y="2844389"/>
                  <a:pt x="7303788" y="2853651"/>
                  <a:pt x="7290545" y="2850663"/>
                </a:cubicBezTo>
                <a:cubicBezTo>
                  <a:pt x="6859896" y="2738539"/>
                  <a:pt x="6609607" y="2342306"/>
                  <a:pt x="6472036" y="1959003"/>
                </a:cubicBezTo>
                <a:cubicBezTo>
                  <a:pt x="6239391" y="1862081"/>
                  <a:pt x="6011946" y="1759868"/>
                  <a:pt x="5792897" y="1647747"/>
                </a:cubicBezTo>
                <a:cubicBezTo>
                  <a:pt x="5817125" y="1702679"/>
                  <a:pt x="5838127" y="1759942"/>
                  <a:pt x="5842751" y="1816112"/>
                </a:cubicBezTo>
                <a:cubicBezTo>
                  <a:pt x="5844184" y="1815832"/>
                  <a:pt x="5846161" y="1815162"/>
                  <a:pt x="5847424" y="1815776"/>
                </a:cubicBezTo>
                <a:cubicBezTo>
                  <a:pt x="6140442" y="1830791"/>
                  <a:pt x="6291873" y="2115536"/>
                  <a:pt x="6399821" y="2344799"/>
                </a:cubicBezTo>
                <a:cubicBezTo>
                  <a:pt x="6413837" y="2374329"/>
                  <a:pt x="6342916" y="2402075"/>
                  <a:pt x="6323232" y="2389634"/>
                </a:cubicBezTo>
                <a:cubicBezTo>
                  <a:pt x="6177906" y="2301146"/>
                  <a:pt x="6052833" y="2198747"/>
                  <a:pt x="5942958" y="2077708"/>
                </a:cubicBezTo>
                <a:cubicBezTo>
                  <a:pt x="5949243" y="2174636"/>
                  <a:pt x="5937179" y="2273417"/>
                  <a:pt x="5921559" y="2378596"/>
                </a:cubicBezTo>
                <a:cubicBezTo>
                  <a:pt x="5888539" y="2593290"/>
                  <a:pt x="5878937" y="2813146"/>
                  <a:pt x="5817651" y="3023919"/>
                </a:cubicBezTo>
                <a:cubicBezTo>
                  <a:pt x="5810408" y="3049005"/>
                  <a:pt x="5741174" y="3089270"/>
                  <a:pt x="5729634" y="3051849"/>
                </a:cubicBezTo>
                <a:cubicBezTo>
                  <a:pt x="5657096" y="2815984"/>
                  <a:pt x="5581632" y="2571559"/>
                  <a:pt x="5611018" y="2316769"/>
                </a:cubicBezTo>
                <a:cubicBezTo>
                  <a:pt x="5622715" y="2217484"/>
                  <a:pt x="5656813" y="2135538"/>
                  <a:pt x="5687608" y="2039972"/>
                </a:cubicBezTo>
                <a:cubicBezTo>
                  <a:pt x="5744741" y="1859679"/>
                  <a:pt x="5733310" y="1742061"/>
                  <a:pt x="5657554" y="1576445"/>
                </a:cubicBezTo>
                <a:cubicBezTo>
                  <a:pt x="5483232" y="1483028"/>
                  <a:pt x="5313009" y="1382833"/>
                  <a:pt x="5150475" y="1274012"/>
                </a:cubicBezTo>
                <a:cubicBezTo>
                  <a:pt x="5326569" y="1559959"/>
                  <a:pt x="5457991" y="1838600"/>
                  <a:pt x="5349142" y="2204405"/>
                </a:cubicBezTo>
                <a:cubicBezTo>
                  <a:pt x="5342604" y="2225928"/>
                  <a:pt x="5273881" y="2261245"/>
                  <a:pt x="5262214" y="2233836"/>
                </a:cubicBezTo>
                <a:cubicBezTo>
                  <a:pt x="5160759" y="2006724"/>
                  <a:pt x="5064863" y="1777114"/>
                  <a:pt x="4981539" y="1542201"/>
                </a:cubicBezTo>
                <a:cubicBezTo>
                  <a:pt x="4932755" y="1405876"/>
                  <a:pt x="4893729" y="1278486"/>
                  <a:pt x="4958461" y="1136957"/>
                </a:cubicBezTo>
                <a:cubicBezTo>
                  <a:pt x="4854219" y="1059900"/>
                  <a:pt x="4753195" y="978221"/>
                  <a:pt x="4655015" y="891426"/>
                </a:cubicBezTo>
                <a:cubicBezTo>
                  <a:pt x="4700834" y="1342763"/>
                  <a:pt x="4530476" y="1779853"/>
                  <a:pt x="4348002" y="2205895"/>
                </a:cubicBezTo>
                <a:cubicBezTo>
                  <a:pt x="4337873" y="2229260"/>
                  <a:pt x="4261560" y="2258626"/>
                  <a:pt x="4262250" y="2219972"/>
                </a:cubicBezTo>
                <a:cubicBezTo>
                  <a:pt x="4268663" y="1744520"/>
                  <a:pt x="4175629" y="1214471"/>
                  <a:pt x="4550611" y="817540"/>
                </a:cubicBezTo>
                <a:cubicBezTo>
                  <a:pt x="4554014" y="814312"/>
                  <a:pt x="4558850" y="810804"/>
                  <a:pt x="4564418" y="808293"/>
                </a:cubicBezTo>
                <a:cubicBezTo>
                  <a:pt x="4461330" y="711325"/>
                  <a:pt x="4361455" y="609738"/>
                  <a:pt x="4266388" y="500083"/>
                </a:cubicBezTo>
                <a:cubicBezTo>
                  <a:pt x="4185451" y="406519"/>
                  <a:pt x="4107556" y="310364"/>
                  <a:pt x="4032842" y="211809"/>
                </a:cubicBezTo>
                <a:close/>
                <a:moveTo>
                  <a:pt x="3721337" y="0"/>
                </a:moveTo>
                <a:lnTo>
                  <a:pt x="3797544" y="0"/>
                </a:lnTo>
                <a:lnTo>
                  <a:pt x="3775734" y="95131"/>
                </a:lnTo>
                <a:cubicBezTo>
                  <a:pt x="3762598" y="156923"/>
                  <a:pt x="3748081" y="217234"/>
                  <a:pt x="3724807" y="272257"/>
                </a:cubicBezTo>
                <a:cubicBezTo>
                  <a:pt x="3725550" y="275539"/>
                  <a:pt x="3726109" y="279707"/>
                  <a:pt x="3726844" y="282988"/>
                </a:cubicBezTo>
                <a:cubicBezTo>
                  <a:pt x="3732776" y="280979"/>
                  <a:pt x="3739065" y="279475"/>
                  <a:pt x="3742664" y="279918"/>
                </a:cubicBezTo>
                <a:cubicBezTo>
                  <a:pt x="4076263" y="313585"/>
                  <a:pt x="4081377" y="922622"/>
                  <a:pt x="4103910" y="1161917"/>
                </a:cubicBezTo>
                <a:cubicBezTo>
                  <a:pt x="4106010" y="1184045"/>
                  <a:pt x="4034389" y="1215360"/>
                  <a:pt x="4020269" y="1200406"/>
                </a:cubicBezTo>
                <a:cubicBezTo>
                  <a:pt x="3826459" y="997506"/>
                  <a:pt x="3735339" y="752983"/>
                  <a:pt x="3674882" y="488524"/>
                </a:cubicBezTo>
                <a:cubicBezTo>
                  <a:pt x="3559684" y="713184"/>
                  <a:pt x="3278706" y="925237"/>
                  <a:pt x="3132682" y="1072284"/>
                </a:cubicBezTo>
                <a:cubicBezTo>
                  <a:pt x="3002939" y="1202191"/>
                  <a:pt x="2899935" y="1287527"/>
                  <a:pt x="2716346" y="1276376"/>
                </a:cubicBezTo>
                <a:cubicBezTo>
                  <a:pt x="2700863" y="1275390"/>
                  <a:pt x="2710506" y="1261536"/>
                  <a:pt x="2716772" y="1255462"/>
                </a:cubicBezTo>
                <a:cubicBezTo>
                  <a:pt x="2980750" y="993927"/>
                  <a:pt x="3207119" y="698608"/>
                  <a:pt x="3471096" y="437072"/>
                </a:cubicBezTo>
                <a:cubicBezTo>
                  <a:pt x="3516376" y="392044"/>
                  <a:pt x="3602281" y="339698"/>
                  <a:pt x="3639057" y="286334"/>
                </a:cubicBezTo>
                <a:cubicBezTo>
                  <a:pt x="3639591" y="285947"/>
                  <a:pt x="3639767" y="285058"/>
                  <a:pt x="3640309" y="284664"/>
                </a:cubicBezTo>
                <a:cubicBezTo>
                  <a:pt x="3642272" y="281720"/>
                  <a:pt x="3644597" y="279273"/>
                  <a:pt x="3646022" y="276711"/>
                </a:cubicBezTo>
                <a:cubicBezTo>
                  <a:pt x="3677659" y="221350"/>
                  <a:pt x="3693078" y="144742"/>
                  <a:pt x="3707943" y="65958"/>
                </a:cubicBezTo>
                <a:close/>
                <a:moveTo>
                  <a:pt x="2867960" y="0"/>
                </a:moveTo>
                <a:lnTo>
                  <a:pt x="2926351" y="0"/>
                </a:lnTo>
                <a:lnTo>
                  <a:pt x="2902823" y="262929"/>
                </a:lnTo>
                <a:cubicBezTo>
                  <a:pt x="2913215" y="221824"/>
                  <a:pt x="2926844" y="180662"/>
                  <a:pt x="2940663" y="140884"/>
                </a:cubicBezTo>
                <a:lnTo>
                  <a:pt x="2947039" y="122524"/>
                </a:lnTo>
                <a:lnTo>
                  <a:pt x="2984316" y="0"/>
                </a:lnTo>
                <a:lnTo>
                  <a:pt x="3016114" y="0"/>
                </a:lnTo>
                <a:lnTo>
                  <a:pt x="2979949" y="119274"/>
                </a:lnTo>
                <a:lnTo>
                  <a:pt x="3023879" y="0"/>
                </a:lnTo>
                <a:lnTo>
                  <a:pt x="3105400" y="0"/>
                </a:lnTo>
                <a:lnTo>
                  <a:pt x="3094669" y="30308"/>
                </a:lnTo>
                <a:cubicBezTo>
                  <a:pt x="3037894" y="178003"/>
                  <a:pt x="2973232" y="323305"/>
                  <a:pt x="2901945" y="466538"/>
                </a:cubicBezTo>
                <a:cubicBezTo>
                  <a:pt x="2895180" y="479835"/>
                  <a:pt x="2815686" y="518381"/>
                  <a:pt x="2815209" y="497361"/>
                </a:cubicBezTo>
                <a:cubicBezTo>
                  <a:pt x="2812746" y="375148"/>
                  <a:pt x="2825702" y="251298"/>
                  <a:pt x="2844845" y="127638"/>
                </a:cubicBezTo>
                <a:close/>
                <a:moveTo>
                  <a:pt x="1057230" y="0"/>
                </a:moveTo>
                <a:lnTo>
                  <a:pt x="1111003" y="0"/>
                </a:lnTo>
                <a:lnTo>
                  <a:pt x="1125553" y="52588"/>
                </a:lnTo>
                <a:cubicBezTo>
                  <a:pt x="1174409" y="196547"/>
                  <a:pt x="1244674" y="336170"/>
                  <a:pt x="1304276" y="476275"/>
                </a:cubicBezTo>
                <a:cubicBezTo>
                  <a:pt x="1351896" y="589579"/>
                  <a:pt x="1459984" y="863646"/>
                  <a:pt x="1492066" y="886333"/>
                </a:cubicBezTo>
                <a:lnTo>
                  <a:pt x="1423698" y="710817"/>
                </a:lnTo>
                <a:cubicBezTo>
                  <a:pt x="1401022" y="652964"/>
                  <a:pt x="1378015" y="593152"/>
                  <a:pt x="1357609" y="532892"/>
                </a:cubicBezTo>
                <a:cubicBezTo>
                  <a:pt x="1339853" y="480241"/>
                  <a:pt x="1324587" y="426487"/>
                  <a:pt x="1309550" y="374031"/>
                </a:cubicBezTo>
                <a:cubicBezTo>
                  <a:pt x="1277632" y="264242"/>
                  <a:pt x="1244842" y="151584"/>
                  <a:pt x="1193673" y="49533"/>
                </a:cubicBezTo>
                <a:lnTo>
                  <a:pt x="1164391" y="0"/>
                </a:lnTo>
                <a:lnTo>
                  <a:pt x="1200666" y="0"/>
                </a:lnTo>
                <a:lnTo>
                  <a:pt x="1223408" y="38996"/>
                </a:lnTo>
                <a:cubicBezTo>
                  <a:pt x="1274817" y="142454"/>
                  <a:pt x="1307626" y="255236"/>
                  <a:pt x="1339635" y="365517"/>
                </a:cubicBezTo>
                <a:cubicBezTo>
                  <a:pt x="1354670" y="417965"/>
                  <a:pt x="1370587" y="471608"/>
                  <a:pt x="1387469" y="523079"/>
                </a:cubicBezTo>
                <a:cubicBezTo>
                  <a:pt x="1407105" y="582792"/>
                  <a:pt x="1430659" y="641842"/>
                  <a:pt x="1452685" y="699806"/>
                </a:cubicBezTo>
                <a:lnTo>
                  <a:pt x="1492092" y="800424"/>
                </a:lnTo>
                <a:cubicBezTo>
                  <a:pt x="1484618" y="760762"/>
                  <a:pt x="1473155" y="705686"/>
                  <a:pt x="1455302" y="632913"/>
                </a:cubicBezTo>
                <a:cubicBezTo>
                  <a:pt x="1413478" y="460985"/>
                  <a:pt x="1347194" y="188426"/>
                  <a:pt x="1222336" y="9480"/>
                </a:cubicBezTo>
                <a:lnTo>
                  <a:pt x="1214634" y="0"/>
                </a:lnTo>
                <a:lnTo>
                  <a:pt x="1289827" y="0"/>
                </a:lnTo>
                <a:lnTo>
                  <a:pt x="1321076" y="59722"/>
                </a:lnTo>
                <a:cubicBezTo>
                  <a:pt x="1409905" y="250193"/>
                  <a:pt x="1460341" y="480374"/>
                  <a:pt x="1512579" y="626441"/>
                </a:cubicBezTo>
                <a:cubicBezTo>
                  <a:pt x="1573756" y="799163"/>
                  <a:pt x="1605359" y="928641"/>
                  <a:pt x="1506076" y="1089289"/>
                </a:cubicBezTo>
                <a:cubicBezTo>
                  <a:pt x="1497659" y="1102817"/>
                  <a:pt x="1489109" y="1088176"/>
                  <a:pt x="1486346" y="1079919"/>
                </a:cubicBezTo>
                <a:cubicBezTo>
                  <a:pt x="1364522" y="729689"/>
                  <a:pt x="1192335" y="398839"/>
                  <a:pt x="1070511" y="48609"/>
                </a:cubicBezTo>
                <a:close/>
                <a:moveTo>
                  <a:pt x="43151" y="0"/>
                </a:moveTo>
                <a:lnTo>
                  <a:pt x="95283" y="0"/>
                </a:lnTo>
                <a:lnTo>
                  <a:pt x="300708" y="154571"/>
                </a:lnTo>
                <a:cubicBezTo>
                  <a:pt x="379729" y="218614"/>
                  <a:pt x="456466" y="285481"/>
                  <a:pt x="530414" y="354673"/>
                </a:cubicBezTo>
                <a:cubicBezTo>
                  <a:pt x="466701" y="288424"/>
                  <a:pt x="401285" y="223977"/>
                  <a:pt x="333785" y="161564"/>
                </a:cubicBezTo>
                <a:lnTo>
                  <a:pt x="147005" y="0"/>
                </a:lnTo>
                <a:lnTo>
                  <a:pt x="272509" y="0"/>
                </a:lnTo>
                <a:lnTo>
                  <a:pt x="326276" y="45847"/>
                </a:lnTo>
                <a:cubicBezTo>
                  <a:pt x="505803" y="208268"/>
                  <a:pt x="670600" y="385490"/>
                  <a:pt x="823759" y="574145"/>
                </a:cubicBezTo>
                <a:cubicBezTo>
                  <a:pt x="833168" y="585952"/>
                  <a:pt x="831522" y="674146"/>
                  <a:pt x="811254" y="665546"/>
                </a:cubicBezTo>
                <a:cubicBezTo>
                  <a:pt x="575890" y="564984"/>
                  <a:pt x="364063" y="406029"/>
                  <a:pt x="154042" y="261522"/>
                </a:cubicBezTo>
                <a:cubicBezTo>
                  <a:pt x="104946" y="227663"/>
                  <a:pt x="58037" y="193597"/>
                  <a:pt x="13550" y="158423"/>
                </a:cubicBezTo>
                <a:lnTo>
                  <a:pt x="0" y="146618"/>
                </a:lnTo>
                <a:lnTo>
                  <a:pt x="0" y="59161"/>
                </a:lnTo>
                <a:lnTo>
                  <a:pt x="45427" y="101078"/>
                </a:lnTo>
                <a:cubicBezTo>
                  <a:pt x="223783" y="254949"/>
                  <a:pt x="433006" y="385896"/>
                  <a:pt x="630103" y="485885"/>
                </a:cubicBezTo>
                <a:cubicBezTo>
                  <a:pt x="595938" y="458865"/>
                  <a:pt x="563284" y="428899"/>
                  <a:pt x="532040" y="399359"/>
                </a:cubicBezTo>
                <a:lnTo>
                  <a:pt x="517618" y="385726"/>
                </a:lnTo>
                <a:cubicBezTo>
                  <a:pt x="442853" y="315667"/>
                  <a:pt x="365106" y="247799"/>
                  <a:pt x="285074" y="18275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D888B23-07FA-482A-96DF-47E31AF1A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2900" y="457201"/>
            <a:ext cx="8458200" cy="5943598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>
            <a:outerShdw blurRad="317500" algn="ctr" rotWithShape="0">
              <a:schemeClr val="tx1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F731AE-0CBC-598F-6CBB-10915CA6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286750" y="6400800"/>
            <a:ext cx="514350" cy="457200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>
                <a:solidFill>
                  <a:srgbClr val="000000">
                    <a:alpha val="70000"/>
                  </a:srgbClr>
                </a:solidFill>
              </a:rPr>
              <a:pPr>
                <a:spcAft>
                  <a:spcPts val="600"/>
                </a:spcAft>
              </a:pPr>
              <a:t>25</a:t>
            </a:fld>
            <a:endParaRPr lang="en-US" altLang="en-US">
              <a:solidFill>
                <a:srgbClr val="000000">
                  <a:alpha val="70000"/>
                </a:srgbClr>
              </a:solidFill>
            </a:endParaRPr>
          </a:p>
        </p:txBody>
      </p:sp>
      <p:graphicFrame>
        <p:nvGraphicFramePr>
          <p:cNvPr id="6" name="Content Placeholder 2">
            <a:extLst>
              <a:ext uri="{FF2B5EF4-FFF2-40B4-BE49-F238E27FC236}">
                <a16:creationId xmlns:a16="http://schemas.microsoft.com/office/drawing/2014/main" id="{1ABE5D0A-A8F8-7AAD-310B-67642690388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03249918"/>
              </p:ext>
            </p:extLst>
          </p:nvPr>
        </p:nvGraphicFramePr>
        <p:xfrm>
          <a:off x="514350" y="2137228"/>
          <a:ext cx="8115300" cy="373379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557199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2554CA6-288E-4202-BC52-2E5A8F0C0A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B10BB131-AC8E-4A8E-A5D1-36260F720C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6891" y="1119031"/>
            <a:ext cx="3464954" cy="4619938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8685943-AB9C-F8EF-09CF-778F758DBA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8305" y="1396686"/>
            <a:ext cx="2430380" cy="4064628"/>
          </a:xfrm>
        </p:spPr>
        <p:txBody>
          <a:bodyPr>
            <a:normAutofit/>
          </a:bodyPr>
          <a:lstStyle/>
          <a:p>
            <a:r>
              <a:rPr lang="en-CA">
                <a:solidFill>
                  <a:srgbClr val="FFFFFF"/>
                </a:solidFill>
              </a:rPr>
              <a:t>When to use git reset vs git revert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5B7778FC-632E-4DCA-A7CB-0D7731CC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9809111">
            <a:off x="6512790" y="941148"/>
            <a:ext cx="2240924" cy="2987899"/>
          </a:xfrm>
          <a:prstGeom prst="arc">
            <a:avLst>
              <a:gd name="adj1" fmla="val 15817365"/>
              <a:gd name="adj2" fmla="val 178138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FA23A907-97FB-4A8F-880A-DD77401C42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536" y="4780992"/>
            <a:ext cx="409575" cy="546100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34C0A0-3303-5095-5D2E-8ADB84A29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44453" y="1708595"/>
            <a:ext cx="5125196" cy="4830317"/>
          </a:xfrm>
        </p:spPr>
        <p:txBody>
          <a:bodyPr>
            <a:normAutofit/>
          </a:bodyPr>
          <a:lstStyle/>
          <a:p>
            <a:r>
              <a:rPr lang="en-CA" sz="2000" dirty="0"/>
              <a:t>Git reset reduces the number of commits, so use it if you’re only working on a local repo so that the reduction in the number of commits does not affect any remote repo which other people may be using.</a:t>
            </a:r>
          </a:p>
          <a:p>
            <a:endParaRPr lang="en-CA" sz="2000" dirty="0"/>
          </a:p>
          <a:p>
            <a:r>
              <a:rPr lang="en-CA" sz="2000" dirty="0"/>
              <a:t>Git revert increases the number of commits which is fine for both local and remote repos. The unwanted commit is still there for people to go back to. </a:t>
            </a:r>
          </a:p>
          <a:p>
            <a:pPr marL="0" indent="0">
              <a:buNone/>
            </a:pPr>
            <a:endParaRPr lang="en-CA" sz="2000" dirty="0"/>
          </a:p>
          <a:p>
            <a:pPr marL="0" indent="0">
              <a:buNone/>
            </a:pPr>
            <a:r>
              <a:rPr lang="en-CA" sz="2000" dirty="0"/>
              <a:t>In conclusion:</a:t>
            </a:r>
          </a:p>
          <a:p>
            <a:pPr marL="0" indent="0">
              <a:buNone/>
            </a:pPr>
            <a:r>
              <a:rPr lang="en-CA" sz="2000" dirty="0"/>
              <a:t>git revert is better because it gives  you the option to go back to the unwanted commit  and does not hurt remote repos.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89CEA-40CC-7F1D-6A74-E8FF633D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/>
              <a:pPr>
                <a:spcAft>
                  <a:spcPts val="600"/>
                </a:spcAft>
              </a:pPr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558259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DD60C032-97B6-FB8C-872E-0EAB1C44B3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endParaRPr lang="en-US" altLang="en-US">
              <a:ln>
                <a:noFill/>
              </a:ln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160613D-1F3E-32CB-800E-0C70AC760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52C9F334-9E65-4AE4-89CE-8C916C0FF622}" type="slidenum">
              <a:rPr lang="en-US" altLang="en-US" sz="1000">
                <a:latin typeface="Garamond" panose="02020404030301010803" pitchFamily="18" charset="0"/>
              </a:rPr>
              <a:pPr/>
              <a:t>27</a:t>
            </a:fld>
            <a:endParaRPr lang="en-US" altLang="en-US" sz="1000">
              <a:latin typeface="Garamond" panose="02020404030301010803" pitchFamily="18" charset="0"/>
            </a:endParaRPr>
          </a:p>
        </p:txBody>
      </p:sp>
      <p:pic>
        <p:nvPicPr>
          <p:cNvPr id="34820" name="Picture 3">
            <a:extLst>
              <a:ext uri="{FF2B5EF4-FFF2-40B4-BE49-F238E27FC236}">
                <a16:creationId xmlns:a16="http://schemas.microsoft.com/office/drawing/2014/main" id="{27913C28-0A1F-F34F-5950-A3A1298DFC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838200"/>
            <a:ext cx="7620000" cy="5172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CD282D5F-D7F3-9478-C37B-97904CCA6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Other git commands</a:t>
            </a:r>
          </a:p>
        </p:txBody>
      </p:sp>
      <p:sp>
        <p:nvSpPr>
          <p:cNvPr id="28675" name="Slide Number Placeholder 3">
            <a:extLst>
              <a:ext uri="{FF2B5EF4-FFF2-40B4-BE49-F238E27FC236}">
                <a16:creationId xmlns:a16="http://schemas.microsoft.com/office/drawing/2014/main" id="{804E8A4F-B963-4FB7-40CC-3B9452F5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1B5FEFBF-F1ED-40FF-BDBF-E22C18ED34F5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28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5" name="Group 139">
            <a:extLst>
              <a:ext uri="{FF2B5EF4-FFF2-40B4-BE49-F238E27FC236}">
                <a16:creationId xmlns:a16="http://schemas.microsoft.com/office/drawing/2014/main" id="{621E9DB6-964F-8281-A3CB-86F2F9B2656D}"/>
              </a:ext>
            </a:extLst>
          </p:cNvPr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53086130"/>
              </p:ext>
            </p:extLst>
          </p:nvPr>
        </p:nvGraphicFramePr>
        <p:xfrm>
          <a:off x="670761" y="1296967"/>
          <a:ext cx="7848600" cy="5059384"/>
        </p:xfrm>
        <a:graphic>
          <a:graphicData uri="http://schemas.openxmlformats.org/drawingml/2006/table">
            <a:tbl>
              <a:tblPr/>
              <a:tblGrid>
                <a:gridCol w="3363686">
                  <a:extLst>
                    <a:ext uri="{9D8B030D-6E8A-4147-A177-3AD203B41FA5}">
                      <a16:colId xmlns:a16="http://schemas.microsoft.com/office/drawing/2014/main" val="2149521426"/>
                    </a:ext>
                  </a:extLst>
                </a:gridCol>
                <a:gridCol w="4484914">
                  <a:extLst>
                    <a:ext uri="{9D8B030D-6E8A-4147-A177-3AD203B41FA5}">
                      <a16:colId xmlns:a16="http://schemas.microsoft.com/office/drawing/2014/main" val="1944002512"/>
                    </a:ext>
                  </a:extLst>
                </a:gridCol>
              </a:tblGrid>
              <a:tr h="39680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command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description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5614522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git clone </a:t>
                      </a:r>
                      <a:r>
                        <a:rPr kumimoji="0" lang="en-US" altLang="en-US" sz="1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url [dir]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copy a git repository so you can add to it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11762884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add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files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adds file contents to the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74232146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commit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records a snapshot of the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2366937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status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view the status of your files in the working directory and staging area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5076370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git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diff</a:t>
                      </a:r>
                      <a:endParaRPr kumimoji="0" lang="en-US" alt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shows diff of what is staged and what is modified but unstaged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1198308"/>
                  </a:ext>
                </a:extLst>
              </a:tr>
              <a:tr h="36570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help </a:t>
                      </a:r>
                      <a:r>
                        <a:rPr kumimoji="0" lang="en-US" altLang="en-US" sz="20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[command]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get help info about a particular command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2924013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pull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fetch from a remote repo and try to merge into the current branch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92132533"/>
                  </a:ext>
                </a:extLst>
              </a:tr>
              <a:tr h="64002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git push</a:t>
                      </a:r>
                      <a:endParaRPr kumimoji="0" lang="en-US" altLang="en-US" sz="20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  <a:ea typeface="MS PGothic" panose="020B0600070205080204" pitchFamily="34" charset="-128"/>
                      </a:endParaRP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9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push your new branches and data to a remote repository</a:t>
                      </a:r>
                    </a:p>
                  </a:txBody>
                  <a:tcPr marT="45693" marB="45693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7912184"/>
                  </a:ext>
                </a:extLst>
              </a:tr>
              <a:tr h="639651">
                <a:tc gridSpan="2"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60000"/>
                        <a:buFont typeface="Wingdings" panose="05000000000000000000" pitchFamily="2" charset="2"/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1pPr>
                      <a:lvl2pPr marL="742950" indent="-285750"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55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folHlink"/>
                        </a:buClr>
                        <a:buSzPct val="5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SzPct val="55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50000"/>
                        <a:buFont typeface="Wingdings" panose="05000000000000000000" pitchFamily="2" charset="2"/>
                        <a:defRPr sz="16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MS PGothic" panose="020B0600070205080204" pitchFamily="34" charset="-128"/>
                        </a:defRPr>
                      </a:lvl9pPr>
                    </a:lstStyle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BD0901"/>
                        </a:buClr>
                        <a:buSzPct val="100000"/>
                        <a:buFontTx/>
                        <a:buNone/>
                        <a:tabLst/>
                      </a:pP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alibri" panose="020F0502020204030204" pitchFamily="34" charset="0"/>
                          <a:ea typeface="MS PGothic" panose="020B0600070205080204" pitchFamily="34" charset="-128"/>
                        </a:rPr>
                        <a:t>others: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 </a:t>
                      </a:r>
                      <a:r>
                        <a:rPr kumimoji="0" lang="en-US" altLang="en-US" sz="1800" b="0" i="0" u="none" strike="noStrike" cap="none" normalizeH="0" baseline="0" err="1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init</a:t>
                      </a:r>
                      <a:r>
                        <a:rPr kumimoji="0" lang="en-US" altLang="en-US" sz="1800" b="0" i="0" u="none" strike="noStrike" cap="none" normalizeH="0" baseline="0">
                          <a:ln>
                            <a:noFill/>
                          </a:ln>
                          <a:solidFill>
                            <a:srgbClr val="262626"/>
                          </a:solidFill>
                          <a:effectLst/>
                          <a:latin typeface="Consolas" panose="020B0609020204030204" pitchFamily="49" charset="0"/>
                          <a:ea typeface="MS PGothic" panose="020B0600070205080204" pitchFamily="34" charset="-128"/>
                        </a:rPr>
                        <a:t>, reset, branch, checkout, merge, log, tag</a:t>
                      </a:r>
                    </a:p>
                  </a:txBody>
                  <a:tcPr marT="45693" marB="45693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637377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CC39F-8710-96CE-BF02-391D1CF09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295" y="5279511"/>
            <a:ext cx="7261411" cy="73988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defTabSz="914400"/>
            <a:r>
              <a:rPr lang="en-US" sz="3100" b="1" kern="120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ea typeface="+mj-ea"/>
                <a:cs typeface="+mj-cs"/>
              </a:rPr>
              <a:t>Branches</a:t>
            </a:r>
          </a:p>
        </p:txBody>
      </p:sp>
      <p:pic>
        <p:nvPicPr>
          <p:cNvPr id="6" name="Content Placeholder 5" descr="A diagram of a work flow&#10;&#10;Description automatically generated">
            <a:extLst>
              <a:ext uri="{FF2B5EF4-FFF2-40B4-BE49-F238E27FC236}">
                <a16:creationId xmlns:a16="http://schemas.microsoft.com/office/drawing/2014/main" id="{4B072981-1E81-4260-ECDE-BD9D3C78CC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9" r="-3" b="1967"/>
          <a:stretch/>
        </p:blipFill>
        <p:spPr>
          <a:xfrm>
            <a:off x="467315" y="645467"/>
            <a:ext cx="8209369" cy="409250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7FC8D6-A393-DC1A-9352-25E1A4F93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29</a:t>
            </a:fld>
            <a:endParaRPr lang="en-US" altLang="en-US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708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447" name="Rectangle 18446">
            <a:extLst>
              <a:ext uri="{FF2B5EF4-FFF2-40B4-BE49-F238E27FC236}">
                <a16:creationId xmlns:a16="http://schemas.microsoft.com/office/drawing/2014/main" id="{F94AA2BD-2E3F-4B1D-8127-5744B81153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DBC90C-7D81-9D0D-C4B5-BECBC22D96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8610" y="987552"/>
            <a:ext cx="3364395" cy="1088136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000" dirty="0"/>
              <a:t>Final </a:t>
            </a:r>
            <a:r>
              <a:rPr lang="en-US" sz="3000" dirty="0" err="1"/>
              <a:t>Final</a:t>
            </a:r>
            <a:r>
              <a:rPr lang="en-US" sz="3000" dirty="0"/>
              <a:t> version 2</a:t>
            </a:r>
          </a:p>
        </p:txBody>
      </p:sp>
      <p:sp>
        <p:nvSpPr>
          <p:cNvPr id="18449" name="Rectangle 18448">
            <a:extLst>
              <a:ext uri="{FF2B5EF4-FFF2-40B4-BE49-F238E27FC236}">
                <a16:creationId xmlns:a16="http://schemas.microsoft.com/office/drawing/2014/main" id="{4BD02261-2DC8-4AA8-9E16-7751AE892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77773" y="456519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8451" name="Rectangle 18450">
            <a:extLst>
              <a:ext uri="{FF2B5EF4-FFF2-40B4-BE49-F238E27FC236}">
                <a16:creationId xmlns:a16="http://schemas.microsoft.com/office/drawing/2014/main" id="{3D752CF2-2291-40B5-B462-C17B174C1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8610" y="2286000"/>
            <a:ext cx="329184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BA88320-502E-CFE1-BD4E-FE4F44F64A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308609" y="2514600"/>
            <a:ext cx="3374136" cy="4343400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 marL="342900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When working on essays, students spend a large portion of their time editing and revising their assignments and create multiple versions of their assignment in the process. </a:t>
            </a:r>
          </a:p>
          <a:p>
            <a:pPr marL="342900" indent="-228600" defTabSz="9144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But these revisions may not always be satisfactory, so students have to roll back to a previous version. </a:t>
            </a:r>
          </a:p>
          <a:p>
            <a:pPr marL="342900" indent="-228600" defTabSz="914400">
              <a:buFont typeface="Arial" panose="020B0604020202020204" pitchFamily="34" charset="0"/>
              <a:buChar char="•"/>
            </a:pPr>
            <a:endParaRPr lang="en-US" sz="1800" dirty="0"/>
          </a:p>
          <a:p>
            <a:pPr marL="342900" indent="-228600" defTabSz="914400">
              <a:buFont typeface="Arial" panose="020B0604020202020204" pitchFamily="34" charset="0"/>
              <a:buChar char="•"/>
            </a:pPr>
            <a:r>
              <a:rPr lang="en-US" sz="1800" dirty="0"/>
              <a:t>The need to access previous versions of assignments requires some way to </a:t>
            </a:r>
            <a:r>
              <a:rPr lang="en-US" sz="1800" b="1" dirty="0"/>
              <a:t>“version control”</a:t>
            </a:r>
            <a:r>
              <a:rPr lang="en-US" sz="1800" dirty="0"/>
              <a:t> our work.  </a:t>
            </a:r>
          </a:p>
        </p:txBody>
      </p:sp>
      <p:pic>
        <p:nvPicPr>
          <p:cNvPr id="18434" name="Content Placeholder 4">
            <a:extLst>
              <a:ext uri="{FF2B5EF4-FFF2-40B4-BE49-F238E27FC236}">
                <a16:creationId xmlns:a16="http://schemas.microsoft.com/office/drawing/2014/main" id="{4EFC2A9D-0998-BAED-FB15-F7EDFA1BEA8E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7" r="1" b="1"/>
          <a:stretch/>
        </p:blipFill>
        <p:spPr>
          <a:xfrm>
            <a:off x="3981039" y="10"/>
            <a:ext cx="5162961" cy="6857990"/>
          </a:xfrm>
          <a:custGeom>
            <a:avLst/>
            <a:gdLst/>
            <a:ahLst/>
            <a:cxnLst/>
            <a:rect l="l" t="t" r="r" b="b"/>
            <a:pathLst>
              <a:path w="6883948" h="6858000">
                <a:moveTo>
                  <a:pt x="365648" y="0"/>
                </a:moveTo>
                <a:lnTo>
                  <a:pt x="6883948" y="0"/>
                </a:lnTo>
                <a:lnTo>
                  <a:pt x="6883948" y="6858000"/>
                </a:lnTo>
                <a:lnTo>
                  <a:pt x="365648" y="6858000"/>
                </a:lnTo>
                <a:lnTo>
                  <a:pt x="360213" y="6835050"/>
                </a:lnTo>
                <a:cubicBezTo>
                  <a:pt x="128263" y="5788167"/>
                  <a:pt x="0" y="4637179"/>
                  <a:pt x="0" y="3429001"/>
                </a:cubicBezTo>
                <a:cubicBezTo>
                  <a:pt x="0" y="2220824"/>
                  <a:pt x="128263" y="1069835"/>
                  <a:pt x="360213" y="22952"/>
                </a:cubicBezTo>
                <a:close/>
              </a:path>
            </a:pathLst>
          </a:custGeom>
          <a:effectLst>
            <a:outerShdw blurRad="50800" dist="38100" dir="10800000" algn="r" rotWithShape="0">
              <a:schemeClr val="bg1">
                <a:lumMod val="85000"/>
                <a:alpha val="30000"/>
              </a:schemeClr>
            </a:outerShdw>
          </a:effectLst>
        </p:spPr>
      </p:pic>
      <p:sp>
        <p:nvSpPr>
          <p:cNvPr id="18435" name="Slide Number Placeholder 3">
            <a:extLst>
              <a:ext uri="{FF2B5EF4-FFF2-40B4-BE49-F238E27FC236}">
                <a16:creationId xmlns:a16="http://schemas.microsoft.com/office/drawing/2014/main" id="{5F84CB62-E807-C970-4CE9-FDA0A72E2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77799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spcAft>
                <a:spcPts val="600"/>
              </a:spcAft>
              <a:defRPr/>
            </a:pPr>
            <a:fld id="{4B476345-9223-4500-8D69-61D07A3EE25A}" type="slidenum">
              <a:rPr lang="en-US" altLang="en-US" sz="1200">
                <a:solidFill>
                  <a:schemeClr val="bg1"/>
                </a:solidFill>
                <a:latin typeface="Calibri" panose="020F0502020204030204"/>
                <a:ea typeface="+mn-ea"/>
              </a:rPr>
              <a:pPr>
                <a:spcAft>
                  <a:spcPts val="600"/>
                </a:spcAft>
                <a:defRPr/>
              </a:pPr>
              <a:t>3</a:t>
            </a:fld>
            <a:endParaRPr lang="en-US" altLang="en-US" sz="1200">
              <a:solidFill>
                <a:schemeClr val="bg1"/>
              </a:solidFill>
              <a:latin typeface="Calibri" panose="020F0502020204030204"/>
              <a:ea typeface="+mn-ea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D7572FD-4DF7-8E4F-AFB0-6C13550D2F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2958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Creating and viewing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4572000"/>
          </a:xfrm>
        </p:spPr>
        <p:txBody>
          <a:bodyPr>
            <a:normAutofit/>
          </a:bodyPr>
          <a:lstStyle/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</a:t>
            </a:r>
            <a:r>
              <a:rPr lang="en-CA" sz="1700" b="1"/>
              <a:t>  //shows all the branches in the local repo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</a:t>
            </a:r>
            <a:r>
              <a:rPr lang="en-CA" sz="1700" b="1"/>
              <a:t> </a:t>
            </a:r>
            <a:r>
              <a:rPr lang="en-CA" sz="1700" b="1" err="1">
                <a:solidFill>
                  <a:schemeClr val="accent1"/>
                </a:solidFill>
              </a:rPr>
              <a:t>new_branch</a:t>
            </a:r>
            <a:r>
              <a:rPr lang="en-CA" sz="1700" b="1"/>
              <a:t> // creates a new branch called </a:t>
            </a:r>
            <a:r>
              <a:rPr lang="en-CA" sz="1700" b="1" err="1"/>
              <a:t>new_branch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checkout</a:t>
            </a:r>
            <a:r>
              <a:rPr lang="en-CA" sz="1700" b="1"/>
              <a:t> </a:t>
            </a:r>
            <a:r>
              <a:rPr lang="en-CA" sz="1700" b="1" err="1">
                <a:solidFill>
                  <a:schemeClr val="accent1"/>
                </a:solidFill>
              </a:rPr>
              <a:t>new_branch</a:t>
            </a:r>
            <a:r>
              <a:rPr lang="en-CA" sz="1700" b="1"/>
              <a:t> // lets you checkout i.e., go to </a:t>
            </a:r>
            <a:r>
              <a:rPr lang="en-CA" sz="1700" b="1" err="1"/>
              <a:t>new_branch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709424"/>
            <a:ext cx="5734621" cy="4908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789351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renaming and deleting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4572000"/>
          </a:xfrm>
        </p:spPr>
        <p:txBody>
          <a:bodyPr>
            <a:normAutofit lnSpcReduction="10000"/>
          </a:bodyPr>
          <a:lstStyle/>
          <a:p>
            <a:endParaRPr lang="en-CA" sz="1700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 –m </a:t>
            </a:r>
            <a:r>
              <a:rPr lang="en-CA" sz="1700" b="1" err="1">
                <a:solidFill>
                  <a:schemeClr val="accent1"/>
                </a:solidFill>
              </a:rPr>
              <a:t>new_branch</a:t>
            </a:r>
            <a:r>
              <a:rPr lang="en-CA" sz="1700" b="1">
                <a:solidFill>
                  <a:schemeClr val="accent1"/>
                </a:solidFill>
              </a:rPr>
              <a:t> </a:t>
            </a:r>
            <a:r>
              <a:rPr lang="en-CA" sz="1700" b="1" err="1">
                <a:solidFill>
                  <a:schemeClr val="accent1"/>
                </a:solidFill>
              </a:rPr>
              <a:t>latest_branch</a:t>
            </a:r>
            <a:r>
              <a:rPr lang="en-CA" sz="1700" b="1"/>
              <a:t>  </a:t>
            </a:r>
          </a:p>
          <a:p>
            <a:pPr marL="0" indent="0">
              <a:buNone/>
            </a:pPr>
            <a:r>
              <a:rPr lang="en-CA" sz="1700" b="1"/>
              <a:t>// renames </a:t>
            </a:r>
            <a:r>
              <a:rPr lang="en-CA" sz="1700" b="1" err="1"/>
              <a:t>new_branch</a:t>
            </a:r>
            <a:r>
              <a:rPr lang="en-CA" sz="1700" b="1"/>
              <a:t> as </a:t>
            </a:r>
            <a:r>
              <a:rPr lang="en-CA" sz="1700" b="1" err="1"/>
              <a:t>latest_branch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Now, in order to delete </a:t>
            </a:r>
            <a:r>
              <a:rPr lang="en-CA" sz="1700" b="1" err="1"/>
              <a:t>latest_branch</a:t>
            </a:r>
            <a:r>
              <a:rPr lang="en-CA" sz="1700" b="1"/>
              <a:t>, we must get out of it first!</a:t>
            </a: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checkout</a:t>
            </a:r>
            <a:r>
              <a:rPr lang="en-CA" sz="1700" b="1"/>
              <a:t> </a:t>
            </a:r>
            <a:r>
              <a:rPr lang="en-CA" sz="1700" b="1">
                <a:solidFill>
                  <a:schemeClr val="accent1"/>
                </a:solidFill>
              </a:rPr>
              <a:t>main </a:t>
            </a:r>
            <a:r>
              <a:rPr lang="en-CA" sz="1700" b="1"/>
              <a:t>// moves us to the main branch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 –D </a:t>
            </a:r>
            <a:r>
              <a:rPr lang="en-CA" sz="1700" b="1" err="1">
                <a:solidFill>
                  <a:schemeClr val="accent1"/>
                </a:solidFill>
              </a:rPr>
              <a:t>latest_branch</a:t>
            </a:r>
            <a:r>
              <a:rPr lang="en-CA" sz="1700" b="1"/>
              <a:t> // deletes </a:t>
            </a:r>
            <a:r>
              <a:rPr lang="en-CA" sz="1700" b="1" err="1"/>
              <a:t>latest_branch</a:t>
            </a: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branch</a:t>
            </a:r>
            <a:r>
              <a:rPr lang="en-CA" sz="1700" b="1"/>
              <a:t> // shows all the available branches.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447799"/>
            <a:ext cx="5734621" cy="490855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6258677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 dirty="0"/>
              <a:t>Merging branches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4572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b="1"/>
              <a:t>Make a first commit in the </a:t>
            </a:r>
            <a:r>
              <a:rPr lang="en-CA" sz="1700" b="1">
                <a:solidFill>
                  <a:schemeClr val="accent1"/>
                </a:solidFill>
              </a:rPr>
              <a:t>main</a:t>
            </a:r>
            <a:r>
              <a:rPr lang="en-CA" sz="1700" b="1"/>
              <a:t> branch.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Then create a </a:t>
            </a:r>
            <a:r>
              <a:rPr lang="en-CA" sz="1700" b="1" err="1">
                <a:solidFill>
                  <a:schemeClr val="accent1"/>
                </a:solidFill>
              </a:rPr>
              <a:t>new_feature</a:t>
            </a:r>
            <a:r>
              <a:rPr lang="en-CA" sz="1700" b="1"/>
              <a:t> branch and make a second commit there.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Then use </a:t>
            </a:r>
            <a:r>
              <a:rPr lang="en-CA" sz="1700" b="1">
                <a:solidFill>
                  <a:srgbClr val="FF0000"/>
                </a:solidFill>
              </a:rPr>
              <a:t>git log </a:t>
            </a:r>
            <a:r>
              <a:rPr lang="en-CA" sz="1700" b="1"/>
              <a:t>to see the commit log.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We are going to merge those two branches in the next slide. 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828799"/>
            <a:ext cx="5734621" cy="4244090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8292909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7972" y="497958"/>
            <a:ext cx="7044316" cy="1330841"/>
          </a:xfrm>
        </p:spPr>
        <p:txBody>
          <a:bodyPr>
            <a:normAutofit/>
          </a:bodyPr>
          <a:lstStyle/>
          <a:p>
            <a:r>
              <a:rPr lang="en-CA"/>
              <a:t>Merging branches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7972" y="1447800"/>
            <a:ext cx="3064827" cy="5064642"/>
          </a:xfrm>
        </p:spPr>
        <p:txBody>
          <a:bodyPr>
            <a:normAutofit fontScale="92500" lnSpcReduction="10000"/>
          </a:bodyPr>
          <a:lstStyle/>
          <a:p>
            <a:r>
              <a:rPr lang="en-CA" sz="1700"/>
              <a:t>We want to merge the </a:t>
            </a:r>
            <a:r>
              <a:rPr lang="en-CA" sz="1700" err="1">
                <a:solidFill>
                  <a:schemeClr val="accent1"/>
                </a:solidFill>
              </a:rPr>
              <a:t>new_feature</a:t>
            </a:r>
            <a:r>
              <a:rPr lang="en-CA" sz="1700"/>
              <a:t> branch </a:t>
            </a:r>
            <a:r>
              <a:rPr lang="en-CA" sz="1700">
                <a:solidFill>
                  <a:srgbClr val="FF0000"/>
                </a:solidFill>
              </a:rPr>
              <a:t>INTO</a:t>
            </a:r>
            <a:r>
              <a:rPr lang="en-CA" sz="1700"/>
              <a:t> the </a:t>
            </a:r>
            <a:r>
              <a:rPr lang="en-CA" sz="1700">
                <a:solidFill>
                  <a:schemeClr val="accent1"/>
                </a:solidFill>
              </a:rPr>
              <a:t>main</a:t>
            </a:r>
            <a:r>
              <a:rPr lang="en-CA" sz="1700"/>
              <a:t> branch.</a:t>
            </a:r>
          </a:p>
          <a:p>
            <a:r>
              <a:rPr lang="en-CA" sz="1700"/>
              <a:t>To do that we: we go to</a:t>
            </a:r>
            <a:r>
              <a:rPr lang="en-US" sz="1700" b="1"/>
              <a:t> the branch we want to merge </a:t>
            </a:r>
            <a:r>
              <a:rPr lang="en-US" sz="1700" b="1">
                <a:solidFill>
                  <a:srgbClr val="FF0000"/>
                </a:solidFill>
              </a:rPr>
              <a:t>INTO</a:t>
            </a:r>
            <a:r>
              <a:rPr lang="en-US" sz="1700" b="1"/>
              <a:t>.</a:t>
            </a:r>
          </a:p>
          <a:p>
            <a:r>
              <a:rPr lang="en-US" sz="1700" b="1"/>
              <a:t>Then type </a:t>
            </a:r>
            <a:r>
              <a:rPr lang="en-US" sz="1700" b="1">
                <a:solidFill>
                  <a:srgbClr val="FF0000"/>
                </a:solidFill>
              </a:rPr>
              <a:t>git merge &lt;branch&gt;</a:t>
            </a:r>
            <a:r>
              <a:rPr lang="en-US" sz="1700" b="1"/>
              <a:t> where &lt;branch&gt; is the branch you want to merge </a:t>
            </a:r>
            <a:r>
              <a:rPr lang="en-US" sz="1700" b="1">
                <a:solidFill>
                  <a:srgbClr val="FF0000"/>
                </a:solidFill>
              </a:rPr>
              <a:t>FROM</a:t>
            </a:r>
            <a:r>
              <a:rPr lang="en-US" sz="1700" b="1"/>
              <a:t>.</a:t>
            </a:r>
          </a:p>
          <a:p>
            <a:endParaRPr lang="en-CA" sz="1700" b="1"/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checkout </a:t>
            </a:r>
            <a:r>
              <a:rPr lang="en-CA" sz="1700" b="1">
                <a:solidFill>
                  <a:schemeClr val="accent1"/>
                </a:solidFill>
              </a:rPr>
              <a:t>main</a:t>
            </a:r>
            <a:r>
              <a:rPr lang="en-CA" sz="1700" b="1"/>
              <a:t>  // moves to the main branch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merge </a:t>
            </a:r>
            <a:r>
              <a:rPr lang="en-CA" sz="1700" b="1" err="1">
                <a:solidFill>
                  <a:schemeClr val="accent1"/>
                </a:solidFill>
              </a:rPr>
              <a:t>new_feature</a:t>
            </a:r>
            <a:r>
              <a:rPr lang="en-CA" sz="1700" b="1"/>
              <a:t> // merge the new feature branch into the main branch</a:t>
            </a:r>
          </a:p>
          <a:p>
            <a:pPr marL="0" indent="0">
              <a:buNone/>
            </a:pPr>
            <a:endParaRPr lang="en-CA" sz="1700" b="1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log</a:t>
            </a:r>
            <a:r>
              <a:rPr lang="en-CA" sz="1700" b="1"/>
              <a:t>  // shows the commit log, notice the second log made in the </a:t>
            </a:r>
            <a:r>
              <a:rPr lang="en-CA" sz="1700" b="1" err="1"/>
              <a:t>new_feature</a:t>
            </a:r>
            <a:r>
              <a:rPr lang="en-CA" sz="1700" b="1"/>
              <a:t> branch being merged with the first commit initially made in the main branch.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D9DD37-9453-2F8F-0AFE-8E79C03905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52799" y="1219199"/>
            <a:ext cx="5734621" cy="5064641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707298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921" name="Rectangle 38920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923" name="Freeform: Shape 38922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056495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8914" name="Title 1">
            <a:extLst>
              <a:ext uri="{FF2B5EF4-FFF2-40B4-BE49-F238E27FC236}">
                <a16:creationId xmlns:a16="http://schemas.microsoft.com/office/drawing/2014/main" id="{19A7414E-8639-7B74-FB7D-FFCCFB5C2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795" y="609600"/>
            <a:ext cx="4341716" cy="20574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altLang="en-US" sz="2000" kern="120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Github</a:t>
            </a:r>
            <a: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allows us to have a remote repository that multiple developers can copy unto their computers.</a:t>
            </a:r>
            <a:b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b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This allows for remote collaboration as well version control.</a:t>
            </a:r>
            <a:br>
              <a:rPr lang="en-US" altLang="en-US" sz="2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altLang="en-US" sz="2000" kern="1200">
              <a:ln>
                <a:noFill/>
              </a:ln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62A891-BDED-1FB2-2136-91A3C2C588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13797" y="2667000"/>
            <a:ext cx="3328527" cy="3908585"/>
          </a:xfrm>
        </p:spPr>
        <p:txBody>
          <a:bodyPr vert="horz" lIns="91440" tIns="45720" rIns="91440" bIns="45720" rtlCol="0" anchor="t">
            <a:normAutofit fontScale="92500"/>
          </a:bodyPr>
          <a:lstStyle/>
          <a:p>
            <a:pPr marL="0" indent="0" defTabSz="914400">
              <a:buNone/>
            </a:pPr>
            <a:r>
              <a:rPr lang="en-US" sz="1700"/>
              <a:t>In this picture:</a:t>
            </a:r>
          </a:p>
          <a:p>
            <a:pPr indent="-228600" defTabSz="914400"/>
            <a:r>
              <a:rPr lang="en-US" sz="1700"/>
              <a:t>Origin is a nickname for the remote repository on </a:t>
            </a:r>
            <a:r>
              <a:rPr lang="en-US" sz="1700" err="1"/>
              <a:t>github</a:t>
            </a:r>
            <a:endParaRPr lang="en-US" sz="1700"/>
          </a:p>
          <a:p>
            <a:pPr indent="-228600" defTabSz="914400"/>
            <a:endParaRPr lang="en-US" sz="1700"/>
          </a:p>
          <a:p>
            <a:pPr indent="-228600" defTabSz="914400"/>
            <a:r>
              <a:rPr lang="en-US" sz="1700"/>
              <a:t>Master is the name of the branch in the </a:t>
            </a:r>
            <a:r>
              <a:rPr lang="en-US" sz="1700" err="1"/>
              <a:t>github</a:t>
            </a:r>
            <a:r>
              <a:rPr lang="en-US" sz="1700"/>
              <a:t> repo. (</a:t>
            </a:r>
            <a:r>
              <a:rPr lang="en-US" sz="1700" err="1"/>
              <a:t>github</a:t>
            </a:r>
            <a:r>
              <a:rPr lang="en-US" sz="1700"/>
              <a:t> has recently changed “master” to “main”) </a:t>
            </a:r>
          </a:p>
          <a:p>
            <a:pPr marL="0" indent="0" defTabSz="914400">
              <a:buNone/>
            </a:pPr>
            <a:endParaRPr lang="en-US" sz="1700"/>
          </a:p>
          <a:p>
            <a:pPr indent="-228600" defTabSz="914400"/>
            <a:r>
              <a:rPr lang="en-US" sz="1700"/>
              <a:t>There is also a local branch in the developer’s computer that was pulled from the remote server.  (</a:t>
            </a:r>
            <a:r>
              <a:rPr lang="en-US" sz="1700" b="1"/>
              <a:t>having remote and local branches with the same name is vital for consistency and ease of work</a:t>
            </a:r>
            <a:r>
              <a:rPr lang="en-US" sz="1700"/>
              <a:t>)</a:t>
            </a:r>
          </a:p>
        </p:txBody>
      </p:sp>
      <p:pic>
        <p:nvPicPr>
          <p:cNvPr id="38916" name="Picture 2" descr="https://edav.info/images/git/no-branch.png">
            <a:extLst>
              <a:ext uri="{FF2B5EF4-FFF2-40B4-BE49-F238E27FC236}">
                <a16:creationId xmlns:a16="http://schemas.microsoft.com/office/drawing/2014/main" id="{51F9295E-4813-B112-9808-DCA46E9ED1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802284" y="2194102"/>
            <a:ext cx="4341716" cy="23027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915" name="Slide Number Placeholder 3">
            <a:extLst>
              <a:ext uri="{FF2B5EF4-FFF2-40B4-BE49-F238E27FC236}">
                <a16:creationId xmlns:a16="http://schemas.microsoft.com/office/drawing/2014/main" id="{E0958FFD-3E66-1F51-A721-C4D19D6FA0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xfrm>
            <a:off x="6457950" y="6356350"/>
            <a:ext cx="2057400" cy="365125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lIns="91440" tIns="45720" rIns="91440" bIns="45720" rtlCol="0" anchor="ctr">
            <a:normAutofit/>
          </a:bodyPr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7D0390D-CE67-4B83-AAD0-21D15106802C}" type="slidenum">
              <a:rPr lang="en-US" altLang="en-US" sz="900">
                <a:solidFill>
                  <a:schemeClr val="tx1">
                    <a:tint val="75000"/>
                  </a:schemeClr>
                </a:solidFill>
                <a:latin typeface="+mn-lt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34</a:t>
            </a:fld>
            <a:endParaRPr lang="en-US" altLang="en-US" sz="900">
              <a:solidFill>
                <a:schemeClr val="tx1">
                  <a:tint val="75000"/>
                </a:schemeClr>
              </a:solidFill>
              <a:latin typeface="+mn-lt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/>
              <a:t>Creating a remote repo on Git hub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868340" cy="4845287"/>
          </a:xfrm>
        </p:spPr>
        <p:txBody>
          <a:bodyPr>
            <a:normAutofit/>
          </a:bodyPr>
          <a:lstStyle/>
          <a:p>
            <a:r>
              <a:rPr lang="en-CA" sz="1700"/>
              <a:t>Log into your </a:t>
            </a:r>
            <a:r>
              <a:rPr lang="en-CA" sz="1700" err="1"/>
              <a:t>github</a:t>
            </a:r>
            <a:r>
              <a:rPr lang="en-CA" sz="1700"/>
              <a:t> account and create a repository called git-demo2. </a:t>
            </a:r>
          </a:p>
          <a:p>
            <a:r>
              <a:rPr lang="en-CA" sz="1700"/>
              <a:t>Add a read me file and a generic license</a:t>
            </a:r>
          </a:p>
          <a:p>
            <a:endParaRPr lang="en-CA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35</a:t>
            </a:fld>
            <a:endParaRPr lang="en-US" altLang="en-US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F3B4C4F-709B-E74F-6A5C-B053A79C1081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303646" y="2114550"/>
            <a:ext cx="8211704" cy="4606926"/>
          </a:xfrm>
        </p:spPr>
      </p:pic>
    </p:spTree>
    <p:extLst>
      <p:ext uri="{BB962C8B-B14F-4D97-AF65-F5344CB8AC3E}">
        <p14:creationId xmlns:p14="http://schemas.microsoft.com/office/powerpoint/2010/main" val="26604655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7">
            <a:extLst>
              <a:ext uri="{FF2B5EF4-FFF2-40B4-BE49-F238E27FC236}">
                <a16:creationId xmlns:a16="http://schemas.microsoft.com/office/drawing/2014/main" id="{66E48AFA-8884-4F68-A44F-D2C1E8609C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08" y="496190"/>
            <a:ext cx="7902742" cy="221651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CA" sz="4000"/>
              <a:t>Connecting </a:t>
            </a:r>
            <a:r>
              <a:rPr lang="en-CA" sz="4000" b="1"/>
              <a:t>local git repo </a:t>
            </a:r>
            <a:r>
              <a:rPr lang="en-CA" sz="4000"/>
              <a:t>to </a:t>
            </a:r>
            <a:r>
              <a:rPr lang="en-CA" sz="4000" b="1"/>
              <a:t>remote </a:t>
            </a:r>
            <a:r>
              <a:rPr lang="en-CA" sz="4000" b="1" err="1"/>
              <a:t>github</a:t>
            </a:r>
            <a:r>
              <a:rPr lang="en-CA" sz="4000" b="1"/>
              <a:t> repo</a:t>
            </a:r>
            <a:endParaRPr lang="en-US" sz="3700" b="1" kern="120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16" name="Arc 19">
            <a:extLst>
              <a:ext uri="{FF2B5EF4-FFF2-40B4-BE49-F238E27FC236}">
                <a16:creationId xmlns:a16="http://schemas.microsoft.com/office/drawing/2014/main" id="{969D19A6-08CB-498C-93EC-3FFB021FC6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269068">
            <a:off x="6164896" y="3712762"/>
            <a:ext cx="2987899" cy="2240924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3" name="Content Placeholder 12">
            <a:extLst>
              <a:ext uri="{FF2B5EF4-FFF2-40B4-BE49-F238E27FC236}">
                <a16:creationId xmlns:a16="http://schemas.microsoft.com/office/drawing/2014/main" id="{00024C8A-D1C8-5534-328C-5FF434FB86F5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6642" y="2433806"/>
            <a:ext cx="9090716" cy="1990387"/>
          </a:xfrm>
          <a:custGeom>
            <a:avLst/>
            <a:gdLst/>
            <a:ahLst/>
            <a:cxnLst/>
            <a:rect l="l" t="t" r="r" b="b"/>
            <a:pathLst>
              <a:path w="10580201" h="2957472">
                <a:moveTo>
                  <a:pt x="88961" y="0"/>
                </a:moveTo>
                <a:lnTo>
                  <a:pt x="10491240" y="0"/>
                </a:lnTo>
                <a:cubicBezTo>
                  <a:pt x="10540372" y="0"/>
                  <a:pt x="10580201" y="39829"/>
                  <a:pt x="10580201" y="88961"/>
                </a:cubicBezTo>
                <a:lnTo>
                  <a:pt x="10580201" y="2868511"/>
                </a:lnTo>
                <a:cubicBezTo>
                  <a:pt x="10580201" y="2917643"/>
                  <a:pt x="10540372" y="2957472"/>
                  <a:pt x="10491240" y="2957472"/>
                </a:cubicBezTo>
                <a:lnTo>
                  <a:pt x="88961" y="2957472"/>
                </a:lnTo>
                <a:cubicBezTo>
                  <a:pt x="39829" y="2957472"/>
                  <a:pt x="0" y="2917643"/>
                  <a:pt x="0" y="2868511"/>
                </a:cubicBezTo>
                <a:lnTo>
                  <a:pt x="0" y="88961"/>
                </a:lnTo>
                <a:cubicBezTo>
                  <a:pt x="0" y="39829"/>
                  <a:pt x="39829" y="0"/>
                  <a:pt x="88961" y="0"/>
                </a:cubicBez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670726" y="4424194"/>
            <a:ext cx="4787224" cy="2216512"/>
          </a:xfrm>
        </p:spPr>
        <p:txBody>
          <a:bodyPr vert="horz" lIns="91440" tIns="45720" rIns="91440" bIns="45720" rtlCol="0">
            <a:normAutofit/>
          </a:bodyPr>
          <a:lstStyle/>
          <a:p>
            <a:pPr indent="-228600" defTabSz="914400"/>
            <a:r>
              <a:rPr lang="en-US"/>
              <a:t>Copy the </a:t>
            </a:r>
            <a:r>
              <a:rPr lang="en-US" b="1">
                <a:solidFill>
                  <a:schemeClr val="accent1"/>
                </a:solidFill>
              </a:rPr>
              <a:t>Https </a:t>
            </a:r>
            <a:r>
              <a:rPr lang="en-US" b="1" err="1">
                <a:solidFill>
                  <a:schemeClr val="accent1"/>
                </a:solidFill>
              </a:rPr>
              <a:t>url</a:t>
            </a:r>
            <a:r>
              <a:rPr lang="en-US">
                <a:solidFill>
                  <a:schemeClr val="accent1"/>
                </a:solidFill>
              </a:rPr>
              <a:t> </a:t>
            </a:r>
            <a:r>
              <a:rPr lang="en-US"/>
              <a:t>that refers to the remote repo. </a:t>
            </a:r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marL="0"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  <a:p>
            <a:pPr indent="-228600" defTabSz="91440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1200" smtClean="0"/>
              <a:pPr>
                <a:spcAft>
                  <a:spcPts val="600"/>
                </a:spcAft>
              </a:pPr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603993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 b="1"/>
              <a:t>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96002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Create a folder on your computer and name it local_demo2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dirty="0"/>
              <a:t>Inside the local_demo2 folder, open </a:t>
            </a:r>
            <a:r>
              <a:rPr lang="en-CA" sz="1700" dirty="0" err="1"/>
              <a:t>gitbash</a:t>
            </a:r>
            <a:r>
              <a:rPr lang="en-CA" sz="1700" dirty="0"/>
              <a:t> and type: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</a:t>
            </a:r>
            <a:r>
              <a:rPr lang="en-CA" sz="1700" b="1" dirty="0" err="1">
                <a:solidFill>
                  <a:srgbClr val="FF0000"/>
                </a:solidFill>
              </a:rPr>
              <a:t>init</a:t>
            </a:r>
            <a:r>
              <a:rPr lang="en-CA" sz="1700" b="1" dirty="0"/>
              <a:t>  // initializes git, and sets the location as a git repository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remote add origin </a:t>
            </a:r>
            <a:r>
              <a:rPr lang="en-CA" sz="1700" b="1" dirty="0">
                <a:solidFill>
                  <a:schemeClr val="accent1"/>
                </a:solidFill>
              </a:rPr>
              <a:t>&lt;</a:t>
            </a:r>
            <a:r>
              <a:rPr lang="en-CA" sz="1700" b="1" dirty="0" err="1">
                <a:solidFill>
                  <a:schemeClr val="accent1"/>
                </a:solidFill>
              </a:rPr>
              <a:t>url</a:t>
            </a:r>
            <a:r>
              <a:rPr lang="en-CA" sz="1700" b="1" dirty="0">
                <a:solidFill>
                  <a:schemeClr val="accent1"/>
                </a:solidFill>
              </a:rPr>
              <a:t>&gt; </a:t>
            </a:r>
            <a:r>
              <a:rPr lang="en-CA" sz="1700" b="1" dirty="0"/>
              <a:t>// sets the </a:t>
            </a:r>
            <a:r>
              <a:rPr lang="en-CA" sz="1700" b="1" dirty="0" err="1"/>
              <a:t>url</a:t>
            </a:r>
            <a:r>
              <a:rPr lang="en-CA" sz="1700" b="1" dirty="0"/>
              <a:t> of the remote repo into the word origin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remote -v </a:t>
            </a:r>
            <a:r>
              <a:rPr lang="en-CA" sz="1700" b="1" dirty="0"/>
              <a:t>// shows the remote </a:t>
            </a:r>
            <a:r>
              <a:rPr lang="en-CA" sz="1700" b="1" dirty="0" err="1"/>
              <a:t>urls</a:t>
            </a:r>
            <a:r>
              <a:rPr lang="en-CA" sz="1700" b="1" dirty="0"/>
              <a:t> that will be used for pushing and pulling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37</a:t>
            </a:fld>
            <a:endParaRPr lang="en-US" alt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F8556AB-496C-3DD1-45A8-303DE7630A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610" y="869713"/>
            <a:ext cx="1427266" cy="1412993"/>
          </a:xfrm>
          <a:prstGeom prst="rect">
            <a:avLst/>
          </a:prstGeom>
        </p:spPr>
      </p:pic>
      <p:pic>
        <p:nvPicPr>
          <p:cNvPr id="10" name="Content Placeholder 9" descr="A picture containing text, screenshot, font&#10;&#10;Description automatically generated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3610" y="2251035"/>
            <a:ext cx="4876800" cy="4169521"/>
          </a:xfrm>
        </p:spPr>
      </p:pic>
    </p:spTree>
    <p:extLst>
      <p:ext uri="{BB962C8B-B14F-4D97-AF65-F5344CB8AC3E}">
        <p14:creationId xmlns:p14="http://schemas.microsoft.com/office/powerpoint/2010/main" val="1760002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322" y="839286"/>
            <a:ext cx="5605629" cy="99417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4400" b="1" dirty="0"/>
              <a:t>Pulling</a:t>
            </a:r>
            <a:r>
              <a:rPr lang="en-US" sz="4400" b="1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vs </a:t>
            </a:r>
            <a:r>
              <a:rPr lang="en-US" sz="4400" b="1" dirty="0"/>
              <a:t>cloning</a:t>
            </a:r>
            <a:endParaRPr lang="en-US" sz="4400" b="1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42418" y="4824394"/>
            <a:ext cx="5508485" cy="3351532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-228600" defTabSz="914400"/>
            <a:r>
              <a:rPr lang="en-US" sz="2000" dirty="0"/>
              <a:t>Pulling a remote branch, updates the local branch with any new changes that may have been added to the</a:t>
            </a:r>
            <a:r>
              <a:rPr lang="en-US" sz="2000" b="1" dirty="0"/>
              <a:t> remote branch</a:t>
            </a:r>
            <a:r>
              <a:rPr lang="en-US" sz="2000" dirty="0"/>
              <a:t>. </a:t>
            </a:r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r>
              <a:rPr lang="en-US" sz="2000" b="1" dirty="0"/>
              <a:t>Cloning on the other hand, is more like downloading the entire remote repository and saving it on your computer as a folder. </a:t>
            </a:r>
          </a:p>
          <a:p>
            <a:pPr marL="0" indent="-228600" defTabSz="914400"/>
            <a:endParaRPr lang="en-US" sz="2000" b="1" dirty="0"/>
          </a:p>
          <a:p>
            <a:pPr marL="0" indent="0" defTabSz="91440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Pulling a branch -&gt; updates the local branch</a:t>
            </a:r>
          </a:p>
          <a:p>
            <a:pPr marL="0" indent="0" defTabSz="914400">
              <a:buNone/>
            </a:pPr>
            <a:r>
              <a:rPr lang="en-US" sz="2000" b="1" dirty="0">
                <a:solidFill>
                  <a:schemeClr val="accent1"/>
                </a:solidFill>
              </a:rPr>
              <a:t>Cloning a repo -&gt; downloads the repo</a:t>
            </a:r>
          </a:p>
          <a:p>
            <a:pPr marL="0" indent="0" defTabSz="914400">
              <a:buNone/>
            </a:pPr>
            <a:endParaRPr lang="en-US" sz="2000" b="1" dirty="0"/>
          </a:p>
          <a:p>
            <a:pPr marL="0" indent="0" defTabSz="914400">
              <a:buNone/>
            </a:pPr>
            <a:r>
              <a:rPr lang="en-US" sz="2000" b="1" dirty="0"/>
              <a:t>Create a new folder on your desktop called </a:t>
            </a:r>
            <a:r>
              <a:rPr lang="en-US" sz="2000" b="1" dirty="0" err="1"/>
              <a:t>Clone_repo</a:t>
            </a:r>
            <a:endParaRPr lang="en-US" sz="2000" b="1" dirty="0"/>
          </a:p>
          <a:p>
            <a:pPr marL="0" indent="0" defTabSz="914400">
              <a:buNone/>
            </a:pPr>
            <a:r>
              <a:rPr lang="en-US" sz="2000" b="1" dirty="0"/>
              <a:t> </a:t>
            </a:r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b="1" dirty="0"/>
          </a:p>
          <a:p>
            <a:pPr marL="0" indent="-228600" defTabSz="914400"/>
            <a:endParaRPr lang="en-US" sz="2000" dirty="0"/>
          </a:p>
          <a:p>
            <a:pPr marL="0" indent="-228600" defTabSz="914400"/>
            <a:endParaRPr lang="en-US" sz="2000" dirty="0"/>
          </a:p>
          <a:p>
            <a:pPr marL="0" indent="-228600" defTabSz="914400"/>
            <a:endParaRPr lang="en-US" sz="2000" dirty="0"/>
          </a:p>
          <a:p>
            <a:pPr marL="0"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  <a:p>
            <a:pPr indent="-228600" defTabSz="914400"/>
            <a:endParaRPr lang="en-US" sz="2000" dirty="0"/>
          </a:p>
        </p:txBody>
      </p:sp>
      <p:sp>
        <p:nvSpPr>
          <p:cNvPr id="30" name="Rectangle 25">
            <a:extLst>
              <a:ext uri="{FF2B5EF4-FFF2-40B4-BE49-F238E27FC236}">
                <a16:creationId xmlns:a16="http://schemas.microsoft.com/office/drawing/2014/main" id="{59A309A7-1751-4ABE-A3C1-EEC40366AD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6660" y="0"/>
            <a:ext cx="1577340" cy="6858000"/>
          </a:xfrm>
          <a:prstGeom prst="rect">
            <a:avLst/>
          </a:prstGeom>
          <a:solidFill>
            <a:srgbClr val="42596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756072" y="5624513"/>
            <a:ext cx="759278" cy="27384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fld id="{E4B04976-31AB-4A03-A2E0-94FEA40CE4B7}" type="slidenum">
              <a:rPr lang="en-US" altLang="en-US" sz="1200">
                <a:solidFill>
                  <a:srgbClr val="FFFFFF"/>
                </a:solidFill>
              </a:rPr>
              <a:pPr>
                <a:lnSpc>
                  <a:spcPct val="90000"/>
                </a:lnSpc>
                <a:spcAft>
                  <a:spcPts val="600"/>
                </a:spcAft>
              </a:pPr>
              <a:t>38</a:t>
            </a:fld>
            <a:endParaRPr lang="en-US" altLang="en-US" sz="1200">
              <a:solidFill>
                <a:srgbClr val="FFFFFF"/>
              </a:solidFill>
            </a:endParaRPr>
          </a:p>
        </p:txBody>
      </p:sp>
      <p:sp>
        <p:nvSpPr>
          <p:cNvPr id="31" name="Oval 27">
            <a:extLst>
              <a:ext uri="{FF2B5EF4-FFF2-40B4-BE49-F238E27FC236}">
                <a16:creationId xmlns:a16="http://schemas.microsoft.com/office/drawing/2014/main" id="{967D8EB6-EAE1-4F9C-B398-83321E287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7138" y="2357641"/>
            <a:ext cx="2167815" cy="2167815"/>
          </a:xfrm>
          <a:prstGeom prst="ellipse">
            <a:avLst/>
          </a:prstGeom>
          <a:solidFill>
            <a:srgbClr val="FFFFFF"/>
          </a:solidFill>
          <a:ln w="22225">
            <a:solidFill>
              <a:srgbClr val="FF9B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D2A74CAB-462A-17D8-1569-2135B8A37BCD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 rotWithShape="1">
          <a:blip r:embed="rId3">
            <a:alphaModFix/>
          </a:blip>
          <a:srcRect r="952"/>
          <a:stretch/>
        </p:blipFill>
        <p:spPr>
          <a:xfrm>
            <a:off x="6612413" y="2474471"/>
            <a:ext cx="1937263" cy="1934153"/>
          </a:xfrm>
          <a:custGeom>
            <a:avLst/>
            <a:gdLst/>
            <a:ahLst/>
            <a:cxnLst/>
            <a:rect l="l" t="t" r="r" b="b"/>
            <a:pathLst>
              <a:path w="6057610" h="6057610">
                <a:moveTo>
                  <a:pt x="3028805" y="0"/>
                </a:moveTo>
                <a:cubicBezTo>
                  <a:pt x="4701568" y="0"/>
                  <a:pt x="6057610" y="1356042"/>
                  <a:pt x="6057610" y="3028805"/>
                </a:cubicBezTo>
                <a:cubicBezTo>
                  <a:pt x="6057610" y="4701568"/>
                  <a:pt x="4701568" y="6057610"/>
                  <a:pt x="3028805" y="6057610"/>
                </a:cubicBezTo>
                <a:cubicBezTo>
                  <a:pt x="1356042" y="6057610"/>
                  <a:pt x="0" y="4701568"/>
                  <a:pt x="0" y="3028805"/>
                </a:cubicBezTo>
                <a:cubicBezTo>
                  <a:pt x="0" y="1356042"/>
                  <a:pt x="1356042" y="0"/>
                  <a:pt x="3028805" y="0"/>
                </a:cubicBezTo>
                <a:close/>
              </a:path>
            </a:pathLst>
          </a:custGeom>
          <a:effectLst>
            <a:softEdge rad="0"/>
          </a:effectLst>
        </p:spPr>
      </p:pic>
    </p:spTree>
    <p:extLst>
      <p:ext uri="{BB962C8B-B14F-4D97-AF65-F5344CB8AC3E}">
        <p14:creationId xmlns:p14="http://schemas.microsoft.com/office/powerpoint/2010/main" val="220374468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 b="1"/>
              <a:t>Pulling from a remote repo/branch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96002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To pull down the Readme and license files in the remote </a:t>
            </a:r>
            <a:r>
              <a:rPr lang="en-CA" sz="1700" dirty="0" err="1"/>
              <a:t>repositiory</a:t>
            </a:r>
            <a:r>
              <a:rPr lang="en-CA" sz="1700" dirty="0"/>
              <a:t>, type the following: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remote add origin </a:t>
            </a:r>
            <a:r>
              <a:rPr lang="en-CA" sz="1700" b="1" dirty="0">
                <a:solidFill>
                  <a:schemeClr val="accent1"/>
                </a:solidFill>
              </a:rPr>
              <a:t>&lt;</a:t>
            </a:r>
            <a:r>
              <a:rPr lang="en-CA" sz="1700" b="1" dirty="0" err="1">
                <a:solidFill>
                  <a:schemeClr val="accent1"/>
                </a:solidFill>
              </a:rPr>
              <a:t>url</a:t>
            </a:r>
            <a:r>
              <a:rPr lang="en-CA" sz="1700" b="1" dirty="0">
                <a:solidFill>
                  <a:schemeClr val="accent1"/>
                </a:solidFill>
              </a:rPr>
              <a:t>&gt; </a:t>
            </a:r>
            <a:r>
              <a:rPr lang="en-CA" sz="1700" b="1" dirty="0"/>
              <a:t>// sets the </a:t>
            </a:r>
            <a:r>
              <a:rPr lang="en-CA" sz="1700" b="1" dirty="0" err="1"/>
              <a:t>url</a:t>
            </a:r>
            <a:r>
              <a:rPr lang="en-CA" sz="1700" b="1" dirty="0"/>
              <a:t> of the remote repo into the word origin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pull origin main</a:t>
            </a:r>
            <a:r>
              <a:rPr lang="en-CA" sz="1700" b="1" dirty="0"/>
              <a:t>  // origin is a nickname for the remote repo, main is the remote branch being pulled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ls</a:t>
            </a:r>
            <a:r>
              <a:rPr lang="en-CA" sz="1700" b="1" dirty="0">
                <a:solidFill>
                  <a:schemeClr val="accent1"/>
                </a:solidFill>
              </a:rPr>
              <a:t> </a:t>
            </a:r>
            <a:r>
              <a:rPr lang="en-CA" sz="1700" b="1" dirty="0"/>
              <a:t>// lists the files in the folder</a:t>
            </a:r>
          </a:p>
          <a:p>
            <a:pPr marL="0" indent="0">
              <a:buNone/>
            </a:pPr>
            <a:r>
              <a:rPr lang="en-CA" sz="1700" b="1" dirty="0"/>
              <a:t>Notice license and readme were pulled from the remote branch.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39</a:t>
            </a:fld>
            <a:endParaRPr lang="en-US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113610" y="1416289"/>
            <a:ext cx="4876800" cy="4845286"/>
          </a:xfrm>
        </p:spPr>
      </p:pic>
    </p:spTree>
    <p:extLst>
      <p:ext uri="{BB962C8B-B14F-4D97-AF65-F5344CB8AC3E}">
        <p14:creationId xmlns:p14="http://schemas.microsoft.com/office/powerpoint/2010/main" val="2038012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EFF083E0-CDFD-6F74-E6CB-B5A1B5A3E4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6338" y="838200"/>
            <a:ext cx="6799262" cy="854075"/>
          </a:xfrm>
        </p:spPr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Why do we need Version Control?</a:t>
            </a:r>
          </a:p>
        </p:txBody>
      </p:sp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9C55E7CA-F63C-1399-F1A8-9C3917643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05462" y="1692275"/>
            <a:ext cx="3538538" cy="3304294"/>
          </a:xfrm>
        </p:spPr>
        <p:txBody>
          <a:bodyPr rtlCol="0">
            <a:normAutofit/>
          </a:bodyPr>
          <a:lstStyle/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Collaboration</a:t>
            </a:r>
            <a:r>
              <a:rPr lang="en-US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Versioning</a:t>
            </a:r>
            <a:endParaRPr lang="en-US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Rolling Back</a:t>
            </a:r>
            <a:endParaRPr lang="en-US" altLang="en-US" sz="20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>
              <a:defRPr/>
            </a:pPr>
            <a:r>
              <a:rPr lang="en-US" altLang="en-US" sz="2000" b="1">
                <a:solidFill>
                  <a:schemeClr val="tx1">
                    <a:lumMod val="85000"/>
                    <a:lumOff val="15000"/>
                  </a:schemeClr>
                </a:solidFill>
              </a:rPr>
              <a:t>Understanding</a:t>
            </a:r>
            <a:r>
              <a:rPr lang="en-US" altLang="en-US" sz="2000">
                <a:solidFill>
                  <a:schemeClr val="tx1">
                    <a:lumMod val="85000"/>
                    <a:lumOff val="15000"/>
                  </a:schemeClr>
                </a:solidFill>
              </a:rPr>
              <a:t> </a:t>
            </a:r>
          </a:p>
          <a:p>
            <a:pPr marL="0" indent="0" eaLnBrk="1" fontAlgn="auto" hangingPunct="1">
              <a:buFont typeface="Arial"/>
              <a:buNone/>
              <a:defRPr/>
            </a:pP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Arial"/>
              <a:buChar char="•"/>
              <a:defRPr/>
            </a:pP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FBF31060-0C54-9F7D-0933-550E948A70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E84DDC00-DD32-4A13-B627-E7F8F84D412E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4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A1E9D9E-FBEB-0EDD-8181-4007BCFC792C}"/>
              </a:ext>
            </a:extLst>
          </p:cNvPr>
          <p:cNvSpPr/>
          <p:nvPr/>
        </p:nvSpPr>
        <p:spPr>
          <a:xfrm>
            <a:off x="304800" y="4279208"/>
            <a:ext cx="7620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 defTabSz="457200" eaLnBrk="1" fontAlgn="auto" hangingPunct="1">
              <a:spcBef>
                <a:spcPct val="20000"/>
              </a:spcBef>
              <a:spcAft>
                <a:spcPts val="600"/>
              </a:spcAft>
              <a:buClr>
                <a:srgbClr val="83992A"/>
              </a:buClr>
              <a:buSzPct val="115000"/>
              <a:defRPr/>
            </a:pPr>
            <a:r>
              <a:rPr lang="en-US" altLang="en-US" b="1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  <a:ea typeface="+mn-ea"/>
              </a:rPr>
              <a:t>Scenario</a:t>
            </a:r>
            <a:r>
              <a:rPr lang="en-US" altLang="en-US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  <a:ea typeface="+mn-ea"/>
              </a:rPr>
              <a:t> : Multiple </a:t>
            </a:r>
            <a:r>
              <a:rPr lang="en-US" altLang="zh-CN" dirty="0">
                <a:solidFill>
                  <a:prstClr val="black">
                    <a:lumMod val="85000"/>
                    <a:lumOff val="15000"/>
                  </a:prstClr>
                </a:solidFill>
                <a:latin typeface="Garamond" panose="02020404030301010803"/>
              </a:rPr>
              <a:t>students are working on a project together. Everybody needs to work on a section, but the whole document has to be coherent. Time is vital.  </a:t>
            </a:r>
            <a:endParaRPr lang="en-US" altLang="en-US" dirty="0">
              <a:solidFill>
                <a:prstClr val="black">
                  <a:lumMod val="85000"/>
                  <a:lumOff val="15000"/>
                </a:prstClr>
              </a:solidFill>
              <a:latin typeface="Garamond" panose="02020404030301010803"/>
              <a:ea typeface="+mn-ea"/>
            </a:endParaRPr>
          </a:p>
        </p:txBody>
      </p:sp>
      <p:pic>
        <p:nvPicPr>
          <p:cNvPr id="3" name="Audio 2">
            <a:hlinkClick r:id="" action="ppaction://media"/>
            <a:extLst>
              <a:ext uri="{FF2B5EF4-FFF2-40B4-BE49-F238E27FC236}">
                <a16:creationId xmlns:a16="http://schemas.microsoft.com/office/drawing/2014/main" id="{992C3C9E-BC5F-24F0-B3E6-F31856D658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4" descr="A picture containing screenshot, design&#10;&#10;Description automatically generated">
            <a:extLst>
              <a:ext uri="{FF2B5EF4-FFF2-40B4-BE49-F238E27FC236}">
                <a16:creationId xmlns:a16="http://schemas.microsoft.com/office/drawing/2014/main" id="{EE55560D-98B6-CD06-4A51-1F72BE76E7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1524000"/>
            <a:ext cx="5174834" cy="2521073"/>
          </a:xfrm>
          <a:prstGeom prst="rect">
            <a:avLst/>
          </a:prstGeom>
        </p:spPr>
      </p:pic>
    </p:spTree>
  </p:cSld>
  <p:clrMapOvr>
    <a:masterClrMapping/>
  </p:clrMapOvr>
  <p:transition spd="slow" advTm="91668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8836820" cy="1120067"/>
          </a:xfrm>
        </p:spPr>
        <p:txBody>
          <a:bodyPr>
            <a:normAutofit/>
          </a:bodyPr>
          <a:lstStyle/>
          <a:p>
            <a:r>
              <a:rPr lang="en-CA" b="1" dirty="0"/>
              <a:t>Cloning creates a local copy of the remote repo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831009"/>
            <a:ext cx="788670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 dirty="0"/>
              <a:t>Go into the </a:t>
            </a:r>
            <a:r>
              <a:rPr lang="en-CA" sz="1700" dirty="0" err="1"/>
              <a:t>Clone_repo</a:t>
            </a:r>
            <a:r>
              <a:rPr lang="en-CA" sz="1700" dirty="0"/>
              <a:t> folder and type:</a:t>
            </a:r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git clone </a:t>
            </a:r>
            <a:r>
              <a:rPr lang="en-CA" sz="1700" b="1" dirty="0">
                <a:solidFill>
                  <a:schemeClr val="accent1"/>
                </a:solidFill>
              </a:rPr>
              <a:t>&lt;</a:t>
            </a:r>
            <a:r>
              <a:rPr lang="en-CA" sz="1700" b="1" dirty="0" err="1">
                <a:solidFill>
                  <a:schemeClr val="accent1"/>
                </a:solidFill>
              </a:rPr>
              <a:t>url</a:t>
            </a:r>
            <a:r>
              <a:rPr lang="en-CA" sz="1700" b="1" dirty="0">
                <a:solidFill>
                  <a:schemeClr val="accent1"/>
                </a:solidFill>
              </a:rPr>
              <a:t>&gt;</a:t>
            </a:r>
            <a:r>
              <a:rPr lang="en-CA" sz="1700" b="1" dirty="0"/>
              <a:t>  // downloads the entire remote repo along with its branches.</a:t>
            </a: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r>
              <a:rPr lang="en-CA" sz="1700" b="1" dirty="0">
                <a:solidFill>
                  <a:srgbClr val="FF0000"/>
                </a:solidFill>
              </a:rPr>
              <a:t>cd git-demo2 </a:t>
            </a:r>
            <a:r>
              <a:rPr lang="en-CA" sz="1700" b="1" dirty="0"/>
              <a:t>// enters the downloaded repo</a:t>
            </a:r>
          </a:p>
          <a:p>
            <a:pPr marL="0" indent="0">
              <a:buNone/>
            </a:pPr>
            <a:endParaRPr lang="en-CA" sz="1700" b="1" dirty="0">
              <a:solidFill>
                <a:schemeClr val="accent1"/>
              </a:solidFill>
            </a:endParaRPr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b="1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pPr marL="0" indent="0">
              <a:buNone/>
            </a:pPr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  <a:p>
            <a:endParaRPr lang="en-CA" sz="17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40</a:t>
            </a:fld>
            <a:endParaRPr lang="en-US" alt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56550D-1DD5-8889-E22D-2C7DF081BD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8" y="3098909"/>
            <a:ext cx="7886700" cy="3622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00318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1DCF5-A417-7469-85E0-3D20EDA0A2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01417" y="1138036"/>
            <a:ext cx="4083287" cy="1402470"/>
          </a:xfrm>
        </p:spPr>
        <p:txBody>
          <a:bodyPr vert="horz" lIns="91440" tIns="45720" rIns="91440" bIns="45720" rtlCol="0" anchor="t">
            <a:normAutofit/>
          </a:bodyPr>
          <a:lstStyle/>
          <a:p>
            <a:pPr defTabSz="914400"/>
            <a:r>
              <a:rPr lang="en-US" sz="2800" dirty="0"/>
              <a:t>Anybody can pull or clone a public repo</a:t>
            </a:r>
          </a:p>
        </p:txBody>
      </p:sp>
      <p:pic>
        <p:nvPicPr>
          <p:cNvPr id="9" name="Picture 8" descr="A closeup of door handles of glass building doors">
            <a:extLst>
              <a:ext uri="{FF2B5EF4-FFF2-40B4-BE49-F238E27FC236}">
                <a16:creationId xmlns:a16="http://schemas.microsoft.com/office/drawing/2014/main" id="{52C9F341-9200-3C18-F88B-2ACAC98F46E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40564" r="21833" b="-1"/>
          <a:stretch/>
        </p:blipFill>
        <p:spPr>
          <a:xfrm>
            <a:off x="20" y="10"/>
            <a:ext cx="3863363" cy="685799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478772" y="871146"/>
            <a:ext cx="552705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DCC330-EF9C-187E-4C1E-FDE5F5013B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401417" y="2551176"/>
            <a:ext cx="4083287" cy="3591207"/>
          </a:xfrm>
        </p:spPr>
        <p:txBody>
          <a:bodyPr vert="horz" lIns="91440" tIns="45720" rIns="91440" bIns="45720" rtlCol="0">
            <a:normAutofit lnSpcReduction="10000"/>
          </a:bodyPr>
          <a:lstStyle/>
          <a:p>
            <a:pPr indent="-228600" defTabSz="914400"/>
            <a:r>
              <a:rPr lang="en-US" sz="2400" b="1" dirty="0"/>
              <a:t>Anybody can pull or clone a public repo, but if you want to push your changes to a repo, you must own the repo or be granted permission by the owner. </a:t>
            </a:r>
          </a:p>
          <a:p>
            <a:pPr indent="-228600" defTabSz="914400"/>
            <a:endParaRPr lang="en-US" sz="2400" b="1" dirty="0"/>
          </a:p>
          <a:p>
            <a:pPr indent="-228600" defTabSz="914400"/>
            <a:r>
              <a:rPr lang="en-US" sz="2400" b="1" dirty="0"/>
              <a:t>Create a personal access token in your </a:t>
            </a:r>
            <a:r>
              <a:rPr lang="en-US" sz="2400" b="1" dirty="0" err="1"/>
              <a:t>github</a:t>
            </a:r>
            <a:r>
              <a:rPr lang="en-US" sz="2400" b="1" dirty="0"/>
              <a:t> account to push into your repos from anywhere.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A871DF9-7C11-2C7B-D371-7A9F61A77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  <a:defRPr/>
            </a:pPr>
            <a:fld id="{984E8136-F567-4291-9460-555E64EBEE25}" type="slidenum">
              <a:rPr lang="en-US" altLang="en-US" sz="1200">
                <a:solidFill>
                  <a:schemeClr val="tx1">
                    <a:lumMod val="50000"/>
                    <a:lumOff val="50000"/>
                  </a:schemeClr>
                </a:solidFill>
                <a:latin typeface="Calibri" panose="020F0502020204030204"/>
              </a:rPr>
              <a:pPr>
                <a:spcAft>
                  <a:spcPts val="600"/>
                </a:spcAft>
                <a:defRPr/>
              </a:pPr>
              <a:t>41</a:t>
            </a:fld>
            <a:endParaRPr lang="en-US" altLang="en-US" sz="1200">
              <a:solidFill>
                <a:schemeClr val="tx1">
                  <a:lumMod val="50000"/>
                  <a:lumOff val="50000"/>
                </a:schemeClr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352651350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590" y="57419"/>
            <a:ext cx="7886700" cy="1120067"/>
          </a:xfrm>
        </p:spPr>
        <p:txBody>
          <a:bodyPr>
            <a:normAutofit/>
          </a:bodyPr>
          <a:lstStyle/>
          <a:p>
            <a:r>
              <a:rPr lang="en-CA" b="1"/>
              <a:t>Pushing into a remote branch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3590" y="1143000"/>
            <a:ext cx="3808810" cy="48452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CA" sz="1700"/>
              <a:t>To push into a remote branch, the current local branch has to have the same name. (Do you remember how to change a branch name?)</a:t>
            </a:r>
          </a:p>
          <a:p>
            <a:pPr marL="0" indent="0">
              <a:buNone/>
            </a:pPr>
            <a:r>
              <a:rPr lang="en-CA" sz="1700"/>
              <a:t>Luckily for us, our local and remote branches have the same names already. </a:t>
            </a:r>
          </a:p>
          <a:p>
            <a:pPr marL="0" indent="0">
              <a:buNone/>
            </a:pPr>
            <a:r>
              <a:rPr lang="en-CA" sz="1700" b="1" u="sng">
                <a:solidFill>
                  <a:schemeClr val="accent1"/>
                </a:solidFill>
              </a:rPr>
              <a:t>Create, add, and commit  a </a:t>
            </a:r>
            <a:r>
              <a:rPr lang="en-CA" sz="1700" b="1" u="sng" err="1">
                <a:solidFill>
                  <a:schemeClr val="accent1"/>
                </a:solidFill>
              </a:rPr>
              <a:t>newfile</a:t>
            </a:r>
            <a:r>
              <a:rPr lang="en-CA" sz="1700" b="1" u="sng">
                <a:solidFill>
                  <a:schemeClr val="accent1"/>
                </a:solidFill>
              </a:rPr>
              <a:t> then </a:t>
            </a:r>
          </a:p>
          <a:p>
            <a:pPr marL="0" indent="0">
              <a:buNone/>
            </a:pPr>
            <a:r>
              <a:rPr lang="en-CA" sz="1700"/>
              <a:t>Type:</a:t>
            </a:r>
          </a:p>
          <a:p>
            <a:pPr marL="0" indent="0">
              <a:buNone/>
            </a:pPr>
            <a:r>
              <a:rPr lang="en-CA" sz="1700" b="1">
                <a:solidFill>
                  <a:srgbClr val="FF0000"/>
                </a:solidFill>
              </a:rPr>
              <a:t>git push origin main</a:t>
            </a:r>
            <a:r>
              <a:rPr lang="en-CA" sz="1700" b="1"/>
              <a:t>  // origin is a nickname for the remote repo, main is the remote branch being updated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r>
              <a:rPr lang="en-CA" sz="1700" b="1"/>
              <a:t>Now check your </a:t>
            </a:r>
            <a:r>
              <a:rPr lang="en-CA" sz="1700" b="1" err="1"/>
              <a:t>github</a:t>
            </a:r>
            <a:r>
              <a:rPr lang="en-CA" sz="1700" b="1"/>
              <a:t> repo, you will see the new file uploaded.</a:t>
            </a:r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 b="1"/>
          </a:p>
          <a:p>
            <a:pPr marL="0" indent="0">
              <a:buNone/>
            </a:pPr>
            <a:endParaRPr lang="en-CA" sz="1700"/>
          </a:p>
          <a:p>
            <a:pPr marL="0" indent="0">
              <a:buNone/>
            </a:pPr>
            <a:endParaRPr lang="en-CA" sz="1700"/>
          </a:p>
          <a:p>
            <a:pPr marL="0" indent="0">
              <a:buNone/>
            </a:pPr>
            <a:endParaRPr lang="en-CA" sz="1700"/>
          </a:p>
          <a:p>
            <a:pPr marL="0" indent="0">
              <a:buNone/>
            </a:pPr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  <a:p>
            <a:endParaRPr lang="en-CA" sz="17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/>
              <a:pPr>
                <a:spcAft>
                  <a:spcPts val="600"/>
                </a:spcAft>
              </a:pPr>
              <a:t>42</a:t>
            </a:fld>
            <a:endParaRPr lang="en-US" altLang="en-US"/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962400" y="869714"/>
            <a:ext cx="5088610" cy="5607286"/>
          </a:xfrm>
        </p:spPr>
      </p:pic>
      <p:pic>
        <p:nvPicPr>
          <p:cNvPr id="6" name="Picture 5" descr="A screenshot of a computer&#10;&#10;Description automatically generated with low confidence">
            <a:extLst>
              <a:ext uri="{FF2B5EF4-FFF2-40B4-BE49-F238E27FC236}">
                <a16:creationId xmlns:a16="http://schemas.microsoft.com/office/drawing/2014/main" id="{FD99DFD1-625B-B321-8664-6D7822503C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08454"/>
            <a:ext cx="6163733" cy="1168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566838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25">
            <a:extLst>
              <a:ext uri="{FF2B5EF4-FFF2-40B4-BE49-F238E27FC236}">
                <a16:creationId xmlns:a16="http://schemas.microsoft.com/office/drawing/2014/main" id="{2550BE34-C2B8-49B8-8519-67A8CAD51A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Rectangle 27">
            <a:extLst>
              <a:ext uri="{FF2B5EF4-FFF2-40B4-BE49-F238E27FC236}">
                <a16:creationId xmlns:a16="http://schemas.microsoft.com/office/drawing/2014/main" id="{A7457DD9-5A45-400A-AB4B-4B4EDECA25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5812" y="365125"/>
            <a:ext cx="8375585" cy="2089317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38CF48-1682-C985-9A15-4597653F5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85059" y="586822"/>
            <a:ext cx="2670189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2800" b="1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Overview of the relationship between Git and Github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41CF7D6-A660-431A-B0BB-140A0D555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7806" y="1057739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570A85B-3810-4F95-97B0-CBF4CCDB38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2999776" y="1402924"/>
            <a:ext cx="1463040" cy="13716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BCF4C8-53A3-12DF-08DC-2BB91573B7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013373" y="586822"/>
            <a:ext cx="4501977" cy="16459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indent="-228600" defTabSz="914400"/>
            <a:r>
              <a:rPr lang="en-US" sz="2800" b="1"/>
              <a:t>Git is local</a:t>
            </a:r>
          </a:p>
          <a:p>
            <a:pPr indent="-228600" defTabSz="914400"/>
            <a:r>
              <a:rPr lang="en-US" sz="2800" b="1" err="1"/>
              <a:t>Github</a:t>
            </a:r>
            <a:r>
              <a:rPr lang="en-US" sz="2800" b="1"/>
              <a:t> is remote</a:t>
            </a: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724A4F2-31AF-A5E3-3B74-1E8F2CDBA7DB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575700" y="2734056"/>
            <a:ext cx="6058893" cy="3483864"/>
          </a:xfrm>
          <a:prstGeom prst="rect">
            <a:avLst/>
          </a:prstGeo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CC95F0-9669-C6B7-4732-726AE9D760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1000" smtClean="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43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06100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68AF5748-FED8-45BA-8631-26D1D10F32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EC0573-C9A8-5B29-48A3-4BB087CB1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8485" y="1122363"/>
            <a:ext cx="3017520" cy="32041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Future topics: How to fork a github repository and make pull requests. 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1653" y="434802"/>
            <a:ext cx="146304" cy="52806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0771" y="4546920"/>
            <a:ext cx="301752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8769C998-7E42-DC77-C7E5-A616D65CC21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3648456" y="1800104"/>
            <a:ext cx="5134772" cy="3106537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ADE83-91F0-4605-E5F6-877851917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444739" y="6356350"/>
            <a:ext cx="134077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984E8136-F567-4291-9460-555E64EBEE25}" type="slidenum">
              <a:rPr lang="en-US" altLang="en-US" sz="1000">
                <a:solidFill>
                  <a:schemeClr val="tx1">
                    <a:lumMod val="50000"/>
                    <a:lumOff val="50000"/>
                  </a:schemeClr>
                </a:solidFill>
              </a:rPr>
              <a:pPr>
                <a:spcAft>
                  <a:spcPts val="600"/>
                </a:spcAft>
              </a:pPr>
              <a:t>44</a:t>
            </a:fld>
            <a:endParaRPr lang="en-US" altLang="en-US" sz="100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0641409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327D2C-E93A-9EA5-5A5D-67999033DC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9160" y="457200"/>
            <a:ext cx="818223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 defTabSz="914400"/>
            <a:r>
              <a:rPr lang="en-US" sz="5700"/>
              <a:t>The 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48DEC5-DA8A-5DFD-018B-8FBAC4924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9160" y="1922561"/>
            <a:ext cx="8182233" cy="552659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 defTabSz="914400">
              <a:spcBef>
                <a:spcPts val="1000"/>
              </a:spcBef>
              <a:buNone/>
            </a:pPr>
            <a:r>
              <a:rPr lang="en-US" sz="2400" i="1"/>
              <a:t>Thank you for attending this presentation.</a:t>
            </a:r>
          </a:p>
        </p:txBody>
      </p:sp>
      <p:sp>
        <p:nvSpPr>
          <p:cNvPr id="2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337560" y="1850683"/>
            <a:ext cx="2468880" cy="18288"/>
          </a:xfrm>
          <a:custGeom>
            <a:avLst/>
            <a:gdLst>
              <a:gd name="connsiteX0" fmla="*/ 0 w 2468880"/>
              <a:gd name="connsiteY0" fmla="*/ 0 h 18288"/>
              <a:gd name="connsiteX1" fmla="*/ 592531 w 2468880"/>
              <a:gd name="connsiteY1" fmla="*/ 0 h 18288"/>
              <a:gd name="connsiteX2" fmla="*/ 1160374 w 2468880"/>
              <a:gd name="connsiteY2" fmla="*/ 0 h 18288"/>
              <a:gd name="connsiteX3" fmla="*/ 1728216 w 2468880"/>
              <a:gd name="connsiteY3" fmla="*/ 0 h 18288"/>
              <a:gd name="connsiteX4" fmla="*/ 2468880 w 2468880"/>
              <a:gd name="connsiteY4" fmla="*/ 0 h 18288"/>
              <a:gd name="connsiteX5" fmla="*/ 2468880 w 2468880"/>
              <a:gd name="connsiteY5" fmla="*/ 18288 h 18288"/>
              <a:gd name="connsiteX6" fmla="*/ 1802282 w 2468880"/>
              <a:gd name="connsiteY6" fmla="*/ 18288 h 18288"/>
              <a:gd name="connsiteX7" fmla="*/ 1209751 w 2468880"/>
              <a:gd name="connsiteY7" fmla="*/ 18288 h 18288"/>
              <a:gd name="connsiteX8" fmla="*/ 641909 w 2468880"/>
              <a:gd name="connsiteY8" fmla="*/ 18288 h 18288"/>
              <a:gd name="connsiteX9" fmla="*/ 0 w 2468880"/>
              <a:gd name="connsiteY9" fmla="*/ 18288 h 18288"/>
              <a:gd name="connsiteX10" fmla="*/ 0 w 2468880"/>
              <a:gd name="connsiteY10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68880" h="18288" fill="none" extrusionOk="0">
                <a:moveTo>
                  <a:pt x="0" y="0"/>
                </a:moveTo>
                <a:cubicBezTo>
                  <a:pt x="171523" y="-1510"/>
                  <a:pt x="416079" y="20036"/>
                  <a:pt x="592531" y="0"/>
                </a:cubicBezTo>
                <a:cubicBezTo>
                  <a:pt x="768983" y="-20036"/>
                  <a:pt x="878305" y="13110"/>
                  <a:pt x="1160374" y="0"/>
                </a:cubicBezTo>
                <a:cubicBezTo>
                  <a:pt x="1442443" y="-13110"/>
                  <a:pt x="1612108" y="24695"/>
                  <a:pt x="1728216" y="0"/>
                </a:cubicBezTo>
                <a:cubicBezTo>
                  <a:pt x="1844324" y="-24695"/>
                  <a:pt x="2271040" y="20667"/>
                  <a:pt x="2468880" y="0"/>
                </a:cubicBezTo>
                <a:cubicBezTo>
                  <a:pt x="2468302" y="4771"/>
                  <a:pt x="2469633" y="12323"/>
                  <a:pt x="2468880" y="18288"/>
                </a:cubicBezTo>
                <a:cubicBezTo>
                  <a:pt x="2229297" y="-14659"/>
                  <a:pt x="2066775" y="30253"/>
                  <a:pt x="1802282" y="18288"/>
                </a:cubicBezTo>
                <a:cubicBezTo>
                  <a:pt x="1537789" y="6323"/>
                  <a:pt x="1379930" y="22266"/>
                  <a:pt x="1209751" y="18288"/>
                </a:cubicBezTo>
                <a:cubicBezTo>
                  <a:pt x="1039572" y="14310"/>
                  <a:pt x="837025" y="12850"/>
                  <a:pt x="641909" y="18288"/>
                </a:cubicBezTo>
                <a:cubicBezTo>
                  <a:pt x="446793" y="23726"/>
                  <a:pt x="170561" y="18472"/>
                  <a:pt x="0" y="18288"/>
                </a:cubicBezTo>
                <a:cubicBezTo>
                  <a:pt x="841" y="12879"/>
                  <a:pt x="-726" y="3977"/>
                  <a:pt x="0" y="0"/>
                </a:cubicBezTo>
                <a:close/>
              </a:path>
              <a:path w="2468880" h="18288" stroke="0" extrusionOk="0">
                <a:moveTo>
                  <a:pt x="0" y="0"/>
                </a:moveTo>
                <a:cubicBezTo>
                  <a:pt x="190931" y="24910"/>
                  <a:pt x="333688" y="11559"/>
                  <a:pt x="567842" y="0"/>
                </a:cubicBezTo>
                <a:cubicBezTo>
                  <a:pt x="801996" y="-11559"/>
                  <a:pt x="939971" y="-5677"/>
                  <a:pt x="1234440" y="0"/>
                </a:cubicBezTo>
                <a:cubicBezTo>
                  <a:pt x="1528909" y="5677"/>
                  <a:pt x="1658539" y="5184"/>
                  <a:pt x="1777594" y="0"/>
                </a:cubicBezTo>
                <a:cubicBezTo>
                  <a:pt x="1896649" y="-5184"/>
                  <a:pt x="2186164" y="23915"/>
                  <a:pt x="2468880" y="0"/>
                </a:cubicBezTo>
                <a:cubicBezTo>
                  <a:pt x="2468266" y="8857"/>
                  <a:pt x="2469384" y="13619"/>
                  <a:pt x="2468880" y="18288"/>
                </a:cubicBezTo>
                <a:cubicBezTo>
                  <a:pt x="2271330" y="36599"/>
                  <a:pt x="2001027" y="31554"/>
                  <a:pt x="1876349" y="18288"/>
                </a:cubicBezTo>
                <a:cubicBezTo>
                  <a:pt x="1751671" y="5022"/>
                  <a:pt x="1364652" y="15063"/>
                  <a:pt x="1209751" y="18288"/>
                </a:cubicBezTo>
                <a:cubicBezTo>
                  <a:pt x="1054850" y="21513"/>
                  <a:pt x="748438" y="20074"/>
                  <a:pt x="617220" y="18288"/>
                </a:cubicBezTo>
                <a:cubicBezTo>
                  <a:pt x="486002" y="16502"/>
                  <a:pt x="237432" y="27200"/>
                  <a:pt x="0" y="18288"/>
                </a:cubicBezTo>
                <a:cubicBezTo>
                  <a:pt x="-487" y="10816"/>
                  <a:pt x="-839" y="6058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Smiling Face with No Fill">
            <a:extLst>
              <a:ext uri="{FF2B5EF4-FFF2-40B4-BE49-F238E27FC236}">
                <a16:creationId xmlns:a16="http://schemas.microsoft.com/office/drawing/2014/main" id="{3252530C-14A5-A1C9-71CD-9EF14F6B49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2544" y="2642616"/>
            <a:ext cx="3605784" cy="3605784"/>
          </a:xfrm>
          <a:prstGeom prst="rect">
            <a:avLst/>
          </a:prstGeom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2A43E5CA-7793-D325-5A14-78BE1498F4F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90872" y="2694621"/>
            <a:ext cx="4210812" cy="3501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A4316D-8301-65CC-4508-FF9C76BD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457950" y="6356350"/>
            <a:ext cx="2057400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4B04976-31AB-4A03-A2E0-94FEA40CE4B7}" type="slidenum">
              <a:rPr lang="en-US" altLang="en-US" sz="1200"/>
              <a:pPr>
                <a:spcAft>
                  <a:spcPts val="600"/>
                </a:spcAft>
              </a:pPr>
              <a:t>45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074629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738F1544-1A69-F37A-E294-28850AA1B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Version Control Systems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9BE0A912-94F1-89AF-FC3F-D2291226CB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5399" y="1476376"/>
            <a:ext cx="8574087" cy="914400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  <a:ea typeface="ＭＳ Ｐゴシック" panose="020B0600070205080204" pitchFamily="34" charset="-128"/>
              </a:rPr>
              <a:t>Some well-known version control systems are </a:t>
            </a:r>
            <a:r>
              <a:rPr lang="en-US" altLang="en-US">
                <a:solidFill>
                  <a:srgbClr val="FF0000"/>
                </a:solidFill>
                <a:ea typeface="ＭＳ Ｐゴシック" panose="020B0600070205080204" pitchFamily="34" charset="-128"/>
              </a:rPr>
              <a:t>CVS, Subversion, </a:t>
            </a:r>
            <a:r>
              <a:rPr lang="en-US" altLang="en-US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panose="020B0600070205080204" pitchFamily="34" charset="-128"/>
              </a:rPr>
              <a:t>Mercurial, and Git.</a:t>
            </a: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22788762-E28C-3E1D-D678-66FBAAFF3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AEFD022E-4F04-4DB6-831E-7E4E5FF70C5A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5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0485" name="Picture 1">
            <a:extLst>
              <a:ext uri="{FF2B5EF4-FFF2-40B4-BE49-F238E27FC236}">
                <a16:creationId xmlns:a16="http://schemas.microsoft.com/office/drawing/2014/main" id="{E48B8220-83A6-B892-7E60-D3A4CA60F0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4712" y="2128893"/>
            <a:ext cx="7913889" cy="45767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2915C94-12C1-6971-FB59-9614FD3AB47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41424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142D6E27-0B14-1BA2-1CDB-B641D4211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Why Git?</a:t>
            </a:r>
          </a:p>
        </p:txBody>
      </p:sp>
      <p:sp>
        <p:nvSpPr>
          <p:cNvPr id="8195" name="Content Placeholder 2">
            <a:extLst>
              <a:ext uri="{FF2B5EF4-FFF2-40B4-BE49-F238E27FC236}">
                <a16:creationId xmlns:a16="http://schemas.microsoft.com/office/drawing/2014/main" id="{6BBB82AA-DEA2-EE85-B00D-72B57C8D6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1513" y="2357436"/>
            <a:ext cx="7710487" cy="3998915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is the most commonly used software for tracking changes in any set of files, </a:t>
            </a:r>
            <a:r>
              <a:rPr lang="en-US" b="1" dirty="0">
                <a:solidFill>
                  <a:schemeClr val="tx1">
                    <a:lumMod val="85000"/>
                    <a:lumOff val="15000"/>
                  </a:schemeClr>
                </a:solidFill>
              </a:rPr>
              <a:t>usually used for coordinating work among programmers collaboratively developing source code.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Git has many advantages over earlier systems such as CVS and Subversion: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Branching to attempt new features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Allows working offline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Tracks changes in the code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r>
              <a:rPr lang="en-US" alt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Each developer gets their own local repository that shows the full history of changes made by other developers. </a:t>
            </a: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 typeface="Wingdings" panose="05000000000000000000" pitchFamily="2" charset="2"/>
              <a:buChar char="Ø"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marL="0" indent="0" eaLnBrk="1" fontAlgn="auto" hangingPunct="1">
              <a:buFont typeface="Arial"/>
              <a:buNone/>
              <a:defRPr/>
            </a:pPr>
            <a:endParaRPr lang="en-US" altLang="en-US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7411D75C-7E2A-DEB6-ED82-D7C5978EB1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67DE4341-1F81-4EB2-8674-3124881C3B15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6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1B35AF3-EDA9-1BA3-4905-5E3737F03D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 descr="A close up of a logo&#10;&#10;Description automatically generated with low confidence">
            <a:extLst>
              <a:ext uri="{FF2B5EF4-FFF2-40B4-BE49-F238E27FC236}">
                <a16:creationId xmlns:a16="http://schemas.microsoft.com/office/drawing/2014/main" id="{86BCB684-B151-8498-AB9B-2A4DF14B1C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4200" y="633413"/>
            <a:ext cx="5257800" cy="1788367"/>
          </a:xfrm>
          <a:prstGeom prst="rect">
            <a:avLst/>
          </a:prstGeom>
        </p:spPr>
      </p:pic>
    </p:spTree>
  </p:cSld>
  <p:clrMapOvr>
    <a:masterClrMapping/>
  </p:clrMapOvr>
  <p:transition spd="slow" advTm="5950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AA19D968-1ACE-5F33-9241-07EFB1521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Git History</a:t>
            </a:r>
          </a:p>
        </p:txBody>
      </p:sp>
      <p:sp>
        <p:nvSpPr>
          <p:cNvPr id="9220" name="Content Placeholder 2">
            <a:extLst>
              <a:ext uri="{FF2B5EF4-FFF2-40B4-BE49-F238E27FC236}">
                <a16:creationId xmlns:a16="http://schemas.microsoft.com/office/drawing/2014/main" id="{A947E9A4-7E06-A5F6-798F-78DAD8A37081}"/>
              </a:ext>
            </a:extLst>
          </p:cNvPr>
          <p:cNvSpPr>
            <a:spLocks noGrp="1"/>
          </p:cNvSpPr>
          <p:nvPr>
            <p:ph idx="1"/>
            <p:custDataLst>
              <p:tags r:id="rId1"/>
            </p:custDataLst>
          </p:nvPr>
        </p:nvSpPr>
        <p:spPr>
          <a:xfrm>
            <a:off x="838200" y="2592388"/>
            <a:ext cx="8077200" cy="3810000"/>
          </a:xfrm>
        </p:spPr>
        <p:txBody>
          <a:bodyPr rtlCol="0">
            <a:normAutofit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Came out of Linux development community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Linus Torvalds, </a:t>
            </a:r>
            <a:r>
              <a:rPr lang="en-US" altLang="en-US" b="1">
                <a:solidFill>
                  <a:srgbClr val="FF0000"/>
                </a:solidFill>
              </a:rPr>
              <a:t>2005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Initial goals: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Speed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Support for non-linear development (thousands of parallel branches)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Fully distributed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altLang="en-US">
                <a:solidFill>
                  <a:schemeClr val="tx1">
                    <a:lumMod val="85000"/>
                    <a:lumOff val="15000"/>
                  </a:schemeClr>
                </a:solidFill>
              </a:rPr>
              <a:t>Able to handle large projects like Linux efficiently</a:t>
            </a: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endParaRPr lang="en-US" altLang="en-US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lvl="1" eaLnBrk="1" fontAlgn="auto" hangingPunct="1">
              <a:buFont typeface="Wingdings" panose="05000000000000000000" pitchFamily="2" charset="2"/>
              <a:buChar char="§"/>
              <a:defRPr/>
            </a:pPr>
            <a:r>
              <a:rPr lang="en-US" b="1">
                <a:solidFill>
                  <a:srgbClr val="FF0000"/>
                </a:solidFill>
              </a:rPr>
              <a:t>Global Information Tracker (</a:t>
            </a:r>
            <a:r>
              <a:rPr lang="en-US">
                <a:solidFill>
                  <a:srgbClr val="FF0000"/>
                </a:solidFill>
              </a:rPr>
              <a:t>this is where the acronym GIT comes from)</a:t>
            </a:r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C4E640D5-645B-7D9F-1172-A5EC4CC81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9823B27C-8605-4690-99F4-6EF38F1333CC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7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2533" name="Picture 2" descr="Image result for Linus Torvalds">
            <a:extLst>
              <a:ext uri="{FF2B5EF4-FFF2-40B4-BE49-F238E27FC236}">
                <a16:creationId xmlns:a16="http://schemas.microsoft.com/office/drawing/2014/main" id="{6596B310-56A3-E99D-D1B7-2AE5081B9F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5920" y="828675"/>
            <a:ext cx="2639880" cy="1763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313E6D32-89C7-5097-7668-B66ECD069DC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60079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0BD61A3-2603-92C4-E2CD-94A2D6307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What is Github?</a:t>
            </a:r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7FC3F4E2-2154-A17D-901A-4CB29D806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074639"/>
            <a:ext cx="7829550" cy="4527548"/>
          </a:xfrm>
        </p:spPr>
        <p:txBody>
          <a:bodyPr rtlCol="0">
            <a:normAutofit fontScale="92500"/>
          </a:bodyPr>
          <a:lstStyle/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GitHub.com is </a:t>
            </a:r>
            <a:r>
              <a:rPr lang="en-US" altLang="en-US" sz="2600" b="1">
                <a:solidFill>
                  <a:srgbClr val="0070C0"/>
                </a:solidFill>
              </a:rPr>
              <a:t>a site for online storage of Git repositories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.  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Think of it as a server that allows you to share your git projects with people around the world. </a:t>
            </a:r>
          </a:p>
          <a:p>
            <a:pPr marL="0" indent="0" eaLnBrk="1" fontAlgn="auto" hangingPunct="1">
              <a:buNone/>
              <a:defRPr/>
            </a:pPr>
            <a:endParaRPr lang="en-US" altLang="en-US" sz="260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pPr eaLnBrk="1" fontAlgn="auto" hangingPunct="1">
              <a:buFontTx/>
              <a:buNone/>
              <a:defRPr/>
            </a:pPr>
            <a:r>
              <a:rPr lang="en-US" alt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Question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: Do I have to use </a:t>
            </a:r>
            <a:r>
              <a:rPr lang="en-US" alt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Github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 in order to use </a:t>
            </a:r>
            <a:r>
              <a:rPr lang="en-US" alt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?</a:t>
            </a:r>
          </a:p>
          <a:p>
            <a:pPr eaLnBrk="1" fontAlgn="auto" hangingPunct="1">
              <a:buFontTx/>
              <a:buNone/>
              <a:defRPr/>
            </a:pPr>
            <a:r>
              <a:rPr lang="en-US" altLang="en-US" sz="2600" b="1">
                <a:solidFill>
                  <a:schemeClr val="tx1">
                    <a:lumMod val="85000"/>
                    <a:lumOff val="15000"/>
                  </a:schemeClr>
                </a:solidFill>
              </a:rPr>
              <a:t>Answer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: No!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you can use </a:t>
            </a:r>
            <a:r>
              <a:rPr lang="en-US" altLang="en-US" sz="2600" err="1">
                <a:solidFill>
                  <a:schemeClr val="tx1">
                    <a:lumMod val="85000"/>
                    <a:lumOff val="15000"/>
                  </a:schemeClr>
                </a:solidFill>
              </a:rPr>
              <a:t>Git</a:t>
            </a: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 completely locally for your own purposes, or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you or someone else could set up a server to share files, or </a:t>
            </a:r>
          </a:p>
          <a:p>
            <a:pPr eaLnBrk="1" fontAlgn="auto" hangingPunct="1">
              <a:buFont typeface="Arial"/>
              <a:buChar char="•"/>
              <a:defRPr/>
            </a:pPr>
            <a:r>
              <a:rPr lang="en-US" altLang="en-US" sz="2600">
                <a:solidFill>
                  <a:schemeClr val="tx1">
                    <a:lumMod val="85000"/>
                    <a:lumOff val="15000"/>
                  </a:schemeClr>
                </a:solidFill>
              </a:rPr>
              <a:t>you could share a repo with users on the same file system.</a:t>
            </a:r>
          </a:p>
          <a:p>
            <a:pPr eaLnBrk="1" fontAlgn="auto" hangingPunct="1">
              <a:buFont typeface="Wingdings" panose="05000000000000000000" pitchFamily="2" charset="2"/>
              <a:buNone/>
              <a:defRPr/>
            </a:pPr>
            <a:endParaRPr lang="en-US" altLang="en-US" sz="2000" i="1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81E38D23-67B5-E5FF-EE33-B9F60D588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400">
                <a:solidFill>
                  <a:srgbClr val="262626"/>
                </a:solidFill>
                <a:latin typeface="Garamond" panose="02020404030301010803" pitchFamily="18" charset="0"/>
              </a:defRPr>
            </a:lvl1pPr>
            <a:lvl2pPr marL="742950" indent="-28575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2000">
                <a:solidFill>
                  <a:srgbClr val="262626"/>
                </a:solidFill>
                <a:latin typeface="Garamond" panose="02020404030301010803" pitchFamily="18" charset="0"/>
              </a:defRPr>
            </a:lvl2pPr>
            <a:lvl3pPr marL="11430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>
                <a:solidFill>
                  <a:srgbClr val="262626"/>
                </a:solidFill>
                <a:latin typeface="Garamond" panose="02020404030301010803" pitchFamily="18" charset="0"/>
              </a:defRPr>
            </a:lvl3pPr>
            <a:lvl4pPr marL="16002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600">
                <a:solidFill>
                  <a:srgbClr val="262626"/>
                </a:solidFill>
                <a:latin typeface="Garamond" panose="02020404030301010803" pitchFamily="18" charset="0"/>
              </a:defRPr>
            </a:lvl4pPr>
            <a:lvl5pPr marL="2057400" indent="-22860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 panose="020B0604020202020204" pitchFamily="34" charset="0"/>
              <a:buChar char="•"/>
              <a:defRPr sz="1400">
                <a:solidFill>
                  <a:srgbClr val="262626"/>
                </a:solidFill>
                <a:latin typeface="Garamond" panose="02020404030301010803" pitchFamily="18" charset="0"/>
              </a:defRPr>
            </a:lvl9pPr>
          </a:lstStyle>
          <a:p>
            <a:pPr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fld id="{4EDFC571-4029-4C5E-A455-EFAA5A8C87BC}" type="slidenum">
              <a:rPr lang="en-US" altLang="en-US" sz="1400">
                <a:solidFill>
                  <a:schemeClr val="tx1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t>8</a:t>
            </a:fld>
            <a:endParaRPr lang="en-US" altLang="en-US" sz="140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3557" name="Picture 4">
            <a:hlinkClick r:id="rId2"/>
            <a:extLst>
              <a:ext uri="{FF2B5EF4-FFF2-40B4-BE49-F238E27FC236}">
                <a16:creationId xmlns:a16="http://schemas.microsoft.com/office/drawing/2014/main" id="{EFCA180D-C50E-E482-28CF-0CA531744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483738"/>
            <a:ext cx="1771650" cy="1471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121154DE-CE82-CC03-088D-C95BD59B0A6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72515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050C803-24B2-EE5D-93A6-4C94CA1502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>
                <a:ln>
                  <a:noFill/>
                </a:ln>
              </a:rPr>
              <a:t>Git vs GitHub</a:t>
            </a:r>
          </a:p>
        </p:txBody>
      </p:sp>
      <p:pic>
        <p:nvPicPr>
          <p:cNvPr id="24579" name="Content Placeholder 4">
            <a:extLst>
              <a:ext uri="{FF2B5EF4-FFF2-40B4-BE49-F238E27FC236}">
                <a16:creationId xmlns:a16="http://schemas.microsoft.com/office/drawing/2014/main" id="{672C6404-A05B-55E0-6854-42045F2A0A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65125" y="1367219"/>
            <a:ext cx="7662863" cy="5223672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8299ED-AF95-8EEC-A60A-192123907F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  <a:ea typeface="MS PGothic" panose="020B0600070205080204" pitchFamily="34" charset="-128"/>
              </a:defRPr>
            </a:lvl9pPr>
          </a:lstStyle>
          <a:p>
            <a:fld id="{E120B653-D3C8-4159-8E99-0331C817A1A8}" type="slidenum">
              <a:rPr lang="en-US" altLang="en-US" sz="1000">
                <a:latin typeface="Garamond" panose="02020404030301010803" pitchFamily="18" charset="0"/>
              </a:rPr>
              <a:pPr/>
              <a:t>9</a:t>
            </a:fld>
            <a:endParaRPr lang="en-US" altLang="en-US" sz="1000">
              <a:latin typeface="Garamond" panose="02020404030301010803" pitchFamily="18" charset="0"/>
            </a:endParaRPr>
          </a:p>
        </p:txBody>
      </p:sp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D4975D7F-97F4-9F27-D4A3-B53B9F0AE0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4238" y="6218238"/>
            <a:ext cx="487362" cy="48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 advTm="37921"/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5C402AECACB6F4293EB2F8D7AFFD2DB" ma:contentTypeVersion="15" ma:contentTypeDescription="Create a new document." ma:contentTypeScope="" ma:versionID="36497834d00f750e6c0ecb98720633ec">
  <xsd:schema xmlns:xsd="http://www.w3.org/2001/XMLSchema" xmlns:xs="http://www.w3.org/2001/XMLSchema" xmlns:p="http://schemas.microsoft.com/office/2006/metadata/properties" xmlns:ns3="3068b088-4c5c-44e0-88a0-7d173169b999" xmlns:ns4="4c00f64b-c690-414b-9049-370bc81e1360" targetNamespace="http://schemas.microsoft.com/office/2006/metadata/properties" ma:root="true" ma:fieldsID="ea933939d21ef4c254f06fbfcc28f001" ns3:_="" ns4:_="">
    <xsd:import namespace="3068b088-4c5c-44e0-88a0-7d173169b999"/>
    <xsd:import namespace="4c00f64b-c690-414b-9049-370bc81e136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3:MediaServiceDateTaken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4:SharedWithUsers" minOccurs="0"/>
                <xsd:element ref="ns4:SharedWithDetails" minOccurs="0"/>
                <xsd:element ref="ns4:SharingHintHash" minOccurs="0"/>
                <xsd:element ref="ns3:MediaLengthInSeconds" minOccurs="0"/>
                <xsd:element ref="ns3:MediaServiceLocation" minOccurs="0"/>
                <xsd:element ref="ns3:_activity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068b088-4c5c-44e0-88a0-7d173169b99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_activity" ma:index="22" nillable="true" ma:displayName="_activity" ma:hidden="true" ma:internalName="_activity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c00f64b-c690-414b-9049-370bc81e1360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9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3068b088-4c5c-44e0-88a0-7d173169b999" xsi:nil="true"/>
  </documentManagement>
</p:properties>
</file>

<file path=customXml/itemProps1.xml><?xml version="1.0" encoding="utf-8"?>
<ds:datastoreItem xmlns:ds="http://schemas.openxmlformats.org/officeDocument/2006/customXml" ds:itemID="{7680E850-E9CC-482B-A9F9-C67E758070B1}">
  <ds:schemaRefs>
    <ds:schemaRef ds:uri="3068b088-4c5c-44e0-88a0-7d173169b999"/>
    <ds:schemaRef ds:uri="4c00f64b-c690-414b-9049-370bc81e13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B6270E01-021B-4615-BB4D-56EE269A978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D5F39B7-D87F-42A5-8F80-BD848B6AFAAC}">
  <ds:schemaRefs>
    <ds:schemaRef ds:uri="3068b088-4c5c-44e0-88a0-7d173169b999"/>
    <ds:schemaRef ds:uri="http://purl.org/dc/dcmitype/"/>
    <ds:schemaRef ds:uri="http://schemas.openxmlformats.org/package/2006/metadata/core-properties"/>
    <ds:schemaRef ds:uri="http://schemas.microsoft.com/office/infopath/2007/PartnerControls"/>
    <ds:schemaRef ds:uri="4c00f64b-c690-414b-9049-370bc81e1360"/>
    <ds:schemaRef ds:uri="http://schemas.microsoft.com/office/2006/documentManagement/types"/>
    <ds:schemaRef ds:uri="http://purl.org/dc/terms/"/>
    <ds:schemaRef ds:uri="http://purl.org/dc/elements/1.1/"/>
    <ds:schemaRef ds:uri="http://schemas.microsoft.com/office/2006/metadata/properties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279</TotalTime>
  <Words>2814</Words>
  <Application>Microsoft Office PowerPoint</Application>
  <PresentationFormat>On-screen Show (4:3)</PresentationFormat>
  <Paragraphs>449</Paragraphs>
  <Slides>45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6" baseType="lpstr">
      <vt:lpstr>ＭＳ Ｐゴシック</vt:lpstr>
      <vt:lpstr>Arial</vt:lpstr>
      <vt:lpstr>Calibri</vt:lpstr>
      <vt:lpstr>Calibri Light</vt:lpstr>
      <vt:lpstr>Consolas</vt:lpstr>
      <vt:lpstr>Garamond</vt:lpstr>
      <vt:lpstr>Google Sans</vt:lpstr>
      <vt:lpstr>Roboto</vt:lpstr>
      <vt:lpstr>Times</vt:lpstr>
      <vt:lpstr>Wingdings</vt:lpstr>
      <vt:lpstr>Office Theme</vt:lpstr>
      <vt:lpstr>Introduction to Git and Github</vt:lpstr>
      <vt:lpstr>Learning Objectives </vt:lpstr>
      <vt:lpstr>Final Final version 2</vt:lpstr>
      <vt:lpstr>Why do we need Version Control?</vt:lpstr>
      <vt:lpstr>Version Control Systems</vt:lpstr>
      <vt:lpstr>Why Git?</vt:lpstr>
      <vt:lpstr>Git History</vt:lpstr>
      <vt:lpstr>What is Github?</vt:lpstr>
      <vt:lpstr>Git vs GitHub</vt:lpstr>
      <vt:lpstr>Downloading and Installing git</vt:lpstr>
      <vt:lpstr>Best code editor</vt:lpstr>
      <vt:lpstr>Joining Github  https://github.com/signup</vt:lpstr>
      <vt:lpstr>Creating a local Git repo</vt:lpstr>
      <vt:lpstr>Adding a file to git repository</vt:lpstr>
      <vt:lpstr>Setting your username and email for git</vt:lpstr>
      <vt:lpstr>Adding and committing a folder</vt:lpstr>
      <vt:lpstr>Using git log and git status</vt:lpstr>
      <vt:lpstr>Using git diff</vt:lpstr>
      <vt:lpstr>Commits  </vt:lpstr>
      <vt:lpstr>Git reset - -hard &lt;Commit you want return to&gt;</vt:lpstr>
      <vt:lpstr>PowerPoint Presentation</vt:lpstr>
      <vt:lpstr>Git revert &lt;unwanted commit&gt;</vt:lpstr>
      <vt:lpstr>PowerPoint Presentation</vt:lpstr>
      <vt:lpstr>PowerPoint Presentation</vt:lpstr>
      <vt:lpstr>PowerPoint Presentation</vt:lpstr>
      <vt:lpstr>When to use git reset vs git revert</vt:lpstr>
      <vt:lpstr>PowerPoint Presentation</vt:lpstr>
      <vt:lpstr>Other git commands</vt:lpstr>
      <vt:lpstr>Branches</vt:lpstr>
      <vt:lpstr>Creating and viewing branches</vt:lpstr>
      <vt:lpstr>renaming and deleting branches</vt:lpstr>
      <vt:lpstr>Merging branches</vt:lpstr>
      <vt:lpstr>Merging branches</vt:lpstr>
      <vt:lpstr>Github allows us to have a remote repository that multiple developers can copy unto their computers.  This allows for remote collaboration as well version control. </vt:lpstr>
      <vt:lpstr>Creating a remote repo on Git hub</vt:lpstr>
      <vt:lpstr>Connecting local git repo to remote github repo</vt:lpstr>
      <vt:lpstr>Continued</vt:lpstr>
      <vt:lpstr>Pulling vs cloning</vt:lpstr>
      <vt:lpstr>Pulling from a remote repo/branch</vt:lpstr>
      <vt:lpstr>Cloning creates a local copy of the remote repo</vt:lpstr>
      <vt:lpstr>Anybody can pull or clone a public repo</vt:lpstr>
      <vt:lpstr>Pushing into a remote branch</vt:lpstr>
      <vt:lpstr>Overview of the relationship between Git and Github</vt:lpstr>
      <vt:lpstr>Future topics: How to fork a github repository and make pull requests. </vt:lpstr>
      <vt:lpstr>The end</vt:lpstr>
    </vt:vector>
  </TitlesOfParts>
  <Company>House of Chaos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Dave Matuszek</dc:creator>
  <cp:lastModifiedBy>Daniel Solomon</cp:lastModifiedBy>
  <cp:revision>11</cp:revision>
  <dcterms:created xsi:type="dcterms:W3CDTF">2004-10-18T02:35:10Z</dcterms:created>
  <dcterms:modified xsi:type="dcterms:W3CDTF">2025-10-23T20:17:08Z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0x01010035C402AECACB6F4293EB2F8D7AFFD2DB</vt:lpwstr>
  </property>
</Properties>
</file>