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949" r:id="rId4"/>
  </p:sldMasterIdLst>
  <p:notesMasterIdLst>
    <p:notesMasterId r:id="rId48"/>
  </p:notesMasterIdLst>
  <p:sldIdLst>
    <p:sldId id="301" r:id="rId5"/>
    <p:sldId id="300" r:id="rId6"/>
    <p:sldId id="298" r:id="rId7"/>
    <p:sldId id="280" r:id="rId8"/>
    <p:sldId id="266" r:id="rId9"/>
    <p:sldId id="281" r:id="rId10"/>
    <p:sldId id="286" r:id="rId11"/>
    <p:sldId id="285" r:id="rId12"/>
    <p:sldId id="299" r:id="rId13"/>
    <p:sldId id="313" r:id="rId14"/>
    <p:sldId id="346" r:id="rId15"/>
    <p:sldId id="314" r:id="rId16"/>
    <p:sldId id="315" r:id="rId17"/>
    <p:sldId id="304" r:id="rId18"/>
    <p:sldId id="321" r:id="rId19"/>
    <p:sldId id="320" r:id="rId20"/>
    <p:sldId id="317" r:id="rId21"/>
    <p:sldId id="316" r:id="rId22"/>
    <p:sldId id="343" r:id="rId23"/>
    <p:sldId id="336" r:id="rId24"/>
    <p:sldId id="337" r:id="rId25"/>
    <p:sldId id="338" r:id="rId26"/>
    <p:sldId id="339" r:id="rId27"/>
    <p:sldId id="340" r:id="rId28"/>
    <p:sldId id="341" r:id="rId29"/>
    <p:sldId id="342" r:id="rId30"/>
    <p:sldId id="310" r:id="rId31"/>
    <p:sldId id="287" r:id="rId32"/>
    <p:sldId id="344" r:id="rId33"/>
    <p:sldId id="318" r:id="rId34"/>
    <p:sldId id="319" r:id="rId35"/>
    <p:sldId id="332" r:id="rId36"/>
    <p:sldId id="335" r:id="rId37"/>
    <p:sldId id="297" r:id="rId38"/>
    <p:sldId id="322" r:id="rId39"/>
    <p:sldId id="325" r:id="rId40"/>
    <p:sldId id="324" r:id="rId41"/>
    <p:sldId id="328" r:id="rId42"/>
    <p:sldId id="326" r:id="rId43"/>
    <p:sldId id="330" r:id="rId44"/>
    <p:sldId id="345" r:id="rId45"/>
    <p:sldId id="327" r:id="rId46"/>
    <p:sldId id="329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D807"/>
    <a:srgbClr val="FFCFD4"/>
    <a:srgbClr val="FEBFC4"/>
    <a:srgbClr val="FEB0B4"/>
    <a:srgbClr val="D5FFFF"/>
    <a:srgbClr val="FFFFD5"/>
    <a:srgbClr val="FFF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A00AE8-119F-45EA-84A2-EDDA51752E1C}" v="4875" dt="2023-06-22T16:36:55.253"/>
    <p1510:client id="{D43038C7-7363-A952-1431-04FAAAB25A21}" v="113" dt="2023-06-22T15:39:32.6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737" autoAdjust="0"/>
  </p:normalViewPr>
  <p:slideViewPr>
    <p:cSldViewPr snapToGrid="0">
      <p:cViewPr varScale="1">
        <p:scale>
          <a:sx n="76" d="100"/>
          <a:sy n="76" d="100"/>
        </p:scale>
        <p:origin x="263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SOLOMON" userId="S::solomod01@brandonu.ca::8bdb2d46-a7b6-4bac-9e02-b0327c47f07d" providerId="AD" clId="Web-{D43038C7-7363-A952-1431-04FAAAB25A21}"/>
    <pc:docChg chg="addSld modSld sldOrd">
      <pc:chgData name="DANIEL SOLOMON" userId="S::solomod01@brandonu.ca::8bdb2d46-a7b6-4bac-9e02-b0327c47f07d" providerId="AD" clId="Web-{D43038C7-7363-A952-1431-04FAAAB25A21}" dt="2023-06-22T15:39:32.363" v="107" actId="20577"/>
      <pc:docMkLst>
        <pc:docMk/>
      </pc:docMkLst>
      <pc:sldChg chg="addSp delSp modSp add ord replId">
        <pc:chgData name="DANIEL SOLOMON" userId="S::solomod01@brandonu.ca::8bdb2d46-a7b6-4bac-9e02-b0327c47f07d" providerId="AD" clId="Web-{D43038C7-7363-A952-1431-04FAAAB25A21}" dt="2023-06-22T15:39:32.363" v="107" actId="20577"/>
        <pc:sldMkLst>
          <pc:docMk/>
          <pc:sldMk cId="520294434" sldId="331"/>
        </pc:sldMkLst>
        <pc:spChg chg="mod">
          <ac:chgData name="DANIEL SOLOMON" userId="S::solomod01@brandonu.ca::8bdb2d46-a7b6-4bac-9e02-b0327c47f07d" providerId="AD" clId="Web-{D43038C7-7363-A952-1431-04FAAAB25A21}" dt="2023-06-22T15:38:24.504" v="46"/>
          <ac:spMkLst>
            <pc:docMk/>
            <pc:sldMk cId="520294434" sldId="331"/>
            <ac:spMk id="2" creationId="{1138CF48-1682-C985-9A15-4597653F5A91}"/>
          </ac:spMkLst>
        </pc:spChg>
        <pc:spChg chg="mod">
          <ac:chgData name="DANIEL SOLOMON" userId="S::solomod01@brandonu.ca::8bdb2d46-a7b6-4bac-9e02-b0327c47f07d" providerId="AD" clId="Web-{D43038C7-7363-A952-1431-04FAAAB25A21}" dt="2023-06-22T15:39:32.363" v="107" actId="20577"/>
          <ac:spMkLst>
            <pc:docMk/>
            <pc:sldMk cId="520294434" sldId="331"/>
            <ac:spMk id="3" creationId="{1DBCF4C8-53A3-12DF-08DC-2BB91573B7B7}"/>
          </ac:spMkLst>
        </pc:spChg>
        <pc:spChg chg="mod ord">
          <ac:chgData name="DANIEL SOLOMON" userId="S::solomod01@brandonu.ca::8bdb2d46-a7b6-4bac-9e02-b0327c47f07d" providerId="AD" clId="Web-{D43038C7-7363-A952-1431-04FAAAB25A21}" dt="2023-06-22T15:38:24.504" v="46"/>
          <ac:spMkLst>
            <pc:docMk/>
            <pc:sldMk cId="520294434" sldId="331"/>
            <ac:spMk id="4" creationId="{32CC95F0-9669-C6B7-4732-726AE9D76063}"/>
          </ac:spMkLst>
        </pc:spChg>
        <pc:spChg chg="add del">
          <ac:chgData name="DANIEL SOLOMON" userId="S::solomod01@brandonu.ca::8bdb2d46-a7b6-4bac-9e02-b0327c47f07d" providerId="AD" clId="Web-{D43038C7-7363-A952-1431-04FAAAB25A21}" dt="2023-06-22T15:38:24.504" v="46"/>
          <ac:spMkLst>
            <pc:docMk/>
            <pc:sldMk cId="520294434" sldId="331"/>
            <ac:spMk id="18" creationId="{F13C74B1-5B17-4795-BED0-7140497B445A}"/>
          </ac:spMkLst>
        </pc:spChg>
        <pc:spChg chg="add del">
          <ac:chgData name="DANIEL SOLOMON" userId="S::solomod01@brandonu.ca::8bdb2d46-a7b6-4bac-9e02-b0327c47f07d" providerId="AD" clId="Web-{D43038C7-7363-A952-1431-04FAAAB25A21}" dt="2023-06-22T15:38:24.504" v="46"/>
          <ac:spMkLst>
            <pc:docMk/>
            <pc:sldMk cId="520294434" sldId="331"/>
            <ac:spMk id="20" creationId="{D4974D33-8DC5-464E-8C6D-BE58F0669C17}"/>
          </ac:spMkLst>
        </pc:spChg>
        <pc:picChg chg="mod">
          <ac:chgData name="DANIEL SOLOMON" userId="S::solomod01@brandonu.ca::8bdb2d46-a7b6-4bac-9e02-b0327c47f07d" providerId="AD" clId="Web-{D43038C7-7363-A952-1431-04FAAAB25A21}" dt="2023-06-22T15:38:37.191" v="50" actId="1076"/>
          <ac:picMkLst>
            <pc:docMk/>
            <pc:sldMk cId="520294434" sldId="331"/>
            <ac:picMk id="13" creationId="{00024C8A-D1C8-5534-328C-5FF434FB86F5}"/>
          </ac:picMkLst>
        </pc:picChg>
      </pc:sldChg>
      <pc:sldChg chg="modSp add replId">
        <pc:chgData name="DANIEL SOLOMON" userId="S::solomod01@brandonu.ca::8bdb2d46-a7b6-4bac-9e02-b0327c47f07d" providerId="AD" clId="Web-{D43038C7-7363-A952-1431-04FAAAB25A21}" dt="2023-06-22T15:36:40.785" v="42" actId="20577"/>
        <pc:sldMkLst>
          <pc:docMk/>
          <pc:sldMk cId="3497865523" sldId="332"/>
        </pc:sldMkLst>
        <pc:spChg chg="mod">
          <ac:chgData name="DANIEL SOLOMON" userId="S::solomod01@brandonu.ca::8bdb2d46-a7b6-4bac-9e02-b0327c47f07d" providerId="AD" clId="Web-{D43038C7-7363-A952-1431-04FAAAB25A21}" dt="2023-06-22T15:36:40.785" v="42" actId="20577"/>
          <ac:spMkLst>
            <pc:docMk/>
            <pc:sldMk cId="3497865523" sldId="332"/>
            <ac:spMk id="2" creationId="{1138CF48-1682-C985-9A15-4597653F5A91}"/>
          </ac:spMkLst>
        </pc:spChg>
      </pc:sldChg>
    </pc:docChg>
  </pc:docChgLst>
  <pc:docChgLst>
    <pc:chgData name="DANIEL SOLOMON" userId="S::solomod01@brandonu.ca::8bdb2d46-a7b6-4bac-9e02-b0327c47f07d" providerId="AD" clId="Web-{4D8833DA-EDB8-3405-5596-C28FDAA6719B}"/>
    <pc:docChg chg="modSld">
      <pc:chgData name="DANIEL SOLOMON" userId="S::solomod01@brandonu.ca::8bdb2d46-a7b6-4bac-9e02-b0327c47f07d" providerId="AD" clId="Web-{4D8833DA-EDB8-3405-5596-C28FDAA6719B}" dt="2023-06-21T02:24:16.028" v="5" actId="20577"/>
      <pc:docMkLst>
        <pc:docMk/>
      </pc:docMkLst>
      <pc:sldChg chg="modSp">
        <pc:chgData name="DANIEL SOLOMON" userId="S::solomod01@brandonu.ca::8bdb2d46-a7b6-4bac-9e02-b0327c47f07d" providerId="AD" clId="Web-{4D8833DA-EDB8-3405-5596-C28FDAA6719B}" dt="2023-06-21T02:24:16.028" v="5" actId="20577"/>
        <pc:sldMkLst>
          <pc:docMk/>
          <pc:sldMk cId="0" sldId="297"/>
        </pc:sldMkLst>
        <pc:spChg chg="mod">
          <ac:chgData name="DANIEL SOLOMON" userId="S::solomod01@brandonu.ca::8bdb2d46-a7b6-4bac-9e02-b0327c47f07d" providerId="AD" clId="Web-{4D8833DA-EDB8-3405-5596-C28FDAA6719B}" dt="2023-06-21T02:24:16.028" v="5" actId="20577"/>
          <ac:spMkLst>
            <pc:docMk/>
            <pc:sldMk cId="0" sldId="297"/>
            <ac:spMk id="3" creationId="{1562A891-BDED-1FB2-2136-91A3C2C5889E}"/>
          </ac:spMkLst>
        </pc:spChg>
      </pc:sldChg>
    </pc:docChg>
  </pc:docChgLst>
  <pc:docChgLst>
    <pc:chgData name="DANIEL SOLOMON" userId="8bdb2d46-a7b6-4bac-9e02-b0327c47f07d" providerId="ADAL" clId="{A3A00AE8-119F-45EA-84A2-EDDA51752E1C}"/>
    <pc:docChg chg="undo custSel addSld delSld modSld sldOrd modMainMaster">
      <pc:chgData name="DANIEL SOLOMON" userId="8bdb2d46-a7b6-4bac-9e02-b0327c47f07d" providerId="ADAL" clId="{A3A00AE8-119F-45EA-84A2-EDDA51752E1C}" dt="2023-06-22T16:39:00.966" v="14836" actId="20577"/>
      <pc:docMkLst>
        <pc:docMk/>
      </pc:docMkLst>
      <pc:sldChg chg="delSp modSp mod">
        <pc:chgData name="DANIEL SOLOMON" userId="8bdb2d46-a7b6-4bac-9e02-b0327c47f07d" providerId="ADAL" clId="{A3A00AE8-119F-45EA-84A2-EDDA51752E1C}" dt="2023-06-20T14:25:30.537" v="1235" actId="20577"/>
        <pc:sldMkLst>
          <pc:docMk/>
          <pc:sldMk cId="0" sldId="266"/>
        </pc:sldMkLst>
        <pc:spChg chg="mod">
          <ac:chgData name="DANIEL SOLOMON" userId="8bdb2d46-a7b6-4bac-9e02-b0327c47f07d" providerId="ADAL" clId="{A3A00AE8-119F-45EA-84A2-EDDA51752E1C}" dt="2023-06-20T14:25:30.537" v="1235" actId="20577"/>
          <ac:spMkLst>
            <pc:docMk/>
            <pc:sldMk cId="0" sldId="266"/>
            <ac:spMk id="4099" creationId="{9BE0A912-94F1-89AF-FC3F-D2291226CBA2}"/>
          </ac:spMkLst>
        </pc:spChg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266"/>
            <ac:spMk id="20482" creationId="{738F1544-1A69-F37A-E294-28850AA1B10C}"/>
          </ac:spMkLst>
        </pc:spChg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266"/>
            <ac:spMk id="20484" creationId="{22788762-E28C-3E1D-D678-66FBAAFF3406}"/>
          </ac:spMkLst>
        </pc:spChg>
        <pc:picChg chg="mod">
          <ac:chgData name="DANIEL SOLOMON" userId="8bdb2d46-a7b6-4bac-9e02-b0327c47f07d" providerId="ADAL" clId="{A3A00AE8-119F-45EA-84A2-EDDA51752E1C}" dt="2023-06-20T14:25:10.176" v="1227" actId="1076"/>
          <ac:picMkLst>
            <pc:docMk/>
            <pc:sldMk cId="0" sldId="266"/>
            <ac:picMk id="20485" creationId="{E48B8220-83A6-B892-7E60-D3A4CA60F0DB}"/>
          </ac:picMkLst>
        </pc:picChg>
        <pc:picChg chg="del mod">
          <ac:chgData name="DANIEL SOLOMON" userId="8bdb2d46-a7b6-4bac-9e02-b0327c47f07d" providerId="ADAL" clId="{A3A00AE8-119F-45EA-84A2-EDDA51752E1C}" dt="2023-06-20T14:25:04.987" v="1225" actId="21"/>
          <ac:picMkLst>
            <pc:docMk/>
            <pc:sldMk cId="0" sldId="266"/>
            <ac:picMk id="20486" creationId="{A39079CD-8E6C-9CEB-10FC-4ECD3FECB6AC}"/>
          </ac:picMkLst>
        </pc:picChg>
      </pc:sldChg>
      <pc:sldChg chg="addSp modSp del mod setBg">
        <pc:chgData name="DANIEL SOLOMON" userId="8bdb2d46-a7b6-4bac-9e02-b0327c47f07d" providerId="ADAL" clId="{A3A00AE8-119F-45EA-84A2-EDDA51752E1C}" dt="2023-06-20T16:56:30.039" v="5961" actId="2696"/>
        <pc:sldMkLst>
          <pc:docMk/>
          <pc:sldMk cId="0" sldId="276"/>
        </pc:sldMkLst>
        <pc:spChg chg="mod">
          <ac:chgData name="DANIEL SOLOMON" userId="8bdb2d46-a7b6-4bac-9e02-b0327c47f07d" providerId="ADAL" clId="{A3A00AE8-119F-45EA-84A2-EDDA51752E1C}" dt="2023-06-20T14:41:24.397" v="1869" actId="26606"/>
          <ac:spMkLst>
            <pc:docMk/>
            <pc:sldMk cId="0" sldId="276"/>
            <ac:spMk id="25602" creationId="{60F3E86D-254F-15BE-11A9-9C11ABC6F0C1}"/>
          </ac:spMkLst>
        </pc:spChg>
        <pc:spChg chg="mod">
          <ac:chgData name="DANIEL SOLOMON" userId="8bdb2d46-a7b6-4bac-9e02-b0327c47f07d" providerId="ADAL" clId="{A3A00AE8-119F-45EA-84A2-EDDA51752E1C}" dt="2023-06-20T14:41:31" v="1871" actId="14100"/>
          <ac:spMkLst>
            <pc:docMk/>
            <pc:sldMk cId="0" sldId="276"/>
            <ac:spMk id="25603" creationId="{A33E586A-5847-72ED-73BB-3842A896FEAD}"/>
          </ac:spMkLst>
        </pc:spChg>
        <pc:spChg chg="mod">
          <ac:chgData name="DANIEL SOLOMON" userId="8bdb2d46-a7b6-4bac-9e02-b0327c47f07d" providerId="ADAL" clId="{A3A00AE8-119F-45EA-84A2-EDDA51752E1C}" dt="2023-06-20T14:41:24.397" v="1869" actId="26606"/>
          <ac:spMkLst>
            <pc:docMk/>
            <pc:sldMk cId="0" sldId="276"/>
            <ac:spMk id="25604" creationId="{9673C83A-E57B-B487-C5A9-460ACC0E2E8F}"/>
          </ac:spMkLst>
        </pc:spChg>
        <pc:spChg chg="add">
          <ac:chgData name="DANIEL SOLOMON" userId="8bdb2d46-a7b6-4bac-9e02-b0327c47f07d" providerId="ADAL" clId="{A3A00AE8-119F-45EA-84A2-EDDA51752E1C}" dt="2023-06-20T14:41:24.397" v="1869" actId="26606"/>
          <ac:spMkLst>
            <pc:docMk/>
            <pc:sldMk cId="0" sldId="276"/>
            <ac:spMk id="25611" creationId="{59A309A7-1751-4ABE-A3C1-EEC40366AD89}"/>
          </ac:spMkLst>
        </pc:spChg>
        <pc:spChg chg="add">
          <ac:chgData name="DANIEL SOLOMON" userId="8bdb2d46-a7b6-4bac-9e02-b0327c47f07d" providerId="ADAL" clId="{A3A00AE8-119F-45EA-84A2-EDDA51752E1C}" dt="2023-06-20T14:41:24.397" v="1869" actId="26606"/>
          <ac:spMkLst>
            <pc:docMk/>
            <pc:sldMk cId="0" sldId="276"/>
            <ac:spMk id="25613" creationId="{967D8EB6-EAE1-4F9C-B398-83321E287204}"/>
          </ac:spMkLst>
        </pc:spChg>
        <pc:picChg chg="add">
          <ac:chgData name="DANIEL SOLOMON" userId="8bdb2d46-a7b6-4bac-9e02-b0327c47f07d" providerId="ADAL" clId="{A3A00AE8-119F-45EA-84A2-EDDA51752E1C}" dt="2023-06-20T14:41:24.397" v="1869" actId="26606"/>
          <ac:picMkLst>
            <pc:docMk/>
            <pc:sldMk cId="0" sldId="276"/>
            <ac:picMk id="25608" creationId="{B01F0B56-C7EF-1FB6-68FD-A045C7B15247}"/>
          </ac:picMkLst>
        </pc:picChg>
      </pc:sldChg>
      <pc:sldChg chg="modSp del">
        <pc:chgData name="DANIEL SOLOMON" userId="8bdb2d46-a7b6-4bac-9e02-b0327c47f07d" providerId="ADAL" clId="{A3A00AE8-119F-45EA-84A2-EDDA51752E1C}" dt="2023-06-20T17:02:06.267" v="6040" actId="2696"/>
        <pc:sldMkLst>
          <pc:docMk/>
          <pc:sldMk cId="0" sldId="277"/>
        </pc:sldMkLst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277"/>
            <ac:spMk id="27650" creationId="{06CA106C-5C7F-A860-740A-141C0F31114F}"/>
          </ac:spMkLst>
        </pc:spChg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277"/>
            <ac:spMk id="27652" creationId="{79DDBCF1-9140-AE0B-1E89-75AAB766FE73}"/>
          </ac:spMkLst>
        </pc:spChg>
      </pc:sldChg>
      <pc:sldChg chg="addSp modSp mod modNotesTx">
        <pc:chgData name="DANIEL SOLOMON" userId="8bdb2d46-a7b6-4bac-9e02-b0327c47f07d" providerId="ADAL" clId="{A3A00AE8-119F-45EA-84A2-EDDA51752E1C}" dt="2023-06-20T14:24:17.824" v="1217" actId="14100"/>
        <pc:sldMkLst>
          <pc:docMk/>
          <pc:sldMk cId="0" sldId="280"/>
        </pc:sldMkLst>
        <pc:spChg chg="mod">
          <ac:chgData name="DANIEL SOLOMON" userId="8bdb2d46-a7b6-4bac-9e02-b0327c47f07d" providerId="ADAL" clId="{A3A00AE8-119F-45EA-84A2-EDDA51752E1C}" dt="2023-06-20T14:24:04.543" v="1215" actId="12"/>
          <ac:spMkLst>
            <pc:docMk/>
            <pc:sldMk cId="0" sldId="280"/>
            <ac:spMk id="2" creationId="{7A1E9D9E-FBEB-0EDD-8181-4007BCFC792C}"/>
          </ac:spMkLst>
        </pc:spChg>
        <pc:spChg chg="mod">
          <ac:chgData name="DANIEL SOLOMON" userId="8bdb2d46-a7b6-4bac-9e02-b0327c47f07d" providerId="ADAL" clId="{A3A00AE8-119F-45EA-84A2-EDDA51752E1C}" dt="2023-06-20T14:24:17.824" v="1217" actId="14100"/>
          <ac:spMkLst>
            <pc:docMk/>
            <pc:sldMk cId="0" sldId="280"/>
            <ac:spMk id="6147" creationId="{9C55E7CA-F63C-1399-F1A8-9C3917643825}"/>
          </ac:spMkLst>
        </pc:spChg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280"/>
            <ac:spMk id="19458" creationId="{EFF083E0-CDFD-6F74-E6CB-B5A1B5A3E4D6}"/>
          </ac:spMkLst>
        </pc:spChg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280"/>
            <ac:spMk id="19460" creationId="{FBF31060-0C54-9F7D-0933-550E948A7093}"/>
          </ac:spMkLst>
        </pc:spChg>
        <pc:picChg chg="add mod">
          <ac:chgData name="DANIEL SOLOMON" userId="8bdb2d46-a7b6-4bac-9e02-b0327c47f07d" providerId="ADAL" clId="{A3A00AE8-119F-45EA-84A2-EDDA51752E1C}" dt="2023-06-20T14:23:36.505" v="1209" actId="1076"/>
          <ac:picMkLst>
            <pc:docMk/>
            <pc:sldMk cId="0" sldId="280"/>
            <ac:picMk id="5" creationId="{EE55560D-98B6-CD06-4A51-1F72BE76E70A}"/>
          </ac:picMkLst>
        </pc:picChg>
      </pc:sldChg>
      <pc:sldChg chg="addSp delSp modSp mod modAnim">
        <pc:chgData name="DANIEL SOLOMON" userId="8bdb2d46-a7b6-4bac-9e02-b0327c47f07d" providerId="ADAL" clId="{A3A00AE8-119F-45EA-84A2-EDDA51752E1C}" dt="2023-06-20T14:37:17.279" v="1674" actId="113"/>
        <pc:sldMkLst>
          <pc:docMk/>
          <pc:sldMk cId="0" sldId="281"/>
        </pc:sldMkLst>
        <pc:spChg chg="mod">
          <ac:chgData name="DANIEL SOLOMON" userId="8bdb2d46-a7b6-4bac-9e02-b0327c47f07d" providerId="ADAL" clId="{A3A00AE8-119F-45EA-84A2-EDDA51752E1C}" dt="2023-06-20T14:37:17.279" v="1674" actId="113"/>
          <ac:spMkLst>
            <pc:docMk/>
            <pc:sldMk cId="0" sldId="281"/>
            <ac:spMk id="8195" creationId="{6BBB82AA-DEA2-EE85-B00D-72B57C8D6810}"/>
          </ac:spMkLst>
        </pc:spChg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281"/>
            <ac:spMk id="21506" creationId="{142D6E27-0B14-1BA2-1CDB-B641D4211B5F}"/>
          </ac:spMkLst>
        </pc:spChg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281"/>
            <ac:spMk id="21508" creationId="{7411D75C-7E2A-DEB6-ED82-D7C5978EB1AC}"/>
          </ac:spMkLst>
        </pc:spChg>
        <pc:spChg chg="del mod">
          <ac:chgData name="DANIEL SOLOMON" userId="8bdb2d46-a7b6-4bac-9e02-b0327c47f07d" providerId="ADAL" clId="{A3A00AE8-119F-45EA-84A2-EDDA51752E1C}" dt="2023-06-20T14:35:45.656" v="1592"/>
          <ac:spMkLst>
            <pc:docMk/>
            <pc:sldMk cId="0" sldId="281"/>
            <ac:spMk id="21510" creationId="{37B7DBF3-1EFC-F728-63DC-9DA45B8CF1F0}"/>
          </ac:spMkLst>
        </pc:spChg>
        <pc:spChg chg="del mod">
          <ac:chgData name="DANIEL SOLOMON" userId="8bdb2d46-a7b6-4bac-9e02-b0327c47f07d" providerId="ADAL" clId="{A3A00AE8-119F-45EA-84A2-EDDA51752E1C}" dt="2023-06-20T14:35:45.654" v="1590"/>
          <ac:spMkLst>
            <pc:docMk/>
            <pc:sldMk cId="0" sldId="281"/>
            <ac:spMk id="21512" creationId="{FB6385C6-26CC-DADB-F356-0865A0B28625}"/>
          </ac:spMkLst>
        </pc:spChg>
        <pc:picChg chg="add del mod">
          <ac:chgData name="DANIEL SOLOMON" userId="8bdb2d46-a7b6-4bac-9e02-b0327c47f07d" providerId="ADAL" clId="{A3A00AE8-119F-45EA-84A2-EDDA51752E1C}" dt="2023-06-20T14:27:24.942" v="1242" actId="21"/>
          <ac:picMkLst>
            <pc:docMk/>
            <pc:sldMk cId="0" sldId="281"/>
            <ac:picMk id="4" creationId="{47A18AA7-BC78-E799-E6D6-8ED460AC45CD}"/>
          </ac:picMkLst>
        </pc:picChg>
        <pc:picChg chg="add mod">
          <ac:chgData name="DANIEL SOLOMON" userId="8bdb2d46-a7b6-4bac-9e02-b0327c47f07d" providerId="ADAL" clId="{A3A00AE8-119F-45EA-84A2-EDDA51752E1C}" dt="2023-06-20T14:28:04.041" v="1247" actId="14100"/>
          <ac:picMkLst>
            <pc:docMk/>
            <pc:sldMk cId="0" sldId="281"/>
            <ac:picMk id="6" creationId="{86BCB684-B151-8498-AB9B-2A4DF14B1C54}"/>
          </ac:picMkLst>
        </pc:picChg>
        <pc:picChg chg="add del">
          <ac:chgData name="DANIEL SOLOMON" userId="8bdb2d46-a7b6-4bac-9e02-b0327c47f07d" providerId="ADAL" clId="{A3A00AE8-119F-45EA-84A2-EDDA51752E1C}" dt="2023-06-20T14:33:20.175" v="1289" actId="21"/>
          <ac:picMkLst>
            <pc:docMk/>
            <pc:sldMk cId="0" sldId="281"/>
            <ac:picMk id="21509" creationId="{01248A07-A6E1-A919-1F57-ADC6785C32FB}"/>
          </ac:picMkLst>
        </pc:picChg>
        <pc:picChg chg="add del">
          <ac:chgData name="DANIEL SOLOMON" userId="8bdb2d46-a7b6-4bac-9e02-b0327c47f07d" providerId="ADAL" clId="{A3A00AE8-119F-45EA-84A2-EDDA51752E1C}" dt="2023-06-20T14:33:23.087" v="1290" actId="21"/>
          <ac:picMkLst>
            <pc:docMk/>
            <pc:sldMk cId="0" sldId="281"/>
            <ac:picMk id="21511" creationId="{D6C9D56E-0B9C-4816-91A2-941FE08CC914}"/>
          </ac:picMkLst>
        </pc:picChg>
      </pc:sldChg>
      <pc:sldChg chg="modSp mod">
        <pc:chgData name="DANIEL SOLOMON" userId="8bdb2d46-a7b6-4bac-9e02-b0327c47f07d" providerId="ADAL" clId="{A3A00AE8-119F-45EA-84A2-EDDA51752E1C}" dt="2023-06-20T14:40:24.810" v="1868" actId="20577"/>
        <pc:sldMkLst>
          <pc:docMk/>
          <pc:sldMk cId="0" sldId="285"/>
        </pc:sldMkLst>
        <pc:spChg chg="mod">
          <ac:chgData name="DANIEL SOLOMON" userId="8bdb2d46-a7b6-4bac-9e02-b0327c47f07d" providerId="ADAL" clId="{A3A00AE8-119F-45EA-84A2-EDDA51752E1C}" dt="2023-06-20T14:40:24.810" v="1868" actId="20577"/>
          <ac:spMkLst>
            <pc:docMk/>
            <pc:sldMk cId="0" sldId="285"/>
            <ac:spMk id="9219" creationId="{7FC3F4E2-2154-A17D-901A-4CB29D8061D8}"/>
          </ac:spMkLst>
        </pc:spChg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285"/>
            <ac:spMk id="23554" creationId="{40BD61A3-2603-92C4-E2CD-94A2D6307AD8}"/>
          </ac:spMkLst>
        </pc:spChg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285"/>
            <ac:spMk id="23556" creationId="{81E38D23-67B5-E5FF-EE33-B9F60D588E5E}"/>
          </ac:spMkLst>
        </pc:spChg>
        <pc:picChg chg="mod">
          <ac:chgData name="DANIEL SOLOMON" userId="8bdb2d46-a7b6-4bac-9e02-b0327c47f07d" providerId="ADAL" clId="{A3A00AE8-119F-45EA-84A2-EDDA51752E1C}" dt="2023-06-20T14:36:42.967" v="1663" actId="1076"/>
          <ac:picMkLst>
            <pc:docMk/>
            <pc:sldMk cId="0" sldId="285"/>
            <ac:picMk id="23557" creationId="{EFCA180D-C50E-E482-28CF-0CA531744AC0}"/>
          </ac:picMkLst>
        </pc:picChg>
      </pc:sldChg>
      <pc:sldChg chg="modSp mod">
        <pc:chgData name="DANIEL SOLOMON" userId="8bdb2d46-a7b6-4bac-9e02-b0327c47f07d" providerId="ADAL" clId="{A3A00AE8-119F-45EA-84A2-EDDA51752E1C}" dt="2023-06-20T14:36:29.967" v="1657" actId="14100"/>
        <pc:sldMkLst>
          <pc:docMk/>
          <pc:sldMk cId="0" sldId="286"/>
        </pc:sldMkLst>
        <pc:spChg chg="mod">
          <ac:chgData name="DANIEL SOLOMON" userId="8bdb2d46-a7b6-4bac-9e02-b0327c47f07d" providerId="ADAL" clId="{A3A00AE8-119F-45EA-84A2-EDDA51752E1C}" dt="2023-06-20T14:36:20.569" v="1656" actId="20577"/>
          <ac:spMkLst>
            <pc:docMk/>
            <pc:sldMk cId="0" sldId="286"/>
            <ac:spMk id="9220" creationId="{A947E9A4-7E06-A5F6-798F-78DAD8A37081}"/>
          </ac:spMkLst>
        </pc:spChg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286"/>
            <ac:spMk id="22530" creationId="{AA19D968-1ACE-5F33-9241-07EFB15210D2}"/>
          </ac:spMkLst>
        </pc:spChg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286"/>
            <ac:spMk id="22532" creationId="{C4E640D5-645B-7D9F-1172-A5EC4CC81C33}"/>
          </ac:spMkLst>
        </pc:spChg>
        <pc:picChg chg="mod">
          <ac:chgData name="DANIEL SOLOMON" userId="8bdb2d46-a7b6-4bac-9e02-b0327c47f07d" providerId="ADAL" clId="{A3A00AE8-119F-45EA-84A2-EDDA51752E1C}" dt="2023-06-20T14:36:29.967" v="1657" actId="14100"/>
          <ac:picMkLst>
            <pc:docMk/>
            <pc:sldMk cId="0" sldId="286"/>
            <ac:picMk id="22533" creationId="{6596B310-56A3-E99D-D1B7-2AE5081B9F58}"/>
          </ac:picMkLst>
        </pc:picChg>
      </pc:sldChg>
      <pc:sldChg chg="modSp mod ord">
        <pc:chgData name="DANIEL SOLOMON" userId="8bdb2d46-a7b6-4bac-9e02-b0327c47f07d" providerId="ADAL" clId="{A3A00AE8-119F-45EA-84A2-EDDA51752E1C}" dt="2023-06-20T15:21:02.191" v="3112" actId="20577"/>
        <pc:sldMkLst>
          <pc:docMk/>
          <pc:sldMk cId="0" sldId="287"/>
        </pc:sldMkLst>
        <pc:spChg chg="mod">
          <ac:chgData name="DANIEL SOLOMON" userId="8bdb2d46-a7b6-4bac-9e02-b0327c47f07d" providerId="ADAL" clId="{A3A00AE8-119F-45EA-84A2-EDDA51752E1C}" dt="2023-06-20T15:21:02.191" v="3112" actId="20577"/>
          <ac:spMkLst>
            <pc:docMk/>
            <pc:sldMk cId="0" sldId="287"/>
            <ac:spMk id="28674" creationId="{CD282D5F-D7F3-9478-C37B-97904CCA636E}"/>
          </ac:spMkLst>
        </pc:spChg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287"/>
            <ac:spMk id="28675" creationId="{804E8A4F-B963-4FB7-40CC-3B9452F5327B}"/>
          </ac:spMkLst>
        </pc:spChg>
        <pc:graphicFrameChg chg="mod">
          <ac:chgData name="DANIEL SOLOMON" userId="8bdb2d46-a7b6-4bac-9e02-b0327c47f07d" providerId="ADAL" clId="{A3A00AE8-119F-45EA-84A2-EDDA51752E1C}" dt="2023-06-20T14:42:12.232" v="1872" actId="1076"/>
          <ac:graphicFrameMkLst>
            <pc:docMk/>
            <pc:sldMk cId="0" sldId="287"/>
            <ac:graphicFrameMk id="5" creationId="{621E9DB6-964F-8281-A3CB-86F2F9B2656D}"/>
          </ac:graphicFrameMkLst>
        </pc:graphicFrameChg>
      </pc:sldChg>
      <pc:sldChg chg="addSp delSp modSp mod setBg modClrScheme chgLayout">
        <pc:chgData name="DANIEL SOLOMON" userId="8bdb2d46-a7b6-4bac-9e02-b0327c47f07d" providerId="ADAL" clId="{A3A00AE8-119F-45EA-84A2-EDDA51752E1C}" dt="2023-06-21T16:23:26.849" v="8658" actId="20577"/>
        <pc:sldMkLst>
          <pc:docMk/>
          <pc:sldMk cId="0" sldId="297"/>
        </pc:sldMkLst>
        <pc:spChg chg="add del mod">
          <ac:chgData name="DANIEL SOLOMON" userId="8bdb2d46-a7b6-4bac-9e02-b0327c47f07d" providerId="ADAL" clId="{A3A00AE8-119F-45EA-84A2-EDDA51752E1C}" dt="2023-06-20T17:40:42.921" v="6804"/>
          <ac:spMkLst>
            <pc:docMk/>
            <pc:sldMk cId="0" sldId="297"/>
            <ac:spMk id="2" creationId="{CFDC929B-08C1-D1AE-828C-2A69F91B8AE0}"/>
          </ac:spMkLst>
        </pc:spChg>
        <pc:spChg chg="add mod ord">
          <ac:chgData name="DANIEL SOLOMON" userId="8bdb2d46-a7b6-4bac-9e02-b0327c47f07d" providerId="ADAL" clId="{A3A00AE8-119F-45EA-84A2-EDDA51752E1C}" dt="2023-06-21T16:23:26.849" v="8658" actId="20577"/>
          <ac:spMkLst>
            <pc:docMk/>
            <pc:sldMk cId="0" sldId="297"/>
            <ac:spMk id="3" creationId="{1562A891-BDED-1FB2-2136-91A3C2C5889E}"/>
          </ac:spMkLst>
        </pc:spChg>
        <pc:spChg chg="add del mod ord">
          <ac:chgData name="DANIEL SOLOMON" userId="8bdb2d46-a7b6-4bac-9e02-b0327c47f07d" providerId="ADAL" clId="{A3A00AE8-119F-45EA-84A2-EDDA51752E1C}" dt="2023-06-20T17:40:42.916" v="6802" actId="21"/>
          <ac:spMkLst>
            <pc:docMk/>
            <pc:sldMk cId="0" sldId="297"/>
            <ac:spMk id="4" creationId="{B1BFC18B-8CA9-F108-D58B-31592782E6C9}"/>
          </ac:spMkLst>
        </pc:spChg>
        <pc:spChg chg="mod ord">
          <ac:chgData name="DANIEL SOLOMON" userId="8bdb2d46-a7b6-4bac-9e02-b0327c47f07d" providerId="ADAL" clId="{A3A00AE8-119F-45EA-84A2-EDDA51752E1C}" dt="2023-06-20T17:41:37.964" v="6821" actId="20577"/>
          <ac:spMkLst>
            <pc:docMk/>
            <pc:sldMk cId="0" sldId="297"/>
            <ac:spMk id="38914" creationId="{19A7414E-8639-7B74-FB7D-FFCCFB5C2CB4}"/>
          </ac:spMkLst>
        </pc:spChg>
        <pc:spChg chg="mod ord">
          <ac:chgData name="DANIEL SOLOMON" userId="8bdb2d46-a7b6-4bac-9e02-b0327c47f07d" providerId="ADAL" clId="{A3A00AE8-119F-45EA-84A2-EDDA51752E1C}" dt="2023-06-20T17:41:04.629" v="6812" actId="26606"/>
          <ac:spMkLst>
            <pc:docMk/>
            <pc:sldMk cId="0" sldId="297"/>
            <ac:spMk id="38915" creationId="{E0958FFD-3E66-1F51-A721-C4D19D6FA098}"/>
          </ac:spMkLst>
        </pc:spChg>
        <pc:spChg chg="add">
          <ac:chgData name="DANIEL SOLOMON" userId="8bdb2d46-a7b6-4bac-9e02-b0327c47f07d" providerId="ADAL" clId="{A3A00AE8-119F-45EA-84A2-EDDA51752E1C}" dt="2023-06-20T17:41:04.629" v="6812" actId="26606"/>
          <ac:spMkLst>
            <pc:docMk/>
            <pc:sldMk cId="0" sldId="297"/>
            <ac:spMk id="38921" creationId="{F821940F-7A1D-4ACC-85B4-A932898ABB37}"/>
          </ac:spMkLst>
        </pc:spChg>
        <pc:spChg chg="add">
          <ac:chgData name="DANIEL SOLOMON" userId="8bdb2d46-a7b6-4bac-9e02-b0327c47f07d" providerId="ADAL" clId="{A3A00AE8-119F-45EA-84A2-EDDA51752E1C}" dt="2023-06-20T17:41:04.629" v="6812" actId="26606"/>
          <ac:spMkLst>
            <pc:docMk/>
            <pc:sldMk cId="0" sldId="297"/>
            <ac:spMk id="38923" creationId="{16674508-81D3-48CF-96BF-7FC60EAA572A}"/>
          </ac:spMkLst>
        </pc:spChg>
        <pc:picChg chg="mod">
          <ac:chgData name="DANIEL SOLOMON" userId="8bdb2d46-a7b6-4bac-9e02-b0327c47f07d" providerId="ADAL" clId="{A3A00AE8-119F-45EA-84A2-EDDA51752E1C}" dt="2023-06-20T17:41:14.099" v="6815" actId="1076"/>
          <ac:picMkLst>
            <pc:docMk/>
            <pc:sldMk cId="0" sldId="297"/>
            <ac:picMk id="38916" creationId="{51F9295E-4813-B112-9808-DCA46E9ED1D3}"/>
          </ac:picMkLst>
        </pc:picChg>
      </pc:sldChg>
      <pc:sldChg chg="addSp delSp modSp mod setBg modClrScheme delDesignElem chgLayout">
        <pc:chgData name="DANIEL SOLOMON" userId="8bdb2d46-a7b6-4bac-9e02-b0327c47f07d" providerId="ADAL" clId="{A3A00AE8-119F-45EA-84A2-EDDA51752E1C}" dt="2023-06-20T14:15:41.314" v="1174"/>
        <pc:sldMkLst>
          <pc:docMk/>
          <pc:sldMk cId="0" sldId="298"/>
        </pc:sldMkLst>
        <pc:spChg chg="add mod ord">
          <ac:chgData name="DANIEL SOLOMON" userId="8bdb2d46-a7b6-4bac-9e02-b0327c47f07d" providerId="ADAL" clId="{A3A00AE8-119F-45EA-84A2-EDDA51752E1C}" dt="2023-06-20T14:13:02.511" v="1097" actId="26606"/>
          <ac:spMkLst>
            <pc:docMk/>
            <pc:sldMk cId="0" sldId="298"/>
            <ac:spMk id="3" creationId="{C8DBC90C-7D81-9D0D-C4B5-BECBC22D9603}"/>
          </ac:spMkLst>
        </pc:spChg>
        <pc:spChg chg="add mod ord">
          <ac:chgData name="DANIEL SOLOMON" userId="8bdb2d46-a7b6-4bac-9e02-b0327c47f07d" providerId="ADAL" clId="{A3A00AE8-119F-45EA-84A2-EDDA51752E1C}" dt="2023-06-20T14:14:04.394" v="1152" actId="20577"/>
          <ac:spMkLst>
            <pc:docMk/>
            <pc:sldMk cId="0" sldId="298"/>
            <ac:spMk id="4" creationId="{ABA88320-502E-CFE1-BD4E-FE4F44F64A3E}"/>
          </ac:spMkLst>
        </pc:spChg>
        <pc:spChg chg="mod ord">
          <ac:chgData name="DANIEL SOLOMON" userId="8bdb2d46-a7b6-4bac-9e02-b0327c47f07d" providerId="ADAL" clId="{A3A00AE8-119F-45EA-84A2-EDDA51752E1C}" dt="2023-06-20T14:13:02.511" v="1097" actId="26606"/>
          <ac:spMkLst>
            <pc:docMk/>
            <pc:sldMk cId="0" sldId="298"/>
            <ac:spMk id="18435" creationId="{5F84CB62-E807-C970-4CE9-FDA0A72E29F2}"/>
          </ac:spMkLst>
        </pc:spChg>
        <pc:spChg chg="add del">
          <ac:chgData name="DANIEL SOLOMON" userId="8bdb2d46-a7b6-4bac-9e02-b0327c47f07d" providerId="ADAL" clId="{A3A00AE8-119F-45EA-84A2-EDDA51752E1C}" dt="2023-06-20T14:13:02.511" v="1097" actId="26606"/>
          <ac:spMkLst>
            <pc:docMk/>
            <pc:sldMk cId="0" sldId="298"/>
            <ac:spMk id="18440" creationId="{F13C74B1-5B17-4795-BED0-7140497B445A}"/>
          </ac:spMkLst>
        </pc:spChg>
        <pc:spChg chg="add del">
          <ac:chgData name="DANIEL SOLOMON" userId="8bdb2d46-a7b6-4bac-9e02-b0327c47f07d" providerId="ADAL" clId="{A3A00AE8-119F-45EA-84A2-EDDA51752E1C}" dt="2023-06-20T14:13:02.511" v="1097" actId="26606"/>
          <ac:spMkLst>
            <pc:docMk/>
            <pc:sldMk cId="0" sldId="298"/>
            <ac:spMk id="18442" creationId="{D4974D33-8DC5-464E-8C6D-BE58F0669C17}"/>
          </ac:spMkLst>
        </pc:spChg>
        <pc:spChg chg="add del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298"/>
            <ac:spMk id="18447" creationId="{F94AA2BD-2E3F-4B1D-8127-5744B8115311}"/>
          </ac:spMkLst>
        </pc:spChg>
        <pc:spChg chg="add del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298"/>
            <ac:spMk id="18449" creationId="{4BD02261-2DC8-4AA8-9E16-7751AE892445}"/>
          </ac:spMkLst>
        </pc:spChg>
        <pc:spChg chg="add del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298"/>
            <ac:spMk id="18451" creationId="{3D752CF2-2291-40B5-B462-C17B174C10BC}"/>
          </ac:spMkLst>
        </pc:spChg>
        <pc:picChg chg="mod ord modCrop">
          <ac:chgData name="DANIEL SOLOMON" userId="8bdb2d46-a7b6-4bac-9e02-b0327c47f07d" providerId="ADAL" clId="{A3A00AE8-119F-45EA-84A2-EDDA51752E1C}" dt="2023-06-20T14:15:41.314" v="1174"/>
          <ac:picMkLst>
            <pc:docMk/>
            <pc:sldMk cId="0" sldId="298"/>
            <ac:picMk id="18434" creationId="{4EFC2A9D-0998-BAED-FB15-F7EDFA1BEA8E}"/>
          </ac:picMkLst>
        </pc:picChg>
      </pc:sldChg>
      <pc:sldChg chg="modSp mod">
        <pc:chgData name="DANIEL SOLOMON" userId="8bdb2d46-a7b6-4bac-9e02-b0327c47f07d" providerId="ADAL" clId="{A3A00AE8-119F-45EA-84A2-EDDA51752E1C}" dt="2023-06-20T14:42:45.759" v="1878" actId="14100"/>
        <pc:sldMkLst>
          <pc:docMk/>
          <pc:sldMk cId="0" sldId="299"/>
        </pc:sldMkLst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299"/>
            <ac:spMk id="4" creationId="{988299ED-AF95-8EEC-A60A-192123907FF5}"/>
          </ac:spMkLst>
        </pc:spChg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299"/>
            <ac:spMk id="24578" creationId="{A050C803-24B2-EE5D-93A6-4C94CA1502F7}"/>
          </ac:spMkLst>
        </pc:spChg>
        <pc:picChg chg="mod">
          <ac:chgData name="DANIEL SOLOMON" userId="8bdb2d46-a7b6-4bac-9e02-b0327c47f07d" providerId="ADAL" clId="{A3A00AE8-119F-45EA-84A2-EDDA51752E1C}" dt="2023-06-20T14:42:45.759" v="1878" actId="14100"/>
          <ac:picMkLst>
            <pc:docMk/>
            <pc:sldMk cId="0" sldId="299"/>
            <ac:picMk id="24579" creationId="{672C6404-A05B-55E0-6854-42045F2A0A6F}"/>
          </ac:picMkLst>
        </pc:picChg>
      </pc:sldChg>
      <pc:sldChg chg="addSp delSp modSp mod setBg delDesignElem">
        <pc:chgData name="DANIEL SOLOMON" userId="8bdb2d46-a7b6-4bac-9e02-b0327c47f07d" providerId="ADAL" clId="{A3A00AE8-119F-45EA-84A2-EDDA51752E1C}" dt="2023-06-20T14:15:41.314" v="1174"/>
        <pc:sldMkLst>
          <pc:docMk/>
          <pc:sldMk cId="0" sldId="300"/>
        </pc:sldMkLst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300"/>
            <ac:spMk id="4" creationId="{31C0EA32-73CF-ACD4-7E63-6DED6A51A9F1}"/>
          </ac:spMkLst>
        </pc:spChg>
        <pc:spChg chg="mod">
          <ac:chgData name="DANIEL SOLOMON" userId="8bdb2d46-a7b6-4bac-9e02-b0327c47f07d" providerId="ADAL" clId="{A3A00AE8-119F-45EA-84A2-EDDA51752E1C}" dt="2023-06-20T14:06:58.884" v="208" actId="26606"/>
          <ac:spMkLst>
            <pc:docMk/>
            <pc:sldMk cId="0" sldId="300"/>
            <ac:spMk id="17410" creationId="{0C5A99FF-72C2-EDF2-A3F6-EF598B8B1E73}"/>
          </ac:spMkLst>
        </pc:spChg>
        <pc:spChg chg="mod">
          <ac:chgData name="DANIEL SOLOMON" userId="8bdb2d46-a7b6-4bac-9e02-b0327c47f07d" providerId="ADAL" clId="{A3A00AE8-119F-45EA-84A2-EDDA51752E1C}" dt="2023-06-20T14:06:58.884" v="208" actId="26606"/>
          <ac:spMkLst>
            <pc:docMk/>
            <pc:sldMk cId="0" sldId="300"/>
            <ac:spMk id="17411" creationId="{76C30496-A6A2-1A42-645A-3CF753BAB58A}"/>
          </ac:spMkLst>
        </pc:spChg>
        <pc:spChg chg="add del">
          <ac:chgData name="DANIEL SOLOMON" userId="8bdb2d46-a7b6-4bac-9e02-b0327c47f07d" providerId="ADAL" clId="{A3A00AE8-119F-45EA-84A2-EDDA51752E1C}" dt="2023-06-20T14:06:58.884" v="208" actId="26606"/>
          <ac:spMkLst>
            <pc:docMk/>
            <pc:sldMk cId="0" sldId="300"/>
            <ac:spMk id="17416" creationId="{100EDD19-6802-4EC3-95CE-CFFAB042CFD6}"/>
          </ac:spMkLst>
        </pc:spChg>
        <pc:spChg chg="add del">
          <ac:chgData name="DANIEL SOLOMON" userId="8bdb2d46-a7b6-4bac-9e02-b0327c47f07d" providerId="ADAL" clId="{A3A00AE8-119F-45EA-84A2-EDDA51752E1C}" dt="2023-06-20T14:06:58.884" v="208" actId="26606"/>
          <ac:spMkLst>
            <pc:docMk/>
            <pc:sldMk cId="0" sldId="300"/>
            <ac:spMk id="17418" creationId="{DB17E863-922E-4C26-BD64-E8FD41D28661}"/>
          </ac:spMkLst>
        </pc:spChg>
        <pc:spChg chg="add del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300"/>
            <ac:spMk id="17423" creationId="{777A147A-9ED8-46B4-8660-1B3C2AA880B5}"/>
          </ac:spMkLst>
        </pc:spChg>
        <pc:spChg chg="add del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300"/>
            <ac:spMk id="17425" creationId="{5D6C15A0-C087-4593-8414-2B4EC1CDC3DE}"/>
          </ac:spMkLst>
        </pc:spChg>
      </pc:sldChg>
      <pc:sldChg chg="addSp delSp modSp mod setBg delDesignElem">
        <pc:chgData name="DANIEL SOLOMON" userId="8bdb2d46-a7b6-4bac-9e02-b0327c47f07d" providerId="ADAL" clId="{A3A00AE8-119F-45EA-84A2-EDDA51752E1C}" dt="2023-06-20T14:20:11.664" v="1180" actId="14100"/>
        <pc:sldMkLst>
          <pc:docMk/>
          <pc:sldMk cId="0" sldId="301"/>
        </pc:sldMkLst>
        <pc:spChg chg="add mod ord">
          <ac:chgData name="DANIEL SOLOMON" userId="8bdb2d46-a7b6-4bac-9e02-b0327c47f07d" providerId="ADAL" clId="{A3A00AE8-119F-45EA-84A2-EDDA51752E1C}" dt="2023-06-20T14:06:35.779" v="197" actId="20577"/>
          <ac:spMkLst>
            <pc:docMk/>
            <pc:sldMk cId="0" sldId="301"/>
            <ac:spMk id="3" creationId="{FD799A6C-0E3B-218B-4BE6-382129F15686}"/>
          </ac:spMkLst>
        </pc:spChg>
        <pc:spChg chg="mod or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301"/>
            <ac:spMk id="4" creationId="{66BF0124-42E8-CFA5-2981-FF1600947014}"/>
          </ac:spMkLst>
        </pc:spChg>
        <pc:spChg chg="mod">
          <ac:chgData name="DANIEL SOLOMON" userId="8bdb2d46-a7b6-4bac-9e02-b0327c47f07d" providerId="ADAL" clId="{A3A00AE8-119F-45EA-84A2-EDDA51752E1C}" dt="2023-06-20T14:06:23.966" v="190" actId="26606"/>
          <ac:spMkLst>
            <pc:docMk/>
            <pc:sldMk cId="0" sldId="301"/>
            <ac:spMk id="16386" creationId="{81C9394A-150E-EDAB-6ED4-1F166CDE8E7D}"/>
          </ac:spMkLst>
        </pc:spChg>
        <pc:spChg chg="add del">
          <ac:chgData name="DANIEL SOLOMON" userId="8bdb2d46-a7b6-4bac-9e02-b0327c47f07d" providerId="ADAL" clId="{A3A00AE8-119F-45EA-84A2-EDDA51752E1C}" dt="2023-06-20T14:06:23.957" v="189" actId="26606"/>
          <ac:spMkLst>
            <pc:docMk/>
            <pc:sldMk cId="0" sldId="301"/>
            <ac:spMk id="16394" creationId="{E8A8EAB8-D2FF-444D-B34B-7D32F106AD0E}"/>
          </ac:spMkLst>
        </pc:spChg>
        <pc:spChg chg="add del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301"/>
            <ac:spMk id="16402" creationId="{352BEC0E-22F8-46D0-9632-375DB541B06C}"/>
          </ac:spMkLst>
        </pc:spChg>
        <pc:spChg chg="add del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301"/>
            <ac:spMk id="16403" creationId="{3FCFB1DE-0B7E-48CC-BA90-B2AB0889F9D6}"/>
          </ac:spMkLst>
        </pc:spChg>
        <pc:picChg chg="add mod">
          <ac:chgData name="DANIEL SOLOMON" userId="8bdb2d46-a7b6-4bac-9e02-b0327c47f07d" providerId="ADAL" clId="{A3A00AE8-119F-45EA-84A2-EDDA51752E1C}" dt="2023-06-20T14:20:11.664" v="1180" actId="14100"/>
          <ac:picMkLst>
            <pc:docMk/>
            <pc:sldMk cId="0" sldId="301"/>
            <ac:picMk id="6" creationId="{7FB6D5BE-F884-1E78-40BF-AC7D0FC92E5F}"/>
          </ac:picMkLst>
        </pc:picChg>
        <pc:picChg chg="mod ord">
          <ac:chgData name="DANIEL SOLOMON" userId="8bdb2d46-a7b6-4bac-9e02-b0327c47f07d" providerId="ADAL" clId="{A3A00AE8-119F-45EA-84A2-EDDA51752E1C}" dt="2023-06-20T14:06:23.966" v="190" actId="26606"/>
          <ac:picMkLst>
            <pc:docMk/>
            <pc:sldMk cId="0" sldId="301"/>
            <ac:picMk id="16388" creationId="{F5BADCC3-0EE2-7ECD-7D03-93FEEECA131F}"/>
          </ac:picMkLst>
        </pc:picChg>
        <pc:picChg chg="mod">
          <ac:chgData name="DANIEL SOLOMON" userId="8bdb2d46-a7b6-4bac-9e02-b0327c47f07d" providerId="ADAL" clId="{A3A00AE8-119F-45EA-84A2-EDDA51752E1C}" dt="2023-06-20T14:06:23.966" v="190" actId="26606"/>
          <ac:picMkLst>
            <pc:docMk/>
            <pc:sldMk cId="0" sldId="301"/>
            <ac:picMk id="16389" creationId="{6BB37315-5CE8-ECF2-BCF9-C8080E7F76DE}"/>
          </ac:picMkLst>
        </pc:picChg>
        <pc:cxnChg chg="add del">
          <ac:chgData name="DANIEL SOLOMON" userId="8bdb2d46-a7b6-4bac-9e02-b0327c47f07d" providerId="ADAL" clId="{A3A00AE8-119F-45EA-84A2-EDDA51752E1C}" dt="2023-06-20T14:06:23.957" v="189" actId="26606"/>
          <ac:cxnSpMkLst>
            <pc:docMk/>
            <pc:sldMk cId="0" sldId="301"/>
            <ac:cxnSpMk id="16396" creationId="{EEA38897-7BA3-4408-8083-3235339C4A60}"/>
          </ac:cxnSpMkLst>
        </pc:cxnChg>
        <pc:cxnChg chg="add del">
          <ac:chgData name="DANIEL SOLOMON" userId="8bdb2d46-a7b6-4bac-9e02-b0327c47f07d" providerId="ADAL" clId="{A3A00AE8-119F-45EA-84A2-EDDA51752E1C}" dt="2023-06-20T14:06:23.957" v="189" actId="26606"/>
          <ac:cxnSpMkLst>
            <pc:docMk/>
            <pc:sldMk cId="0" sldId="301"/>
            <ac:cxnSpMk id="16398" creationId="{CA240C79-242E-4918-9F28-B101847D1CC6}"/>
          </ac:cxnSpMkLst>
        </pc:cxnChg>
        <pc:cxnChg chg="add del">
          <ac:chgData name="DANIEL SOLOMON" userId="8bdb2d46-a7b6-4bac-9e02-b0327c47f07d" providerId="ADAL" clId="{A3A00AE8-119F-45EA-84A2-EDDA51752E1C}" dt="2023-06-20T14:06:23.957" v="189" actId="26606"/>
          <ac:cxnSpMkLst>
            <pc:docMk/>
            <pc:sldMk cId="0" sldId="301"/>
            <ac:cxnSpMk id="16400" creationId="{F11AD06B-AB20-4097-8606-5DA00DBACE88}"/>
          </ac:cxnSpMkLst>
        </pc:cxnChg>
      </pc:sldChg>
      <pc:sldChg chg="modSp del mod">
        <pc:chgData name="DANIEL SOLOMON" userId="8bdb2d46-a7b6-4bac-9e02-b0327c47f07d" providerId="ADAL" clId="{A3A00AE8-119F-45EA-84A2-EDDA51752E1C}" dt="2023-06-20T16:30:54.935" v="5285" actId="2696"/>
        <pc:sldMkLst>
          <pc:docMk/>
          <pc:sldMk cId="0" sldId="302"/>
        </pc:sldMkLst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302"/>
            <ac:spMk id="3" creationId="{77163DB6-3B94-FBC8-FF40-85455914AA84}"/>
          </ac:spMkLst>
        </pc:spChg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302"/>
            <ac:spMk id="4" creationId="{9A3CBE3B-CB02-C182-FAAA-B61D1D568FB7}"/>
          </ac:spMkLst>
        </pc:spChg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302"/>
            <ac:spMk id="30722" creationId="{553640DE-468E-C422-0AA7-DD1A0A5B5D56}"/>
          </ac:spMkLst>
        </pc:spChg>
      </pc:sldChg>
      <pc:sldChg chg="modSp del">
        <pc:chgData name="DANIEL SOLOMON" userId="8bdb2d46-a7b6-4bac-9e02-b0327c47f07d" providerId="ADAL" clId="{A3A00AE8-119F-45EA-84A2-EDDA51752E1C}" dt="2023-06-20T16:31:46.551" v="5286" actId="2696"/>
        <pc:sldMkLst>
          <pc:docMk/>
          <pc:sldMk cId="0" sldId="303"/>
        </pc:sldMkLst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303"/>
            <ac:spMk id="4" creationId="{0F5CA4D9-983C-1B4C-4D13-EC46AC7D99A6}"/>
          </ac:spMkLst>
        </pc:spChg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303"/>
            <ac:spMk id="31746" creationId="{EA8E7903-9734-58D9-88EB-434873B8BC59}"/>
          </ac:spMkLst>
        </pc:spChg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303"/>
            <ac:spMk id="31747" creationId="{7540D097-7A1E-1495-53C4-1720A20A40CF}"/>
          </ac:spMkLst>
        </pc:spChg>
      </pc:sldChg>
      <pc:sldChg chg="modSp ord modNotesTx">
        <pc:chgData name="DANIEL SOLOMON" userId="8bdb2d46-a7b6-4bac-9e02-b0327c47f07d" providerId="ADAL" clId="{A3A00AE8-119F-45EA-84A2-EDDA51752E1C}" dt="2023-06-21T16:20:37.544" v="8458" actId="113"/>
        <pc:sldMkLst>
          <pc:docMk/>
          <pc:sldMk cId="0" sldId="304"/>
        </pc:sldMkLst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304"/>
            <ac:spMk id="4" creationId="{C1B29EBE-BE50-7AEC-F744-0D83DA10434C}"/>
          </ac:spMkLst>
        </pc:spChg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304"/>
            <ac:spMk id="29698" creationId="{76AE3AD3-00D2-EE96-C405-D0265836571F}"/>
          </ac:spMkLst>
        </pc:spChg>
      </pc:sldChg>
      <pc:sldChg chg="modSp del">
        <pc:chgData name="DANIEL SOLOMON" userId="8bdb2d46-a7b6-4bac-9e02-b0327c47f07d" providerId="ADAL" clId="{A3A00AE8-119F-45EA-84A2-EDDA51752E1C}" dt="2023-06-20T16:31:53.690" v="5287" actId="2696"/>
        <pc:sldMkLst>
          <pc:docMk/>
          <pc:sldMk cId="0" sldId="305"/>
        </pc:sldMkLst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305"/>
            <ac:spMk id="4" creationId="{F5EC76B3-BD81-461D-C023-65929D66EE9A}"/>
          </ac:spMkLst>
        </pc:spChg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305"/>
            <ac:spMk id="32770" creationId="{2A4DD204-ECB0-FF2C-E1E5-3B091B4616B2}"/>
          </ac:spMkLst>
        </pc:spChg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305"/>
            <ac:spMk id="32771" creationId="{DB53B7FE-AD2E-5019-14BE-DD336C2FB948}"/>
          </ac:spMkLst>
        </pc:spChg>
      </pc:sldChg>
      <pc:sldChg chg="modSp del mod ord">
        <pc:chgData name="DANIEL SOLOMON" userId="8bdb2d46-a7b6-4bac-9e02-b0327c47f07d" providerId="ADAL" clId="{A3A00AE8-119F-45EA-84A2-EDDA51752E1C}" dt="2023-06-20T16:32:54.610" v="5300" actId="2696"/>
        <pc:sldMkLst>
          <pc:docMk/>
          <pc:sldMk cId="0" sldId="308"/>
        </pc:sldMkLst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308"/>
            <ac:spMk id="3" creationId="{BB6465F7-FB49-AC48-21B6-43536E707B88}"/>
          </ac:spMkLst>
        </pc:spChg>
        <pc:spChg chg="mod">
          <ac:chgData name="DANIEL SOLOMON" userId="8bdb2d46-a7b6-4bac-9e02-b0327c47f07d" providerId="ADAL" clId="{A3A00AE8-119F-45EA-84A2-EDDA51752E1C}" dt="2023-06-20T16:32:31.948" v="5299" actId="20577"/>
          <ac:spMkLst>
            <pc:docMk/>
            <pc:sldMk cId="0" sldId="308"/>
            <ac:spMk id="33794" creationId="{2365AC28-7365-8EE8-6ED6-1D972A7BA8CF}"/>
          </ac:spMkLst>
        </pc:spChg>
      </pc:sldChg>
      <pc:sldChg chg="modSp del">
        <pc:chgData name="DANIEL SOLOMON" userId="8bdb2d46-a7b6-4bac-9e02-b0327c47f07d" providerId="ADAL" clId="{A3A00AE8-119F-45EA-84A2-EDDA51752E1C}" dt="2023-06-20T16:35:49.655" v="5332" actId="2696"/>
        <pc:sldMkLst>
          <pc:docMk/>
          <pc:sldMk cId="0" sldId="309"/>
        </pc:sldMkLst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309"/>
            <ac:spMk id="3" creationId="{047A7481-B7F3-C2C6-83EC-15A96AF77AE5}"/>
          </ac:spMkLst>
        </pc:spChg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309"/>
            <ac:spMk id="35842" creationId="{12D0E367-B37B-22C2-9A31-A3898457D8EB}"/>
          </ac:spMkLst>
        </pc:spChg>
      </pc:sldChg>
      <pc:sldChg chg="modSp ord">
        <pc:chgData name="DANIEL SOLOMON" userId="8bdb2d46-a7b6-4bac-9e02-b0327c47f07d" providerId="ADAL" clId="{A3A00AE8-119F-45EA-84A2-EDDA51752E1C}" dt="2023-06-20T16:36:00.582" v="5336"/>
        <pc:sldMkLst>
          <pc:docMk/>
          <pc:sldMk cId="0" sldId="310"/>
        </pc:sldMkLst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310"/>
            <ac:spMk id="3" creationId="{6160613D-1F3E-32CB-800E-0C70AC7606D4}"/>
          </ac:spMkLst>
        </pc:spChg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310"/>
            <ac:spMk id="34818" creationId="{DD60C032-97B6-FB8C-872E-0EAB1C44B34F}"/>
          </ac:spMkLst>
        </pc:spChg>
      </pc:sldChg>
      <pc:sldChg chg="modSp del">
        <pc:chgData name="DANIEL SOLOMON" userId="8bdb2d46-a7b6-4bac-9e02-b0327c47f07d" providerId="ADAL" clId="{A3A00AE8-119F-45EA-84A2-EDDA51752E1C}" dt="2023-06-20T17:02:26.131" v="6041" actId="2696"/>
        <pc:sldMkLst>
          <pc:docMk/>
          <pc:sldMk cId="0" sldId="311"/>
        </pc:sldMkLst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311"/>
            <ac:spMk id="4" creationId="{18ECFB5B-A1D2-4515-2662-37ECAD0AE621}"/>
          </ac:spMkLst>
        </pc:spChg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311"/>
            <ac:spMk id="37890" creationId="{5492FA65-F40D-935D-77A9-37AA769BD078}"/>
          </ac:spMkLst>
        </pc:spChg>
      </pc:sldChg>
      <pc:sldChg chg="modSp del">
        <pc:chgData name="DANIEL SOLOMON" userId="8bdb2d46-a7b6-4bac-9e02-b0327c47f07d" providerId="ADAL" clId="{A3A00AE8-119F-45EA-84A2-EDDA51752E1C}" dt="2023-06-20T17:02:45.240" v="6042" actId="2696"/>
        <pc:sldMkLst>
          <pc:docMk/>
          <pc:sldMk cId="0" sldId="312"/>
        </pc:sldMkLst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312"/>
            <ac:spMk id="4" creationId="{98CDF536-4654-EBF2-9A34-324B0C2FA761}"/>
          </ac:spMkLst>
        </pc:spChg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312"/>
            <ac:spMk id="36866" creationId="{18175DCB-2F0D-B65D-E1FB-A4BE3B54A415}"/>
          </ac:spMkLst>
        </pc:spChg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312"/>
            <ac:spMk id="36867" creationId="{E55D4EB8-EE17-58D3-1814-982082ACDEF7}"/>
          </ac:spMkLst>
        </pc:spChg>
      </pc:sldChg>
      <pc:sldChg chg="addSp delSp modSp new del mod ord setBg setClrOvrMap">
        <pc:chgData name="DANIEL SOLOMON" userId="8bdb2d46-a7b6-4bac-9e02-b0327c47f07d" providerId="ADAL" clId="{A3A00AE8-119F-45EA-84A2-EDDA51752E1C}" dt="2023-06-20T14:05:44.654" v="177" actId="2696"/>
        <pc:sldMkLst>
          <pc:docMk/>
          <pc:sldMk cId="2131223569" sldId="313"/>
        </pc:sldMkLst>
        <pc:spChg chg="mod">
          <ac:chgData name="DANIEL SOLOMON" userId="8bdb2d46-a7b6-4bac-9e02-b0327c47f07d" providerId="ADAL" clId="{A3A00AE8-119F-45EA-84A2-EDDA51752E1C}" dt="2023-06-20T14:03:28.570" v="156" actId="26606"/>
          <ac:spMkLst>
            <pc:docMk/>
            <pc:sldMk cId="2131223569" sldId="313"/>
            <ac:spMk id="2" creationId="{44DD2CEC-035E-513E-4EA9-F3F01D03B10E}"/>
          </ac:spMkLst>
        </pc:spChg>
        <pc:spChg chg="mod">
          <ac:chgData name="DANIEL SOLOMON" userId="8bdb2d46-a7b6-4bac-9e02-b0327c47f07d" providerId="ADAL" clId="{A3A00AE8-119F-45EA-84A2-EDDA51752E1C}" dt="2023-06-20T14:05:26.328" v="176" actId="20577"/>
          <ac:spMkLst>
            <pc:docMk/>
            <pc:sldMk cId="2131223569" sldId="313"/>
            <ac:spMk id="3" creationId="{8B552843-E457-38BB-6E21-FD9DF3140DF3}"/>
          </ac:spMkLst>
        </pc:spChg>
        <pc:spChg chg="mod">
          <ac:chgData name="DANIEL SOLOMON" userId="8bdb2d46-a7b6-4bac-9e02-b0327c47f07d" providerId="ADAL" clId="{A3A00AE8-119F-45EA-84A2-EDDA51752E1C}" dt="2023-06-20T14:03:28.570" v="156" actId="26606"/>
          <ac:spMkLst>
            <pc:docMk/>
            <pc:sldMk cId="2131223569" sldId="313"/>
            <ac:spMk id="4" creationId="{23F46E4F-193C-4E9C-4DE0-CEA84D2E389D}"/>
          </ac:spMkLst>
        </pc:spChg>
        <pc:spChg chg="add del">
          <ac:chgData name="DANIEL SOLOMON" userId="8bdb2d46-a7b6-4bac-9e02-b0327c47f07d" providerId="ADAL" clId="{A3A00AE8-119F-45EA-84A2-EDDA51752E1C}" dt="2023-06-20T14:02:45.280" v="132" actId="26606"/>
          <ac:spMkLst>
            <pc:docMk/>
            <pc:sldMk cId="2131223569" sldId="313"/>
            <ac:spMk id="9" creationId="{3ED0A5C0-4C9D-4F99-A8EF-6030E35A9032}"/>
          </ac:spMkLst>
        </pc:spChg>
        <pc:spChg chg="add del">
          <ac:chgData name="DANIEL SOLOMON" userId="8bdb2d46-a7b6-4bac-9e02-b0327c47f07d" providerId="ADAL" clId="{A3A00AE8-119F-45EA-84A2-EDDA51752E1C}" dt="2023-06-20T14:02:42.204" v="130" actId="26606"/>
          <ac:spMkLst>
            <pc:docMk/>
            <pc:sldMk cId="2131223569" sldId="313"/>
            <ac:spMk id="10" creationId="{5EB8E3BF-F464-4900-8994-851061A9AD60}"/>
          </ac:spMkLst>
        </pc:spChg>
        <pc:spChg chg="add del">
          <ac:chgData name="DANIEL SOLOMON" userId="8bdb2d46-a7b6-4bac-9e02-b0327c47f07d" providerId="ADAL" clId="{A3A00AE8-119F-45EA-84A2-EDDA51752E1C}" dt="2023-06-20T14:02:45.280" v="132" actId="26606"/>
          <ac:spMkLst>
            <pc:docMk/>
            <pc:sldMk cId="2131223569" sldId="313"/>
            <ac:spMk id="11" creationId="{776F48D3-118C-4E79-8ED5-B14E1D3BE6D4}"/>
          </ac:spMkLst>
        </pc:spChg>
        <pc:spChg chg="add del">
          <ac:chgData name="DANIEL SOLOMON" userId="8bdb2d46-a7b6-4bac-9e02-b0327c47f07d" providerId="ADAL" clId="{A3A00AE8-119F-45EA-84A2-EDDA51752E1C}" dt="2023-06-20T14:02:45.280" v="132" actId="26606"/>
          <ac:spMkLst>
            <pc:docMk/>
            <pc:sldMk cId="2131223569" sldId="313"/>
            <ac:spMk id="13" creationId="{E0C0F613-8D3F-49B7-BFD1-E653C4648DBB}"/>
          </ac:spMkLst>
        </pc:spChg>
        <pc:spChg chg="add del">
          <ac:chgData name="DANIEL SOLOMON" userId="8bdb2d46-a7b6-4bac-9e02-b0327c47f07d" providerId="ADAL" clId="{A3A00AE8-119F-45EA-84A2-EDDA51752E1C}" dt="2023-06-20T14:02:48.144" v="134" actId="26606"/>
          <ac:spMkLst>
            <pc:docMk/>
            <pc:sldMk cId="2131223569" sldId="313"/>
            <ac:spMk id="17" creationId="{278BC618-3289-4C64-902D-506AF437E6A7}"/>
          </ac:spMkLst>
        </pc:spChg>
        <pc:spChg chg="add del">
          <ac:chgData name="DANIEL SOLOMON" userId="8bdb2d46-a7b6-4bac-9e02-b0327c47f07d" providerId="ADAL" clId="{A3A00AE8-119F-45EA-84A2-EDDA51752E1C}" dt="2023-06-20T14:02:52.017" v="136" actId="26606"/>
          <ac:spMkLst>
            <pc:docMk/>
            <pc:sldMk cId="2131223569" sldId="313"/>
            <ac:spMk id="21" creationId="{5EB8E3BF-F464-4900-8994-851061A9AD60}"/>
          </ac:spMkLst>
        </pc:spChg>
        <pc:spChg chg="add del">
          <ac:chgData name="DANIEL SOLOMON" userId="8bdb2d46-a7b6-4bac-9e02-b0327c47f07d" providerId="ADAL" clId="{A3A00AE8-119F-45EA-84A2-EDDA51752E1C}" dt="2023-06-20T14:03:28.570" v="156" actId="26606"/>
          <ac:spMkLst>
            <pc:docMk/>
            <pc:sldMk cId="2131223569" sldId="313"/>
            <ac:spMk id="25" creationId="{DC878D9A-77BE-4701-AE3D-EEFC53CD50BC}"/>
          </ac:spMkLst>
        </pc:spChg>
        <pc:spChg chg="add del">
          <ac:chgData name="DANIEL SOLOMON" userId="8bdb2d46-a7b6-4bac-9e02-b0327c47f07d" providerId="ADAL" clId="{A3A00AE8-119F-45EA-84A2-EDDA51752E1C}" dt="2023-06-20T14:03:28.570" v="156" actId="26606"/>
          <ac:spMkLst>
            <pc:docMk/>
            <pc:sldMk cId="2131223569" sldId="313"/>
            <ac:spMk id="26" creationId="{F643BE08-0ED1-4B73-AC6D-B7E26A59CDAA}"/>
          </ac:spMkLst>
        </pc:spChg>
        <pc:spChg chg="add del">
          <ac:chgData name="DANIEL SOLOMON" userId="8bdb2d46-a7b6-4bac-9e02-b0327c47f07d" providerId="ADAL" clId="{A3A00AE8-119F-45EA-84A2-EDDA51752E1C}" dt="2023-06-20T14:03:28.570" v="156" actId="26606"/>
          <ac:spMkLst>
            <pc:docMk/>
            <pc:sldMk cId="2131223569" sldId="313"/>
            <ac:spMk id="27" creationId="{956B2094-7FC0-45FC-BFED-3CB88CEE63F5}"/>
          </ac:spMkLst>
        </pc:spChg>
        <pc:spChg chg="add del">
          <ac:chgData name="DANIEL SOLOMON" userId="8bdb2d46-a7b6-4bac-9e02-b0327c47f07d" providerId="ADAL" clId="{A3A00AE8-119F-45EA-84A2-EDDA51752E1C}" dt="2023-06-20T14:03:28.570" v="156" actId="26606"/>
          <ac:spMkLst>
            <pc:docMk/>
            <pc:sldMk cId="2131223569" sldId="313"/>
            <ac:spMk id="28" creationId="{07A4B640-BB7F-4272-A710-068DBA9F9A6E}"/>
          </ac:spMkLst>
        </pc:spChg>
        <pc:spChg chg="add">
          <ac:chgData name="DANIEL SOLOMON" userId="8bdb2d46-a7b6-4bac-9e02-b0327c47f07d" providerId="ADAL" clId="{A3A00AE8-119F-45EA-84A2-EDDA51752E1C}" dt="2023-06-20T14:03:28.570" v="156" actId="26606"/>
          <ac:spMkLst>
            <pc:docMk/>
            <pc:sldMk cId="2131223569" sldId="313"/>
            <ac:spMk id="34" creationId="{5EB8E3BF-F464-4900-8994-851061A9AD60}"/>
          </ac:spMkLst>
        </pc:spChg>
        <pc:picChg chg="add del">
          <ac:chgData name="DANIEL SOLOMON" userId="8bdb2d46-a7b6-4bac-9e02-b0327c47f07d" providerId="ADAL" clId="{A3A00AE8-119F-45EA-84A2-EDDA51752E1C}" dt="2023-06-20T14:02:42.204" v="130" actId="26606"/>
          <ac:picMkLst>
            <pc:docMk/>
            <pc:sldMk cId="2131223569" sldId="313"/>
            <ac:picMk id="6" creationId="{BE7A441E-1043-A225-9451-D4B1DADDFAEA}"/>
          </ac:picMkLst>
        </pc:picChg>
        <pc:picChg chg="add del">
          <ac:chgData name="DANIEL SOLOMON" userId="8bdb2d46-a7b6-4bac-9e02-b0327c47f07d" providerId="ADAL" clId="{A3A00AE8-119F-45EA-84A2-EDDA51752E1C}" dt="2023-06-20T14:02:48.144" v="134" actId="26606"/>
          <ac:picMkLst>
            <pc:docMk/>
            <pc:sldMk cId="2131223569" sldId="313"/>
            <ac:picMk id="18" creationId="{133D31B1-9C37-4542-80D3-7B54026F28EE}"/>
          </ac:picMkLst>
        </pc:picChg>
        <pc:picChg chg="add del">
          <ac:chgData name="DANIEL SOLOMON" userId="8bdb2d46-a7b6-4bac-9e02-b0327c47f07d" providerId="ADAL" clId="{A3A00AE8-119F-45EA-84A2-EDDA51752E1C}" dt="2023-06-20T14:02:52.017" v="136" actId="26606"/>
          <ac:picMkLst>
            <pc:docMk/>
            <pc:sldMk cId="2131223569" sldId="313"/>
            <ac:picMk id="22" creationId="{BE7A441E-1043-A225-9451-D4B1DADDFAEA}"/>
          </ac:picMkLst>
        </pc:picChg>
        <pc:picChg chg="add">
          <ac:chgData name="DANIEL SOLOMON" userId="8bdb2d46-a7b6-4bac-9e02-b0327c47f07d" providerId="ADAL" clId="{A3A00AE8-119F-45EA-84A2-EDDA51752E1C}" dt="2023-06-20T14:03:28.570" v="156" actId="26606"/>
          <ac:picMkLst>
            <pc:docMk/>
            <pc:sldMk cId="2131223569" sldId="313"/>
            <ac:picMk id="30" creationId="{5184F3EA-C567-CE6B-DECA-DF18BAA7A1EC}"/>
          </ac:picMkLst>
        </pc:picChg>
        <pc:cxnChg chg="add del">
          <ac:chgData name="DANIEL SOLOMON" userId="8bdb2d46-a7b6-4bac-9e02-b0327c47f07d" providerId="ADAL" clId="{A3A00AE8-119F-45EA-84A2-EDDA51752E1C}" dt="2023-06-20T14:02:42.204" v="130" actId="26606"/>
          <ac:cxnSpMkLst>
            <pc:docMk/>
            <pc:sldMk cId="2131223569" sldId="313"/>
            <ac:cxnSpMk id="12" creationId="{8E0602D6-3A81-42F8-AE67-1BAAFC967CB0}"/>
          </ac:cxnSpMkLst>
        </pc:cxnChg>
        <pc:cxnChg chg="add del">
          <ac:chgData name="DANIEL SOLOMON" userId="8bdb2d46-a7b6-4bac-9e02-b0327c47f07d" providerId="ADAL" clId="{A3A00AE8-119F-45EA-84A2-EDDA51752E1C}" dt="2023-06-20T14:02:45.280" v="132" actId="26606"/>
          <ac:cxnSpMkLst>
            <pc:docMk/>
            <pc:sldMk cId="2131223569" sldId="313"/>
            <ac:cxnSpMk id="15" creationId="{44B15E2D-899C-425F-83AA-39888B6DC80D}"/>
          </ac:cxnSpMkLst>
        </pc:cxnChg>
        <pc:cxnChg chg="add del">
          <ac:chgData name="DANIEL SOLOMON" userId="8bdb2d46-a7b6-4bac-9e02-b0327c47f07d" providerId="ADAL" clId="{A3A00AE8-119F-45EA-84A2-EDDA51752E1C}" dt="2023-06-20T14:02:48.144" v="134" actId="26606"/>
          <ac:cxnSpMkLst>
            <pc:docMk/>
            <pc:sldMk cId="2131223569" sldId="313"/>
            <ac:cxnSpMk id="19" creationId="{10D273FA-71CB-4AEB-8F60-67AB3375E398}"/>
          </ac:cxnSpMkLst>
        </pc:cxnChg>
        <pc:cxnChg chg="add del">
          <ac:chgData name="DANIEL SOLOMON" userId="8bdb2d46-a7b6-4bac-9e02-b0327c47f07d" providerId="ADAL" clId="{A3A00AE8-119F-45EA-84A2-EDDA51752E1C}" dt="2023-06-20T14:02:52.017" v="136" actId="26606"/>
          <ac:cxnSpMkLst>
            <pc:docMk/>
            <pc:sldMk cId="2131223569" sldId="313"/>
            <ac:cxnSpMk id="23" creationId="{8E0602D6-3A81-42F8-AE67-1BAAFC967CB0}"/>
          </ac:cxnSpMkLst>
        </pc:cxnChg>
        <pc:cxnChg chg="add">
          <ac:chgData name="DANIEL SOLOMON" userId="8bdb2d46-a7b6-4bac-9e02-b0327c47f07d" providerId="ADAL" clId="{A3A00AE8-119F-45EA-84A2-EDDA51752E1C}" dt="2023-06-20T14:03:28.570" v="156" actId="26606"/>
          <ac:cxnSpMkLst>
            <pc:docMk/>
            <pc:sldMk cId="2131223569" sldId="313"/>
            <ac:cxnSpMk id="36" creationId="{8E0602D6-3A81-42F8-AE67-1BAAFC967CB0}"/>
          </ac:cxnSpMkLst>
        </pc:cxnChg>
      </pc:sldChg>
      <pc:sldChg chg="addSp modSp new mod setBg">
        <pc:chgData name="DANIEL SOLOMON" userId="8bdb2d46-a7b6-4bac-9e02-b0327c47f07d" providerId="ADAL" clId="{A3A00AE8-119F-45EA-84A2-EDDA51752E1C}" dt="2023-06-20T17:27:00.251" v="6064" actId="20577"/>
        <pc:sldMkLst>
          <pc:docMk/>
          <pc:sldMk cId="2368234235" sldId="313"/>
        </pc:sldMkLst>
        <pc:spChg chg="mod">
          <ac:chgData name="DANIEL SOLOMON" userId="8bdb2d46-a7b6-4bac-9e02-b0327c47f07d" providerId="ADAL" clId="{A3A00AE8-119F-45EA-84A2-EDDA51752E1C}" dt="2023-06-20T17:27:00.251" v="6064" actId="20577"/>
          <ac:spMkLst>
            <pc:docMk/>
            <pc:sldMk cId="2368234235" sldId="313"/>
            <ac:spMk id="2" creationId="{1138CF48-1682-C985-9A15-4597653F5A91}"/>
          </ac:spMkLst>
        </pc:spChg>
        <pc:spChg chg="mod">
          <ac:chgData name="DANIEL SOLOMON" userId="8bdb2d46-a7b6-4bac-9e02-b0327c47f07d" providerId="ADAL" clId="{A3A00AE8-119F-45EA-84A2-EDDA51752E1C}" dt="2023-06-20T14:49:23.898" v="1902" actId="1076"/>
          <ac:spMkLst>
            <pc:docMk/>
            <pc:sldMk cId="2368234235" sldId="313"/>
            <ac:spMk id="3" creationId="{1DBCF4C8-53A3-12DF-08DC-2BB91573B7B7}"/>
          </ac:spMkLst>
        </pc:spChg>
        <pc:spChg chg="mod">
          <ac:chgData name="DANIEL SOLOMON" userId="8bdb2d46-a7b6-4bac-9e02-b0327c47f07d" providerId="ADAL" clId="{A3A00AE8-119F-45EA-84A2-EDDA51752E1C}" dt="2023-06-20T14:49:14.984" v="1899" actId="26606"/>
          <ac:spMkLst>
            <pc:docMk/>
            <pc:sldMk cId="2368234235" sldId="313"/>
            <ac:spMk id="4" creationId="{32CC95F0-9669-C6B7-4732-726AE9D76063}"/>
          </ac:spMkLst>
        </pc:spChg>
        <pc:spChg chg="add">
          <ac:chgData name="DANIEL SOLOMON" userId="8bdb2d46-a7b6-4bac-9e02-b0327c47f07d" providerId="ADAL" clId="{A3A00AE8-119F-45EA-84A2-EDDA51752E1C}" dt="2023-06-20T14:49:14.984" v="1899" actId="26606"/>
          <ac:spMkLst>
            <pc:docMk/>
            <pc:sldMk cId="2368234235" sldId="313"/>
            <ac:spMk id="11" creationId="{59A309A7-1751-4ABE-A3C1-EEC40366AD89}"/>
          </ac:spMkLst>
        </pc:spChg>
        <pc:spChg chg="add">
          <ac:chgData name="DANIEL SOLOMON" userId="8bdb2d46-a7b6-4bac-9e02-b0327c47f07d" providerId="ADAL" clId="{A3A00AE8-119F-45EA-84A2-EDDA51752E1C}" dt="2023-06-20T14:49:14.984" v="1899" actId="26606"/>
          <ac:spMkLst>
            <pc:docMk/>
            <pc:sldMk cId="2368234235" sldId="313"/>
            <ac:spMk id="13" creationId="{967D8EB6-EAE1-4F9C-B398-83321E287204}"/>
          </ac:spMkLst>
        </pc:spChg>
        <pc:picChg chg="add mod">
          <ac:chgData name="DANIEL SOLOMON" userId="8bdb2d46-a7b6-4bac-9e02-b0327c47f07d" providerId="ADAL" clId="{A3A00AE8-119F-45EA-84A2-EDDA51752E1C}" dt="2023-06-20T14:49:50.019" v="1906" actId="14100"/>
          <ac:picMkLst>
            <pc:docMk/>
            <pc:sldMk cId="2368234235" sldId="313"/>
            <ac:picMk id="6" creationId="{757C4945-9ECE-CB2D-67DD-6E59E106B703}"/>
          </ac:picMkLst>
        </pc:picChg>
        <pc:picChg chg="add">
          <ac:chgData name="DANIEL SOLOMON" userId="8bdb2d46-a7b6-4bac-9e02-b0327c47f07d" providerId="ADAL" clId="{A3A00AE8-119F-45EA-84A2-EDDA51752E1C}" dt="2023-06-20T14:49:14.984" v="1899" actId="26606"/>
          <ac:picMkLst>
            <pc:docMk/>
            <pc:sldMk cId="2368234235" sldId="313"/>
            <ac:picMk id="8" creationId="{C96D2D58-B8DE-71AF-C451-1BEBA34B6907}"/>
          </ac:picMkLst>
        </pc:picChg>
      </pc:sldChg>
      <pc:sldChg chg="addSp delSp modSp new mod setBg modNotesTx">
        <pc:chgData name="DANIEL SOLOMON" userId="8bdb2d46-a7b6-4bac-9e02-b0327c47f07d" providerId="ADAL" clId="{A3A00AE8-119F-45EA-84A2-EDDA51752E1C}" dt="2023-06-20T17:33:49.979" v="6143"/>
        <pc:sldMkLst>
          <pc:docMk/>
          <pc:sldMk cId="111406978" sldId="314"/>
        </pc:sldMkLst>
        <pc:spChg chg="mod">
          <ac:chgData name="DANIEL SOLOMON" userId="8bdb2d46-a7b6-4bac-9e02-b0327c47f07d" providerId="ADAL" clId="{A3A00AE8-119F-45EA-84A2-EDDA51752E1C}" dt="2023-06-20T14:52:18.048" v="1938" actId="26606"/>
          <ac:spMkLst>
            <pc:docMk/>
            <pc:sldMk cId="111406978" sldId="314"/>
            <ac:spMk id="2" creationId="{86522974-4DC8-66AB-3F74-512FA3DBCA48}"/>
          </ac:spMkLst>
        </pc:spChg>
        <pc:spChg chg="del">
          <ac:chgData name="DANIEL SOLOMON" userId="8bdb2d46-a7b6-4bac-9e02-b0327c47f07d" providerId="ADAL" clId="{A3A00AE8-119F-45EA-84A2-EDDA51752E1C}" dt="2023-06-20T14:51:10.040" v="1923" actId="22"/>
          <ac:spMkLst>
            <pc:docMk/>
            <pc:sldMk cId="111406978" sldId="314"/>
            <ac:spMk id="3" creationId="{AEBB2BD5-AC7B-4A8C-5822-DD0923EB3E0D}"/>
          </ac:spMkLst>
        </pc:spChg>
        <pc:spChg chg="mod">
          <ac:chgData name="DANIEL SOLOMON" userId="8bdb2d46-a7b6-4bac-9e02-b0327c47f07d" providerId="ADAL" clId="{A3A00AE8-119F-45EA-84A2-EDDA51752E1C}" dt="2023-06-20T14:52:18.048" v="1938" actId="26606"/>
          <ac:spMkLst>
            <pc:docMk/>
            <pc:sldMk cId="111406978" sldId="314"/>
            <ac:spMk id="4" creationId="{839EACBA-831B-1A10-EDAE-20CCD44FE2DD}"/>
          </ac:spMkLst>
        </pc:spChg>
        <pc:spChg chg="add del">
          <ac:chgData name="DANIEL SOLOMON" userId="8bdb2d46-a7b6-4bac-9e02-b0327c47f07d" providerId="ADAL" clId="{A3A00AE8-119F-45EA-84A2-EDDA51752E1C}" dt="2023-06-20T14:52:18.056" v="1939" actId="26606"/>
          <ac:spMkLst>
            <pc:docMk/>
            <pc:sldMk cId="111406978" sldId="314"/>
            <ac:spMk id="11" creationId="{F0DCC097-1DB8-4B6D-85D0-6FBA0E1CA4BA}"/>
          </ac:spMkLst>
        </pc:spChg>
        <pc:spChg chg="add del">
          <ac:chgData name="DANIEL SOLOMON" userId="8bdb2d46-a7b6-4bac-9e02-b0327c47f07d" providerId="ADAL" clId="{A3A00AE8-119F-45EA-84A2-EDDA51752E1C}" dt="2023-06-20T14:52:18.056" v="1939" actId="26606"/>
          <ac:spMkLst>
            <pc:docMk/>
            <pc:sldMk cId="111406978" sldId="314"/>
            <ac:spMk id="13" creationId="{E0B58608-23C8-4441-994D-C6823EEE1DB7}"/>
          </ac:spMkLst>
        </pc:spChg>
        <pc:spChg chg="add del">
          <ac:chgData name="DANIEL SOLOMON" userId="8bdb2d46-a7b6-4bac-9e02-b0327c47f07d" providerId="ADAL" clId="{A3A00AE8-119F-45EA-84A2-EDDA51752E1C}" dt="2023-06-20T14:52:18.048" v="1938" actId="26606"/>
          <ac:spMkLst>
            <pc:docMk/>
            <pc:sldMk cId="111406978" sldId="314"/>
            <ac:spMk id="18" creationId="{A4AC5506-6312-4701-8D3C-40187889A947}"/>
          </ac:spMkLst>
        </pc:spChg>
        <pc:spChg chg="add">
          <ac:chgData name="DANIEL SOLOMON" userId="8bdb2d46-a7b6-4bac-9e02-b0327c47f07d" providerId="ADAL" clId="{A3A00AE8-119F-45EA-84A2-EDDA51752E1C}" dt="2023-06-20T14:52:18.056" v="1939" actId="26606"/>
          <ac:spMkLst>
            <pc:docMk/>
            <pc:sldMk cId="111406978" sldId="314"/>
            <ac:spMk id="20" creationId="{E0B58608-23C8-4441-994D-C6823EEE1DB7}"/>
          </ac:spMkLst>
        </pc:spChg>
        <pc:spChg chg="add">
          <ac:chgData name="DANIEL SOLOMON" userId="8bdb2d46-a7b6-4bac-9e02-b0327c47f07d" providerId="ADAL" clId="{A3A00AE8-119F-45EA-84A2-EDDA51752E1C}" dt="2023-06-20T14:52:18.056" v="1939" actId="26606"/>
          <ac:spMkLst>
            <pc:docMk/>
            <pc:sldMk cId="111406978" sldId="314"/>
            <ac:spMk id="21" creationId="{F0DCC097-1DB8-4B6D-85D0-6FBA0E1CA4BA}"/>
          </ac:spMkLst>
        </pc:spChg>
        <pc:picChg chg="add mod ord">
          <ac:chgData name="DANIEL SOLOMON" userId="8bdb2d46-a7b6-4bac-9e02-b0327c47f07d" providerId="ADAL" clId="{A3A00AE8-119F-45EA-84A2-EDDA51752E1C}" dt="2023-06-20T14:52:18.056" v="1939" actId="26606"/>
          <ac:picMkLst>
            <pc:docMk/>
            <pc:sldMk cId="111406978" sldId="314"/>
            <ac:picMk id="6" creationId="{760AAC40-C757-B3B0-4B5E-A1E1389841F2}"/>
          </ac:picMkLst>
        </pc:picChg>
      </pc:sldChg>
      <pc:sldChg chg="addSp delSp modSp add mod">
        <pc:chgData name="DANIEL SOLOMON" userId="8bdb2d46-a7b6-4bac-9e02-b0327c47f07d" providerId="ADAL" clId="{A3A00AE8-119F-45EA-84A2-EDDA51752E1C}" dt="2023-06-21T16:40:56.990" v="9560"/>
        <pc:sldMkLst>
          <pc:docMk/>
          <pc:sldMk cId="2642865942" sldId="315"/>
        </pc:sldMkLst>
        <pc:spChg chg="mod">
          <ac:chgData name="DANIEL SOLOMON" userId="8bdb2d46-a7b6-4bac-9e02-b0327c47f07d" providerId="ADAL" clId="{A3A00AE8-119F-45EA-84A2-EDDA51752E1C}" dt="2023-06-20T15:08:14.571" v="2583" actId="26606"/>
          <ac:spMkLst>
            <pc:docMk/>
            <pc:sldMk cId="2642865942" sldId="315"/>
            <ac:spMk id="2" creationId="{1138CF48-1682-C985-9A15-4597653F5A91}"/>
          </ac:spMkLst>
        </pc:spChg>
        <pc:spChg chg="mod">
          <ac:chgData name="DANIEL SOLOMON" userId="8bdb2d46-a7b6-4bac-9e02-b0327c47f07d" providerId="ADAL" clId="{A3A00AE8-119F-45EA-84A2-EDDA51752E1C}" dt="2023-06-21T16:40:56.990" v="9560"/>
          <ac:spMkLst>
            <pc:docMk/>
            <pc:sldMk cId="2642865942" sldId="315"/>
            <ac:spMk id="3" creationId="{1DBCF4C8-53A3-12DF-08DC-2BB91573B7B7}"/>
          </ac:spMkLst>
        </pc:spChg>
        <pc:spChg chg="mod ord">
          <ac:chgData name="DANIEL SOLOMON" userId="8bdb2d46-a7b6-4bac-9e02-b0327c47f07d" providerId="ADAL" clId="{A3A00AE8-119F-45EA-84A2-EDDA51752E1C}" dt="2023-06-20T15:08:14.571" v="2583" actId="26606"/>
          <ac:spMkLst>
            <pc:docMk/>
            <pc:sldMk cId="2642865942" sldId="315"/>
            <ac:spMk id="4" creationId="{32CC95F0-9669-C6B7-4732-726AE9D76063}"/>
          </ac:spMkLst>
        </pc:spChg>
        <pc:spChg chg="del">
          <ac:chgData name="DANIEL SOLOMON" userId="8bdb2d46-a7b6-4bac-9e02-b0327c47f07d" providerId="ADAL" clId="{A3A00AE8-119F-45EA-84A2-EDDA51752E1C}" dt="2023-06-20T15:08:14.571" v="2583" actId="26606"/>
          <ac:spMkLst>
            <pc:docMk/>
            <pc:sldMk cId="2642865942" sldId="315"/>
            <ac:spMk id="11" creationId="{59A309A7-1751-4ABE-A3C1-EEC40366AD89}"/>
          </ac:spMkLst>
        </pc:spChg>
        <pc:spChg chg="del">
          <ac:chgData name="DANIEL SOLOMON" userId="8bdb2d46-a7b6-4bac-9e02-b0327c47f07d" providerId="ADAL" clId="{A3A00AE8-119F-45EA-84A2-EDDA51752E1C}" dt="2023-06-20T15:08:14.571" v="2583" actId="26606"/>
          <ac:spMkLst>
            <pc:docMk/>
            <pc:sldMk cId="2642865942" sldId="315"/>
            <ac:spMk id="13" creationId="{967D8EB6-EAE1-4F9C-B398-83321E287204}"/>
          </ac:spMkLst>
        </pc:spChg>
        <pc:spChg chg="add">
          <ac:chgData name="DANIEL SOLOMON" userId="8bdb2d46-a7b6-4bac-9e02-b0327c47f07d" providerId="ADAL" clId="{A3A00AE8-119F-45EA-84A2-EDDA51752E1C}" dt="2023-06-20T15:08:14.571" v="2583" actId="26606"/>
          <ac:spMkLst>
            <pc:docMk/>
            <pc:sldMk cId="2642865942" sldId="315"/>
            <ac:spMk id="18" creationId="{7FF47CB7-972F-479F-A36D-9E72D26EC8DA}"/>
          </ac:spMkLst>
        </pc:spChg>
        <pc:spChg chg="add">
          <ac:chgData name="DANIEL SOLOMON" userId="8bdb2d46-a7b6-4bac-9e02-b0327c47f07d" providerId="ADAL" clId="{A3A00AE8-119F-45EA-84A2-EDDA51752E1C}" dt="2023-06-20T15:08:14.571" v="2583" actId="26606"/>
          <ac:spMkLst>
            <pc:docMk/>
            <pc:sldMk cId="2642865942" sldId="315"/>
            <ac:spMk id="20" creationId="{0D153B68-5844-490D-8E67-F616D6D721CA}"/>
          </ac:spMkLst>
        </pc:spChg>
        <pc:spChg chg="add">
          <ac:chgData name="DANIEL SOLOMON" userId="8bdb2d46-a7b6-4bac-9e02-b0327c47f07d" providerId="ADAL" clId="{A3A00AE8-119F-45EA-84A2-EDDA51752E1C}" dt="2023-06-20T15:08:14.571" v="2583" actId="26606"/>
          <ac:spMkLst>
            <pc:docMk/>
            <pc:sldMk cId="2642865942" sldId="315"/>
            <ac:spMk id="22" creationId="{9A0D773F-7A7D-4DBB-9DEA-86BB8B8F4BC8}"/>
          </ac:spMkLst>
        </pc:spChg>
        <pc:picChg chg="del">
          <ac:chgData name="DANIEL SOLOMON" userId="8bdb2d46-a7b6-4bac-9e02-b0327c47f07d" providerId="ADAL" clId="{A3A00AE8-119F-45EA-84A2-EDDA51752E1C}" dt="2023-06-20T15:03:18.638" v="1970" actId="21"/>
          <ac:picMkLst>
            <pc:docMk/>
            <pc:sldMk cId="2642865942" sldId="315"/>
            <ac:picMk id="6" creationId="{757C4945-9ECE-CB2D-67DD-6E59E106B703}"/>
          </ac:picMkLst>
        </pc:picChg>
        <pc:picChg chg="add mod">
          <ac:chgData name="DANIEL SOLOMON" userId="8bdb2d46-a7b6-4bac-9e02-b0327c47f07d" providerId="ADAL" clId="{A3A00AE8-119F-45EA-84A2-EDDA51752E1C}" dt="2023-06-20T15:08:59.632" v="2603" actId="14100"/>
          <ac:picMkLst>
            <pc:docMk/>
            <pc:sldMk cId="2642865942" sldId="315"/>
            <ac:picMk id="7" creationId="{01D9DD37-9453-2F8F-0AFE-8E79C03905A8}"/>
          </ac:picMkLst>
        </pc:picChg>
        <pc:picChg chg="del">
          <ac:chgData name="DANIEL SOLOMON" userId="8bdb2d46-a7b6-4bac-9e02-b0327c47f07d" providerId="ADAL" clId="{A3A00AE8-119F-45EA-84A2-EDDA51752E1C}" dt="2023-06-20T15:08:09.918" v="2582" actId="21"/>
          <ac:picMkLst>
            <pc:docMk/>
            <pc:sldMk cId="2642865942" sldId="315"/>
            <ac:picMk id="8" creationId="{C96D2D58-B8DE-71AF-C451-1BEBA34B6907}"/>
          </ac:picMkLst>
        </pc:picChg>
      </pc:sldChg>
      <pc:sldChg chg="modSp add mod ord">
        <pc:chgData name="DANIEL SOLOMON" userId="8bdb2d46-a7b6-4bac-9e02-b0327c47f07d" providerId="ADAL" clId="{A3A00AE8-119F-45EA-84A2-EDDA51752E1C}" dt="2023-06-20T16:37:11.149" v="5379" actId="20577"/>
        <pc:sldMkLst>
          <pc:docMk/>
          <pc:sldMk cId="270774405" sldId="316"/>
        </pc:sldMkLst>
        <pc:spChg chg="mod">
          <ac:chgData name="DANIEL SOLOMON" userId="8bdb2d46-a7b6-4bac-9e02-b0327c47f07d" providerId="ADAL" clId="{A3A00AE8-119F-45EA-84A2-EDDA51752E1C}" dt="2023-06-20T15:19:03.042" v="2797" actId="1076"/>
          <ac:spMkLst>
            <pc:docMk/>
            <pc:sldMk cId="270774405" sldId="316"/>
            <ac:spMk id="2" creationId="{1138CF48-1682-C985-9A15-4597653F5A91}"/>
          </ac:spMkLst>
        </pc:spChg>
        <pc:spChg chg="mod">
          <ac:chgData name="DANIEL SOLOMON" userId="8bdb2d46-a7b6-4bac-9e02-b0327c47f07d" providerId="ADAL" clId="{A3A00AE8-119F-45EA-84A2-EDDA51752E1C}" dt="2023-06-20T16:37:11.149" v="5379" actId="20577"/>
          <ac:spMkLst>
            <pc:docMk/>
            <pc:sldMk cId="270774405" sldId="316"/>
            <ac:spMk id="3" creationId="{1DBCF4C8-53A3-12DF-08DC-2BB91573B7B7}"/>
          </ac:spMkLst>
        </pc:spChg>
        <pc:picChg chg="mod">
          <ac:chgData name="DANIEL SOLOMON" userId="8bdb2d46-a7b6-4bac-9e02-b0327c47f07d" providerId="ADAL" clId="{A3A00AE8-119F-45EA-84A2-EDDA51752E1C}" dt="2023-06-20T15:19:20.083" v="2800" actId="14100"/>
          <ac:picMkLst>
            <pc:docMk/>
            <pc:sldMk cId="270774405" sldId="316"/>
            <ac:picMk id="7" creationId="{01D9DD37-9453-2F8F-0AFE-8E79C03905A8}"/>
          </ac:picMkLst>
        </pc:picChg>
      </pc:sldChg>
      <pc:sldChg chg="addSp delSp modSp add mod ord modClrScheme delDesignElem chgLayout modNotesTx">
        <pc:chgData name="DANIEL SOLOMON" userId="8bdb2d46-a7b6-4bac-9e02-b0327c47f07d" providerId="ADAL" clId="{A3A00AE8-119F-45EA-84A2-EDDA51752E1C}" dt="2023-06-21T16:17:47.342" v="8293"/>
        <pc:sldMkLst>
          <pc:docMk/>
          <pc:sldMk cId="2535853388" sldId="317"/>
        </pc:sldMkLst>
        <pc:spChg chg="mod ord">
          <ac:chgData name="DANIEL SOLOMON" userId="8bdb2d46-a7b6-4bac-9e02-b0327c47f07d" providerId="ADAL" clId="{A3A00AE8-119F-45EA-84A2-EDDA51752E1C}" dt="2023-06-20T16:10:31.566" v="4252" actId="1076"/>
          <ac:spMkLst>
            <pc:docMk/>
            <pc:sldMk cId="2535853388" sldId="317"/>
            <ac:spMk id="2" creationId="{1138CF48-1682-C985-9A15-4597653F5A91}"/>
          </ac:spMkLst>
        </pc:spChg>
        <pc:spChg chg="mod ord">
          <ac:chgData name="DANIEL SOLOMON" userId="8bdb2d46-a7b6-4bac-9e02-b0327c47f07d" providerId="ADAL" clId="{A3A00AE8-119F-45EA-84A2-EDDA51752E1C}" dt="2023-06-20T16:18:28.635" v="4350" actId="20577"/>
          <ac:spMkLst>
            <pc:docMk/>
            <pc:sldMk cId="2535853388" sldId="317"/>
            <ac:spMk id="3" creationId="{1DBCF4C8-53A3-12DF-08DC-2BB91573B7B7}"/>
          </ac:spMkLst>
        </pc:spChg>
        <pc:spChg chg="mod ord">
          <ac:chgData name="DANIEL SOLOMON" userId="8bdb2d46-a7b6-4bac-9e02-b0327c47f07d" providerId="ADAL" clId="{A3A00AE8-119F-45EA-84A2-EDDA51752E1C}" dt="2023-06-20T16:05:36.901" v="4121" actId="700"/>
          <ac:spMkLst>
            <pc:docMk/>
            <pc:sldMk cId="2535853388" sldId="317"/>
            <ac:spMk id="4" creationId="{32CC95F0-9669-C6B7-4732-726AE9D76063}"/>
          </ac:spMkLst>
        </pc:spChg>
        <pc:spChg chg="add del mod ord">
          <ac:chgData name="DANIEL SOLOMON" userId="8bdb2d46-a7b6-4bac-9e02-b0327c47f07d" providerId="ADAL" clId="{A3A00AE8-119F-45EA-84A2-EDDA51752E1C}" dt="2023-06-20T16:06:56.170" v="4131" actId="21"/>
          <ac:spMkLst>
            <pc:docMk/>
            <pc:sldMk cId="2535853388" sldId="317"/>
            <ac:spMk id="5" creationId="{D0BFEEDA-88F6-C553-3AB9-A45FBABDE1CE}"/>
          </ac:spMkLst>
        </pc:spChg>
        <pc:spChg chg="add mod ord">
          <ac:chgData name="DANIEL SOLOMON" userId="8bdb2d46-a7b6-4bac-9e02-b0327c47f07d" providerId="ADAL" clId="{A3A00AE8-119F-45EA-84A2-EDDA51752E1C}" dt="2023-06-20T16:10:46.221" v="4256" actId="1076"/>
          <ac:spMkLst>
            <pc:docMk/>
            <pc:sldMk cId="2535853388" sldId="317"/>
            <ac:spMk id="6" creationId="{CBE09216-88C4-634B-97B7-31C783DA9999}"/>
          </ac:spMkLst>
        </pc:spChg>
        <pc:spChg chg="add del mod ord">
          <ac:chgData name="DANIEL SOLOMON" userId="8bdb2d46-a7b6-4bac-9e02-b0327c47f07d" providerId="ADAL" clId="{A3A00AE8-119F-45EA-84A2-EDDA51752E1C}" dt="2023-06-20T16:09:27.761" v="4221" actId="931"/>
          <ac:spMkLst>
            <pc:docMk/>
            <pc:sldMk cId="2535853388" sldId="317"/>
            <ac:spMk id="8" creationId="{D4B97318-1A53-7A34-D457-1EBCCF0CC6E2}"/>
          </ac:spMkLst>
        </pc:spChg>
        <pc:spChg chg="del">
          <ac:chgData name="DANIEL SOLOMON" userId="8bdb2d46-a7b6-4bac-9e02-b0327c47f07d" providerId="ADAL" clId="{A3A00AE8-119F-45EA-84A2-EDDA51752E1C}" dt="2023-06-20T16:05:36.901" v="4121" actId="700"/>
          <ac:spMkLst>
            <pc:docMk/>
            <pc:sldMk cId="2535853388" sldId="317"/>
            <ac:spMk id="18" creationId="{7FF47CB7-972F-479F-A36D-9E72D26EC8DA}"/>
          </ac:spMkLst>
        </pc:spChg>
        <pc:spChg chg="del">
          <ac:chgData name="DANIEL SOLOMON" userId="8bdb2d46-a7b6-4bac-9e02-b0327c47f07d" providerId="ADAL" clId="{A3A00AE8-119F-45EA-84A2-EDDA51752E1C}" dt="2023-06-20T16:05:36.901" v="4121" actId="700"/>
          <ac:spMkLst>
            <pc:docMk/>
            <pc:sldMk cId="2535853388" sldId="317"/>
            <ac:spMk id="20" creationId="{0D153B68-5844-490D-8E67-F616D6D721CA}"/>
          </ac:spMkLst>
        </pc:spChg>
        <pc:spChg chg="del">
          <ac:chgData name="DANIEL SOLOMON" userId="8bdb2d46-a7b6-4bac-9e02-b0327c47f07d" providerId="ADAL" clId="{A3A00AE8-119F-45EA-84A2-EDDA51752E1C}" dt="2023-06-20T16:05:36.901" v="4121" actId="700"/>
          <ac:spMkLst>
            <pc:docMk/>
            <pc:sldMk cId="2535853388" sldId="317"/>
            <ac:spMk id="22" creationId="{9A0D773F-7A7D-4DBB-9DEA-86BB8B8F4BC8}"/>
          </ac:spMkLst>
        </pc:spChg>
        <pc:picChg chg="mod">
          <ac:chgData name="DANIEL SOLOMON" userId="8bdb2d46-a7b6-4bac-9e02-b0327c47f07d" providerId="ADAL" clId="{A3A00AE8-119F-45EA-84A2-EDDA51752E1C}" dt="2023-06-20T16:18:35.680" v="4352" actId="14100"/>
          <ac:picMkLst>
            <pc:docMk/>
            <pc:sldMk cId="2535853388" sldId="317"/>
            <ac:picMk id="7" creationId="{01D9DD37-9453-2F8F-0AFE-8E79C03905A8}"/>
          </ac:picMkLst>
        </pc:picChg>
        <pc:picChg chg="add mod">
          <ac:chgData name="DANIEL SOLOMON" userId="8bdb2d46-a7b6-4bac-9e02-b0327c47f07d" providerId="ADAL" clId="{A3A00AE8-119F-45EA-84A2-EDDA51752E1C}" dt="2023-06-20T16:11:05.758" v="4259" actId="14100"/>
          <ac:picMkLst>
            <pc:docMk/>
            <pc:sldMk cId="2535853388" sldId="317"/>
            <ac:picMk id="10" creationId="{8392F52C-507D-3932-1EDE-089EAF938765}"/>
          </ac:picMkLst>
        </pc:picChg>
      </pc:sldChg>
      <pc:sldChg chg="modSp add mod">
        <pc:chgData name="DANIEL SOLOMON" userId="8bdb2d46-a7b6-4bac-9e02-b0327c47f07d" providerId="ADAL" clId="{A3A00AE8-119F-45EA-84A2-EDDA51752E1C}" dt="2023-06-20T16:55:49.056" v="5960" actId="20577"/>
        <pc:sldMkLst>
          <pc:docMk/>
          <pc:sldMk cId="3810593708" sldId="318"/>
        </pc:sldMkLst>
        <pc:spChg chg="mod">
          <ac:chgData name="DANIEL SOLOMON" userId="8bdb2d46-a7b6-4bac-9e02-b0327c47f07d" providerId="ADAL" clId="{A3A00AE8-119F-45EA-84A2-EDDA51752E1C}" dt="2023-06-20T16:55:49.056" v="5960" actId="20577"/>
          <ac:spMkLst>
            <pc:docMk/>
            <pc:sldMk cId="3810593708" sldId="318"/>
            <ac:spMk id="2" creationId="{1138CF48-1682-C985-9A15-4597653F5A91}"/>
          </ac:spMkLst>
        </pc:spChg>
        <pc:spChg chg="mod">
          <ac:chgData name="DANIEL SOLOMON" userId="8bdb2d46-a7b6-4bac-9e02-b0327c47f07d" providerId="ADAL" clId="{A3A00AE8-119F-45EA-84A2-EDDA51752E1C}" dt="2023-06-20T15:45:33.251" v="3659" actId="20577"/>
          <ac:spMkLst>
            <pc:docMk/>
            <pc:sldMk cId="3810593708" sldId="318"/>
            <ac:spMk id="3" creationId="{1DBCF4C8-53A3-12DF-08DC-2BB91573B7B7}"/>
          </ac:spMkLst>
        </pc:spChg>
        <pc:picChg chg="mod">
          <ac:chgData name="DANIEL SOLOMON" userId="8bdb2d46-a7b6-4bac-9e02-b0327c47f07d" providerId="ADAL" clId="{A3A00AE8-119F-45EA-84A2-EDDA51752E1C}" dt="2023-06-20T15:43:23.161" v="3417" actId="1076"/>
          <ac:picMkLst>
            <pc:docMk/>
            <pc:sldMk cId="3810593708" sldId="318"/>
            <ac:picMk id="7" creationId="{01D9DD37-9453-2F8F-0AFE-8E79C03905A8}"/>
          </ac:picMkLst>
        </pc:picChg>
      </pc:sldChg>
      <pc:sldChg chg="modSp add mod modNotesTx">
        <pc:chgData name="DANIEL SOLOMON" userId="8bdb2d46-a7b6-4bac-9e02-b0327c47f07d" providerId="ADAL" clId="{A3A00AE8-119F-45EA-84A2-EDDA51752E1C}" dt="2023-06-21T16:16:52.789" v="8287" actId="20577"/>
        <pc:sldMkLst>
          <pc:docMk/>
          <pc:sldMk cId="2084777034" sldId="319"/>
        </pc:sldMkLst>
        <pc:spChg chg="mod">
          <ac:chgData name="DANIEL SOLOMON" userId="8bdb2d46-a7b6-4bac-9e02-b0327c47f07d" providerId="ADAL" clId="{A3A00AE8-119F-45EA-84A2-EDDA51752E1C}" dt="2023-06-20T15:45:27.637" v="3658" actId="20577"/>
          <ac:spMkLst>
            <pc:docMk/>
            <pc:sldMk cId="2084777034" sldId="319"/>
            <ac:spMk id="2" creationId="{1138CF48-1682-C985-9A15-4597653F5A91}"/>
          </ac:spMkLst>
        </pc:spChg>
        <pc:spChg chg="mod">
          <ac:chgData name="DANIEL SOLOMON" userId="8bdb2d46-a7b6-4bac-9e02-b0327c47f07d" providerId="ADAL" clId="{A3A00AE8-119F-45EA-84A2-EDDA51752E1C}" dt="2023-06-20T15:53:02.882" v="4120" actId="20577"/>
          <ac:spMkLst>
            <pc:docMk/>
            <pc:sldMk cId="2084777034" sldId="319"/>
            <ac:spMk id="3" creationId="{1DBCF4C8-53A3-12DF-08DC-2BB91573B7B7}"/>
          </ac:spMkLst>
        </pc:spChg>
        <pc:picChg chg="mod">
          <ac:chgData name="DANIEL SOLOMON" userId="8bdb2d46-a7b6-4bac-9e02-b0327c47f07d" providerId="ADAL" clId="{A3A00AE8-119F-45EA-84A2-EDDA51752E1C}" dt="2023-06-20T15:48:26.057" v="3663" actId="14100"/>
          <ac:picMkLst>
            <pc:docMk/>
            <pc:sldMk cId="2084777034" sldId="319"/>
            <ac:picMk id="7" creationId="{01D9DD37-9453-2F8F-0AFE-8E79C03905A8}"/>
          </ac:picMkLst>
        </pc:picChg>
      </pc:sldChg>
      <pc:sldChg chg="addSp delSp modSp add mod ord">
        <pc:chgData name="DANIEL SOLOMON" userId="8bdb2d46-a7b6-4bac-9e02-b0327c47f07d" providerId="ADAL" clId="{A3A00AE8-119F-45EA-84A2-EDDA51752E1C}" dt="2023-06-22T16:31:47.272" v="14656" actId="20577"/>
        <pc:sldMkLst>
          <pc:docMk/>
          <pc:sldMk cId="219375922" sldId="320"/>
        </pc:sldMkLst>
        <pc:spChg chg="mod">
          <ac:chgData name="DANIEL SOLOMON" userId="8bdb2d46-a7b6-4bac-9e02-b0327c47f07d" providerId="ADAL" clId="{A3A00AE8-119F-45EA-84A2-EDDA51752E1C}" dt="2023-06-20T16:25:46.664" v="4386" actId="20577"/>
          <ac:spMkLst>
            <pc:docMk/>
            <pc:sldMk cId="219375922" sldId="320"/>
            <ac:spMk id="2" creationId="{1138CF48-1682-C985-9A15-4597653F5A91}"/>
          </ac:spMkLst>
        </pc:spChg>
        <pc:spChg chg="mod">
          <ac:chgData name="DANIEL SOLOMON" userId="8bdb2d46-a7b6-4bac-9e02-b0327c47f07d" providerId="ADAL" clId="{A3A00AE8-119F-45EA-84A2-EDDA51752E1C}" dt="2023-06-22T16:31:47.272" v="14656" actId="20577"/>
          <ac:spMkLst>
            <pc:docMk/>
            <pc:sldMk cId="219375922" sldId="320"/>
            <ac:spMk id="3" creationId="{1DBCF4C8-53A3-12DF-08DC-2BB91573B7B7}"/>
          </ac:spMkLst>
        </pc:spChg>
        <pc:spChg chg="del">
          <ac:chgData name="DANIEL SOLOMON" userId="8bdb2d46-a7b6-4bac-9e02-b0327c47f07d" providerId="ADAL" clId="{A3A00AE8-119F-45EA-84A2-EDDA51752E1C}" dt="2023-06-20T16:26:12.820" v="4390" actId="21"/>
          <ac:spMkLst>
            <pc:docMk/>
            <pc:sldMk cId="219375922" sldId="320"/>
            <ac:spMk id="6" creationId="{CBE09216-88C4-634B-97B7-31C783DA9999}"/>
          </ac:spMkLst>
        </pc:spChg>
        <pc:spChg chg="add del mod">
          <ac:chgData name="DANIEL SOLOMON" userId="8bdb2d46-a7b6-4bac-9e02-b0327c47f07d" providerId="ADAL" clId="{A3A00AE8-119F-45EA-84A2-EDDA51752E1C}" dt="2023-06-20T16:27:04.428" v="4510" actId="931"/>
          <ac:spMkLst>
            <pc:docMk/>
            <pc:sldMk cId="219375922" sldId="320"/>
            <ac:spMk id="8" creationId="{3F9637A2-54AA-4D78-EAFD-D311740BFF4D}"/>
          </ac:spMkLst>
        </pc:spChg>
        <pc:spChg chg="add del mod">
          <ac:chgData name="DANIEL SOLOMON" userId="8bdb2d46-a7b6-4bac-9e02-b0327c47f07d" providerId="ADAL" clId="{A3A00AE8-119F-45EA-84A2-EDDA51752E1C}" dt="2023-06-20T16:27:08.483" v="4514" actId="21"/>
          <ac:spMkLst>
            <pc:docMk/>
            <pc:sldMk cId="219375922" sldId="320"/>
            <ac:spMk id="11" creationId="{FB2BBD10-ADEA-2F40-AC80-8D4E3FFBECB2}"/>
          </ac:spMkLst>
        </pc:spChg>
        <pc:picChg chg="del mod">
          <ac:chgData name="DANIEL SOLOMON" userId="8bdb2d46-a7b6-4bac-9e02-b0327c47f07d" providerId="ADAL" clId="{A3A00AE8-119F-45EA-84A2-EDDA51752E1C}" dt="2023-06-20T16:27:06.197" v="4513" actId="21"/>
          <ac:picMkLst>
            <pc:docMk/>
            <pc:sldMk cId="219375922" sldId="320"/>
            <ac:picMk id="7" creationId="{01D9DD37-9453-2F8F-0AFE-8E79C03905A8}"/>
          </ac:picMkLst>
        </pc:picChg>
        <pc:picChg chg="del">
          <ac:chgData name="DANIEL SOLOMON" userId="8bdb2d46-a7b6-4bac-9e02-b0327c47f07d" providerId="ADAL" clId="{A3A00AE8-119F-45EA-84A2-EDDA51752E1C}" dt="2023-06-20T16:26:08.211" v="4389" actId="21"/>
          <ac:picMkLst>
            <pc:docMk/>
            <pc:sldMk cId="219375922" sldId="320"/>
            <ac:picMk id="10" creationId="{8392F52C-507D-3932-1EDE-089EAF938765}"/>
          </ac:picMkLst>
        </pc:picChg>
        <pc:picChg chg="add mod">
          <ac:chgData name="DANIEL SOLOMON" userId="8bdb2d46-a7b6-4bac-9e02-b0327c47f07d" providerId="ADAL" clId="{A3A00AE8-119F-45EA-84A2-EDDA51752E1C}" dt="2023-06-20T16:27:20.162" v="4520" actId="14100"/>
          <ac:picMkLst>
            <pc:docMk/>
            <pc:sldMk cId="219375922" sldId="320"/>
            <ac:picMk id="13" creationId="{00024C8A-D1C8-5534-328C-5FF434FB86F5}"/>
          </ac:picMkLst>
        </pc:picChg>
      </pc:sldChg>
      <pc:sldChg chg="modSp add mod ord modNotesTx">
        <pc:chgData name="DANIEL SOLOMON" userId="8bdb2d46-a7b6-4bac-9e02-b0327c47f07d" providerId="ADAL" clId="{A3A00AE8-119F-45EA-84A2-EDDA51752E1C}" dt="2023-06-21T16:17:29.126" v="8291"/>
        <pc:sldMkLst>
          <pc:docMk/>
          <pc:sldMk cId="3257760936" sldId="321"/>
        </pc:sldMkLst>
        <pc:spChg chg="mod">
          <ac:chgData name="DANIEL SOLOMON" userId="8bdb2d46-a7b6-4bac-9e02-b0327c47f07d" providerId="ADAL" clId="{A3A00AE8-119F-45EA-84A2-EDDA51752E1C}" dt="2023-06-20T16:50:19.731" v="5429" actId="20577"/>
          <ac:spMkLst>
            <pc:docMk/>
            <pc:sldMk cId="3257760936" sldId="321"/>
            <ac:spMk id="2" creationId="{1138CF48-1682-C985-9A15-4597653F5A91}"/>
          </ac:spMkLst>
        </pc:spChg>
        <pc:spChg chg="mod">
          <ac:chgData name="DANIEL SOLOMON" userId="8bdb2d46-a7b6-4bac-9e02-b0327c47f07d" providerId="ADAL" clId="{A3A00AE8-119F-45EA-84A2-EDDA51752E1C}" dt="2023-06-20T16:54:11.014" v="5929" actId="27636"/>
          <ac:spMkLst>
            <pc:docMk/>
            <pc:sldMk cId="3257760936" sldId="321"/>
            <ac:spMk id="3" creationId="{1DBCF4C8-53A3-12DF-08DC-2BB91573B7B7}"/>
          </ac:spMkLst>
        </pc:spChg>
        <pc:picChg chg="mod">
          <ac:chgData name="DANIEL SOLOMON" userId="8bdb2d46-a7b6-4bac-9e02-b0327c47f07d" providerId="ADAL" clId="{A3A00AE8-119F-45EA-84A2-EDDA51752E1C}" dt="2023-06-20T16:54:22.783" v="5931" actId="14100"/>
          <ac:picMkLst>
            <pc:docMk/>
            <pc:sldMk cId="3257760936" sldId="321"/>
            <ac:picMk id="7" creationId="{01D9DD37-9453-2F8F-0AFE-8E79C03905A8}"/>
          </ac:picMkLst>
        </pc:picChg>
      </pc:sldChg>
      <pc:sldChg chg="addSp modSp add mod ord modNotesTx">
        <pc:chgData name="DANIEL SOLOMON" userId="8bdb2d46-a7b6-4bac-9e02-b0327c47f07d" providerId="ADAL" clId="{A3A00AE8-119F-45EA-84A2-EDDA51752E1C}" dt="2023-06-21T16:29:42.766" v="8871" actId="1076"/>
        <pc:sldMkLst>
          <pc:docMk/>
          <pc:sldMk cId="2660465564" sldId="322"/>
        </pc:sldMkLst>
        <pc:spChg chg="mod">
          <ac:chgData name="DANIEL SOLOMON" userId="8bdb2d46-a7b6-4bac-9e02-b0327c47f07d" providerId="ADAL" clId="{A3A00AE8-119F-45EA-84A2-EDDA51752E1C}" dt="2023-06-20T17:43:08.480" v="6869" actId="20577"/>
          <ac:spMkLst>
            <pc:docMk/>
            <pc:sldMk cId="2660465564" sldId="322"/>
            <ac:spMk id="2" creationId="{1138CF48-1682-C985-9A15-4597653F5A91}"/>
          </ac:spMkLst>
        </pc:spChg>
        <pc:spChg chg="mod">
          <ac:chgData name="DANIEL SOLOMON" userId="8bdb2d46-a7b6-4bac-9e02-b0327c47f07d" providerId="ADAL" clId="{A3A00AE8-119F-45EA-84A2-EDDA51752E1C}" dt="2023-06-21T16:27:30.907" v="8860" actId="20577"/>
          <ac:spMkLst>
            <pc:docMk/>
            <pc:sldMk cId="2660465564" sldId="322"/>
            <ac:spMk id="3" creationId="{1DBCF4C8-53A3-12DF-08DC-2BB91573B7B7}"/>
          </ac:spMkLst>
        </pc:spChg>
        <pc:picChg chg="add mod">
          <ac:chgData name="DANIEL SOLOMON" userId="8bdb2d46-a7b6-4bac-9e02-b0327c47f07d" providerId="ADAL" clId="{A3A00AE8-119F-45EA-84A2-EDDA51752E1C}" dt="2023-06-21T16:29:42.766" v="8871" actId="1076"/>
          <ac:picMkLst>
            <pc:docMk/>
            <pc:sldMk cId="2660465564" sldId="322"/>
            <ac:picMk id="6" creationId="{DA0773DA-C89E-80A6-6CF5-579ACAABE0C5}"/>
          </ac:picMkLst>
        </pc:picChg>
        <pc:picChg chg="mod">
          <ac:chgData name="DANIEL SOLOMON" userId="8bdb2d46-a7b6-4bac-9e02-b0327c47f07d" providerId="ADAL" clId="{A3A00AE8-119F-45EA-84A2-EDDA51752E1C}" dt="2023-06-21T16:29:17.862" v="8867" actId="1076"/>
          <ac:picMkLst>
            <pc:docMk/>
            <pc:sldMk cId="2660465564" sldId="322"/>
            <ac:picMk id="13" creationId="{00024C8A-D1C8-5534-328C-5FF434FB86F5}"/>
          </ac:picMkLst>
        </pc:picChg>
      </pc:sldChg>
      <pc:sldChg chg="add del modNotesTx">
        <pc:chgData name="DANIEL SOLOMON" userId="8bdb2d46-a7b6-4bac-9e02-b0327c47f07d" providerId="ADAL" clId="{A3A00AE8-119F-45EA-84A2-EDDA51752E1C}" dt="2023-06-21T16:24:02.445" v="8660" actId="2696"/>
        <pc:sldMkLst>
          <pc:docMk/>
          <pc:sldMk cId="2449896563" sldId="323"/>
        </pc:sldMkLst>
      </pc:sldChg>
      <pc:sldChg chg="addSp delSp modSp add mod modNotesTx">
        <pc:chgData name="DANIEL SOLOMON" userId="8bdb2d46-a7b6-4bac-9e02-b0327c47f07d" providerId="ADAL" clId="{A3A00AE8-119F-45EA-84A2-EDDA51752E1C}" dt="2023-06-21T16:40:41.862" v="9559" actId="20577"/>
        <pc:sldMkLst>
          <pc:docMk/>
          <pc:sldMk cId="1760002706" sldId="324"/>
        </pc:sldMkLst>
        <pc:spChg chg="mod">
          <ac:chgData name="DANIEL SOLOMON" userId="8bdb2d46-a7b6-4bac-9e02-b0327c47f07d" providerId="ADAL" clId="{A3A00AE8-119F-45EA-84A2-EDDA51752E1C}" dt="2023-06-20T18:28:45.284" v="7801" actId="20577"/>
          <ac:spMkLst>
            <pc:docMk/>
            <pc:sldMk cId="1760002706" sldId="324"/>
            <ac:spMk id="2" creationId="{1138CF48-1682-C985-9A15-4597653F5A91}"/>
          </ac:spMkLst>
        </pc:spChg>
        <pc:spChg chg="mod">
          <ac:chgData name="DANIEL SOLOMON" userId="8bdb2d46-a7b6-4bac-9e02-b0327c47f07d" providerId="ADAL" clId="{A3A00AE8-119F-45EA-84A2-EDDA51752E1C}" dt="2023-06-21T16:40:41.862" v="9559" actId="20577"/>
          <ac:spMkLst>
            <pc:docMk/>
            <pc:sldMk cId="1760002706" sldId="324"/>
            <ac:spMk id="3" creationId="{1DBCF4C8-53A3-12DF-08DC-2BB91573B7B7}"/>
          </ac:spMkLst>
        </pc:spChg>
        <pc:spChg chg="mod ord">
          <ac:chgData name="DANIEL SOLOMON" userId="8bdb2d46-a7b6-4bac-9e02-b0327c47f07d" providerId="ADAL" clId="{A3A00AE8-119F-45EA-84A2-EDDA51752E1C}" dt="2023-06-20T18:23:02.118" v="7484" actId="26606"/>
          <ac:spMkLst>
            <pc:docMk/>
            <pc:sldMk cId="1760002706" sldId="324"/>
            <ac:spMk id="4" creationId="{32CC95F0-9669-C6B7-4732-726AE9D76063}"/>
          </ac:spMkLst>
        </pc:spChg>
        <pc:spChg chg="add del mod">
          <ac:chgData name="DANIEL SOLOMON" userId="8bdb2d46-a7b6-4bac-9e02-b0327c47f07d" providerId="ADAL" clId="{A3A00AE8-119F-45EA-84A2-EDDA51752E1C}" dt="2023-06-20T18:17:10.967" v="7470" actId="931"/>
          <ac:spMkLst>
            <pc:docMk/>
            <pc:sldMk cId="1760002706" sldId="324"/>
            <ac:spMk id="8" creationId="{B0AF8008-4EE5-E76C-1499-780794CC80FF}"/>
          </ac:spMkLst>
        </pc:spChg>
        <pc:spChg chg="add del">
          <ac:chgData name="DANIEL SOLOMON" userId="8bdb2d46-a7b6-4bac-9e02-b0327c47f07d" providerId="ADAL" clId="{A3A00AE8-119F-45EA-84A2-EDDA51752E1C}" dt="2023-06-20T18:23:02.118" v="7484" actId="26606"/>
          <ac:spMkLst>
            <pc:docMk/>
            <pc:sldMk cId="1760002706" sldId="324"/>
            <ac:spMk id="15" creationId="{61293230-B0F6-45B1-96D1-13D18E242995}"/>
          </ac:spMkLst>
        </pc:spChg>
        <pc:spChg chg="add del">
          <ac:chgData name="DANIEL SOLOMON" userId="8bdb2d46-a7b6-4bac-9e02-b0327c47f07d" providerId="ADAL" clId="{A3A00AE8-119F-45EA-84A2-EDDA51752E1C}" dt="2023-06-20T18:23:02.118" v="7484" actId="26606"/>
          <ac:spMkLst>
            <pc:docMk/>
            <pc:sldMk cId="1760002706" sldId="324"/>
            <ac:spMk id="17" creationId="{DB74BAD7-F0FC-4719-A31F-1ABDB62116DA}"/>
          </ac:spMkLst>
        </pc:spChg>
        <pc:picChg chg="add mod">
          <ac:chgData name="DANIEL SOLOMON" userId="8bdb2d46-a7b6-4bac-9e02-b0327c47f07d" providerId="ADAL" clId="{A3A00AE8-119F-45EA-84A2-EDDA51752E1C}" dt="2023-06-20T18:26:20.418" v="7767" actId="1076"/>
          <ac:picMkLst>
            <pc:docMk/>
            <pc:sldMk cId="1760002706" sldId="324"/>
            <ac:picMk id="6" creationId="{EF8556AB-496C-3DD1-45A8-303DE7630A84}"/>
          </ac:picMkLst>
        </pc:picChg>
        <pc:picChg chg="add mod">
          <ac:chgData name="DANIEL SOLOMON" userId="8bdb2d46-a7b6-4bac-9e02-b0327c47f07d" providerId="ADAL" clId="{A3A00AE8-119F-45EA-84A2-EDDA51752E1C}" dt="2023-06-20T18:23:02.118" v="7484" actId="26606"/>
          <ac:picMkLst>
            <pc:docMk/>
            <pc:sldMk cId="1760002706" sldId="324"/>
            <ac:picMk id="10" creationId="{4724A4F2-31AF-A5E3-3B74-1E8F2CDBA7DB}"/>
          </ac:picMkLst>
        </pc:picChg>
        <pc:picChg chg="del mod">
          <ac:chgData name="DANIEL SOLOMON" userId="8bdb2d46-a7b6-4bac-9e02-b0327c47f07d" providerId="ADAL" clId="{A3A00AE8-119F-45EA-84A2-EDDA51752E1C}" dt="2023-06-20T18:13:00.265" v="7374" actId="21"/>
          <ac:picMkLst>
            <pc:docMk/>
            <pc:sldMk cId="1760002706" sldId="324"/>
            <ac:picMk id="13" creationId="{00024C8A-D1C8-5534-328C-5FF434FB86F5}"/>
          </ac:picMkLst>
        </pc:picChg>
      </pc:sldChg>
      <pc:sldChg chg="addSp delSp modSp add mod ord modNotesTx">
        <pc:chgData name="DANIEL SOLOMON" userId="8bdb2d46-a7b6-4bac-9e02-b0327c47f07d" providerId="ADAL" clId="{A3A00AE8-119F-45EA-84A2-EDDA51752E1C}" dt="2023-06-21T16:34:18.817" v="8888" actId="113"/>
        <pc:sldMkLst>
          <pc:docMk/>
          <pc:sldMk cId="260399382" sldId="325"/>
        </pc:sldMkLst>
        <pc:spChg chg="mod">
          <ac:chgData name="DANIEL SOLOMON" userId="8bdb2d46-a7b6-4bac-9e02-b0327c47f07d" providerId="ADAL" clId="{A3A00AE8-119F-45EA-84A2-EDDA51752E1C}" dt="2023-06-21T16:30:11.358" v="8873" actId="14100"/>
          <ac:spMkLst>
            <pc:docMk/>
            <pc:sldMk cId="260399382" sldId="325"/>
            <ac:spMk id="2" creationId="{1138CF48-1682-C985-9A15-4597653F5A91}"/>
          </ac:spMkLst>
        </pc:spChg>
        <pc:spChg chg="mod">
          <ac:chgData name="DANIEL SOLOMON" userId="8bdb2d46-a7b6-4bac-9e02-b0327c47f07d" providerId="ADAL" clId="{A3A00AE8-119F-45EA-84A2-EDDA51752E1C}" dt="2023-06-21T16:34:18.817" v="8888" actId="113"/>
          <ac:spMkLst>
            <pc:docMk/>
            <pc:sldMk cId="260399382" sldId="325"/>
            <ac:spMk id="3" creationId="{1DBCF4C8-53A3-12DF-08DC-2BB91573B7B7}"/>
          </ac:spMkLst>
        </pc:spChg>
        <pc:spChg chg="mod ord">
          <ac:chgData name="DANIEL SOLOMON" userId="8bdb2d46-a7b6-4bac-9e02-b0327c47f07d" providerId="ADAL" clId="{A3A00AE8-119F-45EA-84A2-EDDA51752E1C}" dt="2023-06-20T18:28:11.431" v="7784" actId="26606"/>
          <ac:spMkLst>
            <pc:docMk/>
            <pc:sldMk cId="260399382" sldId="325"/>
            <ac:spMk id="4" creationId="{32CC95F0-9669-C6B7-4732-726AE9D76063}"/>
          </ac:spMkLst>
        </pc:spChg>
        <pc:spChg chg="add del mod">
          <ac:chgData name="DANIEL SOLOMON" userId="8bdb2d46-a7b6-4bac-9e02-b0327c47f07d" providerId="ADAL" clId="{A3A00AE8-119F-45EA-84A2-EDDA51752E1C}" dt="2023-06-21T16:30:20.421" v="8875" actId="21"/>
          <ac:spMkLst>
            <pc:docMk/>
            <pc:sldMk cId="260399382" sldId="325"/>
            <ac:spMk id="6" creationId="{95B21F2F-F8EE-94D2-0B92-CF75C6C17A60}"/>
          </ac:spMkLst>
        </pc:spChg>
        <pc:spChg chg="add del">
          <ac:chgData name="DANIEL SOLOMON" userId="8bdb2d46-a7b6-4bac-9e02-b0327c47f07d" providerId="ADAL" clId="{A3A00AE8-119F-45EA-84A2-EDDA51752E1C}" dt="2023-06-20T18:28:11.431" v="7784" actId="26606"/>
          <ac:spMkLst>
            <pc:docMk/>
            <pc:sldMk cId="260399382" sldId="325"/>
            <ac:spMk id="15" creationId="{66E48AFA-8884-4F68-A44F-D2C1E8609C5A}"/>
          </ac:spMkLst>
        </pc:spChg>
        <pc:spChg chg="add del">
          <ac:chgData name="DANIEL SOLOMON" userId="8bdb2d46-a7b6-4bac-9e02-b0327c47f07d" providerId="ADAL" clId="{A3A00AE8-119F-45EA-84A2-EDDA51752E1C}" dt="2023-06-20T18:28:11.431" v="7784" actId="26606"/>
          <ac:spMkLst>
            <pc:docMk/>
            <pc:sldMk cId="260399382" sldId="325"/>
            <ac:spMk id="16" creationId="{969D19A6-08CB-498C-93EC-3FFB021FC68A}"/>
          </ac:spMkLst>
        </pc:spChg>
        <pc:spChg chg="add del">
          <ac:chgData name="DANIEL SOLOMON" userId="8bdb2d46-a7b6-4bac-9e02-b0327c47f07d" providerId="ADAL" clId="{A3A00AE8-119F-45EA-84A2-EDDA51752E1C}" dt="2023-06-20T18:27:19.499" v="7771" actId="26606"/>
          <ac:spMkLst>
            <pc:docMk/>
            <pc:sldMk cId="260399382" sldId="325"/>
            <ac:spMk id="18" creationId="{32AEEBC8-9D30-42EF-95F2-386C2653FBF0}"/>
          </ac:spMkLst>
        </pc:spChg>
        <pc:spChg chg="add del">
          <ac:chgData name="DANIEL SOLOMON" userId="8bdb2d46-a7b6-4bac-9e02-b0327c47f07d" providerId="ADAL" clId="{A3A00AE8-119F-45EA-84A2-EDDA51752E1C}" dt="2023-06-20T18:28:11.431" v="7784" actId="26606"/>
          <ac:spMkLst>
            <pc:docMk/>
            <pc:sldMk cId="260399382" sldId="325"/>
            <ac:spMk id="19" creationId="{A7457DD9-5A45-400A-AB4B-4B4EDECA25F1}"/>
          </ac:spMkLst>
        </pc:spChg>
        <pc:spChg chg="add del">
          <ac:chgData name="DANIEL SOLOMON" userId="8bdb2d46-a7b6-4bac-9e02-b0327c47f07d" providerId="ADAL" clId="{A3A00AE8-119F-45EA-84A2-EDDA51752E1C}" dt="2023-06-20T18:27:19.499" v="7771" actId="26606"/>
          <ac:spMkLst>
            <pc:docMk/>
            <pc:sldMk cId="260399382" sldId="325"/>
            <ac:spMk id="20" creationId="{2E92FA66-67D7-4CB4-94D3-E643A9AD4757}"/>
          </ac:spMkLst>
        </pc:spChg>
        <pc:spChg chg="add del">
          <ac:chgData name="DANIEL SOLOMON" userId="8bdb2d46-a7b6-4bac-9e02-b0327c47f07d" providerId="ADAL" clId="{A3A00AE8-119F-45EA-84A2-EDDA51752E1C}" dt="2023-06-20T18:28:11.431" v="7784" actId="26606"/>
          <ac:spMkLst>
            <pc:docMk/>
            <pc:sldMk cId="260399382" sldId="325"/>
            <ac:spMk id="21" creationId="{2550BE34-C2B8-49B8-8519-67A8CAD51AE9}"/>
          </ac:spMkLst>
        </pc:spChg>
        <pc:spChg chg="add del">
          <ac:chgData name="DANIEL SOLOMON" userId="8bdb2d46-a7b6-4bac-9e02-b0327c47f07d" providerId="ADAL" clId="{A3A00AE8-119F-45EA-84A2-EDDA51752E1C}" dt="2023-06-20T18:27:22.026" v="7773" actId="26606"/>
          <ac:spMkLst>
            <pc:docMk/>
            <pc:sldMk cId="260399382" sldId="325"/>
            <ac:spMk id="22" creationId="{9A0D773F-7A7D-4DBB-9DEA-86BB8B8F4BC8}"/>
          </ac:spMkLst>
        </pc:spChg>
        <pc:spChg chg="add del">
          <ac:chgData name="DANIEL SOLOMON" userId="8bdb2d46-a7b6-4bac-9e02-b0327c47f07d" providerId="ADAL" clId="{A3A00AE8-119F-45EA-84A2-EDDA51752E1C}" dt="2023-06-20T18:27:22.026" v="7773" actId="26606"/>
          <ac:spMkLst>
            <pc:docMk/>
            <pc:sldMk cId="260399382" sldId="325"/>
            <ac:spMk id="23" creationId="{7FF47CB7-972F-479F-A36D-9E72D26EC8DA}"/>
          </ac:spMkLst>
        </pc:spChg>
        <pc:spChg chg="add del">
          <ac:chgData name="DANIEL SOLOMON" userId="8bdb2d46-a7b6-4bac-9e02-b0327c47f07d" providerId="ADAL" clId="{A3A00AE8-119F-45EA-84A2-EDDA51752E1C}" dt="2023-06-20T18:27:22.026" v="7773" actId="26606"/>
          <ac:spMkLst>
            <pc:docMk/>
            <pc:sldMk cId="260399382" sldId="325"/>
            <ac:spMk id="24" creationId="{0D153B68-5844-490D-8E67-F616D6D721CA}"/>
          </ac:spMkLst>
        </pc:spChg>
        <pc:spChg chg="add del">
          <ac:chgData name="DANIEL SOLOMON" userId="8bdb2d46-a7b6-4bac-9e02-b0327c47f07d" providerId="ADAL" clId="{A3A00AE8-119F-45EA-84A2-EDDA51752E1C}" dt="2023-06-20T18:28:11.431" v="7784" actId="26606"/>
          <ac:spMkLst>
            <pc:docMk/>
            <pc:sldMk cId="260399382" sldId="325"/>
            <ac:spMk id="25" creationId="{441CF7D6-A660-431A-B0BB-140A0D5556B6}"/>
          </ac:spMkLst>
        </pc:spChg>
        <pc:spChg chg="add del">
          <ac:chgData name="DANIEL SOLOMON" userId="8bdb2d46-a7b6-4bac-9e02-b0327c47f07d" providerId="ADAL" clId="{A3A00AE8-119F-45EA-84A2-EDDA51752E1C}" dt="2023-06-20T18:28:11.431" v="7784" actId="26606"/>
          <ac:spMkLst>
            <pc:docMk/>
            <pc:sldMk cId="260399382" sldId="325"/>
            <ac:spMk id="27" creationId="{0570A85B-3810-4F95-97B0-CBF4CCDB381C}"/>
          </ac:spMkLst>
        </pc:spChg>
        <pc:picChg chg="del">
          <ac:chgData name="DANIEL SOLOMON" userId="8bdb2d46-a7b6-4bac-9e02-b0327c47f07d" providerId="ADAL" clId="{A3A00AE8-119F-45EA-84A2-EDDA51752E1C}" dt="2023-06-20T18:27:05.256" v="7768" actId="21"/>
          <ac:picMkLst>
            <pc:docMk/>
            <pc:sldMk cId="260399382" sldId="325"/>
            <ac:picMk id="6" creationId="{EF8556AB-496C-3DD1-45A8-303DE7630A84}"/>
          </ac:picMkLst>
        </pc:picChg>
        <pc:picChg chg="add del mod ord">
          <ac:chgData name="DANIEL SOLOMON" userId="8bdb2d46-a7b6-4bac-9e02-b0327c47f07d" providerId="ADAL" clId="{A3A00AE8-119F-45EA-84A2-EDDA51752E1C}" dt="2023-06-21T16:33:50.501" v="8880" actId="14100"/>
          <ac:picMkLst>
            <pc:docMk/>
            <pc:sldMk cId="260399382" sldId="325"/>
            <ac:picMk id="13" creationId="{00024C8A-D1C8-5534-328C-5FF434FB86F5}"/>
          </ac:picMkLst>
        </pc:picChg>
      </pc:sldChg>
      <pc:sldChg chg="add del">
        <pc:chgData name="DANIEL SOLOMON" userId="8bdb2d46-a7b6-4bac-9e02-b0327c47f07d" providerId="ADAL" clId="{A3A00AE8-119F-45EA-84A2-EDDA51752E1C}" dt="2023-06-20T18:12:27.374" v="7370" actId="2696"/>
        <pc:sldMkLst>
          <pc:docMk/>
          <pc:sldMk cId="3967891438" sldId="325"/>
        </pc:sldMkLst>
      </pc:sldChg>
      <pc:sldChg chg="delSp modSp add mod modNotesTx">
        <pc:chgData name="DANIEL SOLOMON" userId="8bdb2d46-a7b6-4bac-9e02-b0327c47f07d" providerId="ADAL" clId="{A3A00AE8-119F-45EA-84A2-EDDA51752E1C}" dt="2023-06-21T16:52:18.925" v="10355"/>
        <pc:sldMkLst>
          <pc:docMk/>
          <pc:sldMk cId="2038012908" sldId="326"/>
        </pc:sldMkLst>
        <pc:spChg chg="mod">
          <ac:chgData name="DANIEL SOLOMON" userId="8bdb2d46-a7b6-4bac-9e02-b0327c47f07d" providerId="ADAL" clId="{A3A00AE8-119F-45EA-84A2-EDDA51752E1C}" dt="2023-06-21T16:39:59.201" v="9466" actId="20577"/>
          <ac:spMkLst>
            <pc:docMk/>
            <pc:sldMk cId="2038012908" sldId="326"/>
            <ac:spMk id="2" creationId="{1138CF48-1682-C985-9A15-4597653F5A91}"/>
          </ac:spMkLst>
        </pc:spChg>
        <pc:spChg chg="mod">
          <ac:chgData name="DANIEL SOLOMON" userId="8bdb2d46-a7b6-4bac-9e02-b0327c47f07d" providerId="ADAL" clId="{A3A00AE8-119F-45EA-84A2-EDDA51752E1C}" dt="2023-06-21T16:39:43.494" v="9429" actId="20577"/>
          <ac:spMkLst>
            <pc:docMk/>
            <pc:sldMk cId="2038012908" sldId="326"/>
            <ac:spMk id="3" creationId="{1DBCF4C8-53A3-12DF-08DC-2BB91573B7B7}"/>
          </ac:spMkLst>
        </pc:spChg>
        <pc:picChg chg="del">
          <ac:chgData name="DANIEL SOLOMON" userId="8bdb2d46-a7b6-4bac-9e02-b0327c47f07d" providerId="ADAL" clId="{A3A00AE8-119F-45EA-84A2-EDDA51752E1C}" dt="2023-06-21T16:38:21.938" v="9066" actId="21"/>
          <ac:picMkLst>
            <pc:docMk/>
            <pc:sldMk cId="2038012908" sldId="326"/>
            <ac:picMk id="6" creationId="{EF8556AB-496C-3DD1-45A8-303DE7630A84}"/>
          </ac:picMkLst>
        </pc:picChg>
        <pc:picChg chg="mod">
          <ac:chgData name="DANIEL SOLOMON" userId="8bdb2d46-a7b6-4bac-9e02-b0327c47f07d" providerId="ADAL" clId="{A3A00AE8-119F-45EA-84A2-EDDA51752E1C}" dt="2023-06-21T16:38:24.319" v="9067" actId="14100"/>
          <ac:picMkLst>
            <pc:docMk/>
            <pc:sldMk cId="2038012908" sldId="326"/>
            <ac:picMk id="10" creationId="{4724A4F2-31AF-A5E3-3B74-1E8F2CDBA7DB}"/>
          </ac:picMkLst>
        </pc:picChg>
      </pc:sldChg>
      <pc:sldChg chg="addSp modSp add mod modNotesTx">
        <pc:chgData name="DANIEL SOLOMON" userId="8bdb2d46-a7b6-4bac-9e02-b0327c47f07d" providerId="ADAL" clId="{A3A00AE8-119F-45EA-84A2-EDDA51752E1C}" dt="2023-06-21T16:51:43.159" v="10354"/>
        <pc:sldMkLst>
          <pc:docMk/>
          <pc:sldMk cId="1236566838" sldId="327"/>
        </pc:sldMkLst>
        <pc:spChg chg="mod">
          <ac:chgData name="DANIEL SOLOMON" userId="8bdb2d46-a7b6-4bac-9e02-b0327c47f07d" providerId="ADAL" clId="{A3A00AE8-119F-45EA-84A2-EDDA51752E1C}" dt="2023-06-21T16:50:57.547" v="10353" actId="20577"/>
          <ac:spMkLst>
            <pc:docMk/>
            <pc:sldMk cId="1236566838" sldId="327"/>
            <ac:spMk id="2" creationId="{1138CF48-1682-C985-9A15-4597653F5A91}"/>
          </ac:spMkLst>
        </pc:spChg>
        <pc:spChg chg="mod">
          <ac:chgData name="DANIEL SOLOMON" userId="8bdb2d46-a7b6-4bac-9e02-b0327c47f07d" providerId="ADAL" clId="{A3A00AE8-119F-45EA-84A2-EDDA51752E1C}" dt="2023-06-21T16:49:31.360" v="10348" actId="20577"/>
          <ac:spMkLst>
            <pc:docMk/>
            <pc:sldMk cId="1236566838" sldId="327"/>
            <ac:spMk id="3" creationId="{1DBCF4C8-53A3-12DF-08DC-2BB91573B7B7}"/>
          </ac:spMkLst>
        </pc:spChg>
        <pc:picChg chg="add mod">
          <ac:chgData name="DANIEL SOLOMON" userId="8bdb2d46-a7b6-4bac-9e02-b0327c47f07d" providerId="ADAL" clId="{A3A00AE8-119F-45EA-84A2-EDDA51752E1C}" dt="2023-06-21T16:48:41.857" v="10309" actId="14100"/>
          <ac:picMkLst>
            <pc:docMk/>
            <pc:sldMk cId="1236566838" sldId="327"/>
            <ac:picMk id="6" creationId="{FD99DFD1-625B-B321-8664-6D7822503C66}"/>
          </ac:picMkLst>
        </pc:picChg>
        <pc:picChg chg="mod">
          <ac:chgData name="DANIEL SOLOMON" userId="8bdb2d46-a7b6-4bac-9e02-b0327c47f07d" providerId="ADAL" clId="{A3A00AE8-119F-45EA-84A2-EDDA51752E1C}" dt="2023-06-21T16:47:18.872" v="10271" actId="14100"/>
          <ac:picMkLst>
            <pc:docMk/>
            <pc:sldMk cId="1236566838" sldId="327"/>
            <ac:picMk id="10" creationId="{4724A4F2-31AF-A5E3-3B74-1E8F2CDBA7DB}"/>
          </ac:picMkLst>
        </pc:picChg>
      </pc:sldChg>
      <pc:sldChg chg="addSp delSp modSp add mod ord">
        <pc:chgData name="DANIEL SOLOMON" userId="8bdb2d46-a7b6-4bac-9e02-b0327c47f07d" providerId="ADAL" clId="{A3A00AE8-119F-45EA-84A2-EDDA51752E1C}" dt="2023-06-22T16:38:04.514" v="14835" actId="1076"/>
        <pc:sldMkLst>
          <pc:docMk/>
          <pc:sldMk cId="2203744686" sldId="328"/>
        </pc:sldMkLst>
        <pc:spChg chg="mod">
          <ac:chgData name="DANIEL SOLOMON" userId="8bdb2d46-a7b6-4bac-9e02-b0327c47f07d" providerId="ADAL" clId="{A3A00AE8-119F-45EA-84A2-EDDA51752E1C}" dt="2023-06-21T17:17:51.662" v="11219" actId="26606"/>
          <ac:spMkLst>
            <pc:docMk/>
            <pc:sldMk cId="2203744686" sldId="328"/>
            <ac:spMk id="2" creationId="{1138CF48-1682-C985-9A15-4597653F5A91}"/>
          </ac:spMkLst>
        </pc:spChg>
        <pc:spChg chg="mod">
          <ac:chgData name="DANIEL SOLOMON" userId="8bdb2d46-a7b6-4bac-9e02-b0327c47f07d" providerId="ADAL" clId="{A3A00AE8-119F-45EA-84A2-EDDA51752E1C}" dt="2023-06-22T16:38:04.514" v="14835" actId="1076"/>
          <ac:spMkLst>
            <pc:docMk/>
            <pc:sldMk cId="2203744686" sldId="328"/>
            <ac:spMk id="3" creationId="{1DBCF4C8-53A3-12DF-08DC-2BB91573B7B7}"/>
          </ac:spMkLst>
        </pc:spChg>
        <pc:spChg chg="mod ord">
          <ac:chgData name="DANIEL SOLOMON" userId="8bdb2d46-a7b6-4bac-9e02-b0327c47f07d" providerId="ADAL" clId="{A3A00AE8-119F-45EA-84A2-EDDA51752E1C}" dt="2023-06-21T17:17:51.662" v="11219" actId="26606"/>
          <ac:spMkLst>
            <pc:docMk/>
            <pc:sldMk cId="2203744686" sldId="328"/>
            <ac:spMk id="4" creationId="{32CC95F0-9669-C6B7-4732-726AE9D76063}"/>
          </ac:spMkLst>
        </pc:spChg>
        <pc:spChg chg="add del mod">
          <ac:chgData name="DANIEL SOLOMON" userId="8bdb2d46-a7b6-4bac-9e02-b0327c47f07d" providerId="ADAL" clId="{A3A00AE8-119F-45EA-84A2-EDDA51752E1C}" dt="2023-06-21T17:17:20.076" v="11206" actId="22"/>
          <ac:spMkLst>
            <pc:docMk/>
            <pc:sldMk cId="2203744686" sldId="328"/>
            <ac:spMk id="6" creationId="{D45163A8-9C26-8E5B-CA96-92C589073AB8}"/>
          </ac:spMkLst>
        </pc:spChg>
        <pc:spChg chg="add del">
          <ac:chgData name="DANIEL SOLOMON" userId="8bdb2d46-a7b6-4bac-9e02-b0327c47f07d" providerId="ADAL" clId="{A3A00AE8-119F-45EA-84A2-EDDA51752E1C}" dt="2023-06-21T17:17:37.668" v="11212" actId="26606"/>
          <ac:spMkLst>
            <pc:docMk/>
            <pc:sldMk cId="2203744686" sldId="328"/>
            <ac:spMk id="13" creationId="{59A309A7-1751-4ABE-A3C1-EEC40366AD89}"/>
          </ac:spMkLst>
        </pc:spChg>
        <pc:spChg chg="add del">
          <ac:chgData name="DANIEL SOLOMON" userId="8bdb2d46-a7b6-4bac-9e02-b0327c47f07d" providerId="ADAL" clId="{A3A00AE8-119F-45EA-84A2-EDDA51752E1C}" dt="2023-06-21T17:17:37.668" v="11212" actId="26606"/>
          <ac:spMkLst>
            <pc:docMk/>
            <pc:sldMk cId="2203744686" sldId="328"/>
            <ac:spMk id="15" creationId="{967D8EB6-EAE1-4F9C-B398-83321E287204}"/>
          </ac:spMkLst>
        </pc:spChg>
        <pc:spChg chg="add del">
          <ac:chgData name="DANIEL SOLOMON" userId="8bdb2d46-a7b6-4bac-9e02-b0327c47f07d" providerId="ADAL" clId="{A3A00AE8-119F-45EA-84A2-EDDA51752E1C}" dt="2023-06-21T17:17:40.520" v="11214" actId="26606"/>
          <ac:spMkLst>
            <pc:docMk/>
            <pc:sldMk cId="2203744686" sldId="328"/>
            <ac:spMk id="17" creationId="{AA866F0E-F54B-4BF5-8A88-7D97BD45FC0C}"/>
          </ac:spMkLst>
        </pc:spChg>
        <pc:spChg chg="add del">
          <ac:chgData name="DANIEL SOLOMON" userId="8bdb2d46-a7b6-4bac-9e02-b0327c47f07d" providerId="ADAL" clId="{A3A00AE8-119F-45EA-84A2-EDDA51752E1C}" dt="2023-06-21T17:17:40.520" v="11214" actId="26606"/>
          <ac:spMkLst>
            <pc:docMk/>
            <pc:sldMk cId="2203744686" sldId="328"/>
            <ac:spMk id="18" creationId="{8229EC50-E910-4AE2-9EEA-604A81EF6147}"/>
          </ac:spMkLst>
        </pc:spChg>
        <pc:spChg chg="add del">
          <ac:chgData name="DANIEL SOLOMON" userId="8bdb2d46-a7b6-4bac-9e02-b0327c47f07d" providerId="ADAL" clId="{A3A00AE8-119F-45EA-84A2-EDDA51752E1C}" dt="2023-06-21T17:17:51.662" v="11219" actId="26606"/>
          <ac:spMkLst>
            <pc:docMk/>
            <pc:sldMk cId="2203744686" sldId="328"/>
            <ac:spMk id="20" creationId="{59A309A7-1751-4ABE-A3C1-EEC40366AD89}"/>
          </ac:spMkLst>
        </pc:spChg>
        <pc:spChg chg="add del">
          <ac:chgData name="DANIEL SOLOMON" userId="8bdb2d46-a7b6-4bac-9e02-b0327c47f07d" providerId="ADAL" clId="{A3A00AE8-119F-45EA-84A2-EDDA51752E1C}" dt="2023-06-21T17:17:51.662" v="11219" actId="26606"/>
          <ac:spMkLst>
            <pc:docMk/>
            <pc:sldMk cId="2203744686" sldId="328"/>
            <ac:spMk id="21" creationId="{967D8EB6-EAE1-4F9C-B398-83321E287204}"/>
          </ac:spMkLst>
        </pc:spChg>
        <pc:spChg chg="add del">
          <ac:chgData name="DANIEL SOLOMON" userId="8bdb2d46-a7b6-4bac-9e02-b0327c47f07d" providerId="ADAL" clId="{A3A00AE8-119F-45EA-84A2-EDDA51752E1C}" dt="2023-06-21T17:17:51.647" v="11218" actId="26606"/>
          <ac:spMkLst>
            <pc:docMk/>
            <pc:sldMk cId="2203744686" sldId="328"/>
            <ac:spMk id="26" creationId="{59A309A7-1751-4ABE-A3C1-EEC40366AD89}"/>
          </ac:spMkLst>
        </pc:spChg>
        <pc:spChg chg="add del">
          <ac:chgData name="DANIEL SOLOMON" userId="8bdb2d46-a7b6-4bac-9e02-b0327c47f07d" providerId="ADAL" clId="{A3A00AE8-119F-45EA-84A2-EDDA51752E1C}" dt="2023-06-21T17:17:51.647" v="11218" actId="26606"/>
          <ac:spMkLst>
            <pc:docMk/>
            <pc:sldMk cId="2203744686" sldId="328"/>
            <ac:spMk id="28" creationId="{967D8EB6-EAE1-4F9C-B398-83321E287204}"/>
          </ac:spMkLst>
        </pc:spChg>
        <pc:spChg chg="add">
          <ac:chgData name="DANIEL SOLOMON" userId="8bdb2d46-a7b6-4bac-9e02-b0327c47f07d" providerId="ADAL" clId="{A3A00AE8-119F-45EA-84A2-EDDA51752E1C}" dt="2023-06-21T17:17:51.662" v="11219" actId="26606"/>
          <ac:spMkLst>
            <pc:docMk/>
            <pc:sldMk cId="2203744686" sldId="328"/>
            <ac:spMk id="30" creationId="{59A309A7-1751-4ABE-A3C1-EEC40366AD89}"/>
          </ac:spMkLst>
        </pc:spChg>
        <pc:spChg chg="add">
          <ac:chgData name="DANIEL SOLOMON" userId="8bdb2d46-a7b6-4bac-9e02-b0327c47f07d" providerId="ADAL" clId="{A3A00AE8-119F-45EA-84A2-EDDA51752E1C}" dt="2023-06-21T17:17:51.662" v="11219" actId="26606"/>
          <ac:spMkLst>
            <pc:docMk/>
            <pc:sldMk cId="2203744686" sldId="328"/>
            <ac:spMk id="31" creationId="{967D8EB6-EAE1-4F9C-B398-83321E287204}"/>
          </ac:spMkLst>
        </pc:spChg>
        <pc:picChg chg="add mod ord">
          <ac:chgData name="DANIEL SOLOMON" userId="8bdb2d46-a7b6-4bac-9e02-b0327c47f07d" providerId="ADAL" clId="{A3A00AE8-119F-45EA-84A2-EDDA51752E1C}" dt="2023-06-21T17:18:01.215" v="11221" actId="1076"/>
          <ac:picMkLst>
            <pc:docMk/>
            <pc:sldMk cId="2203744686" sldId="328"/>
            <ac:picMk id="8" creationId="{D2A74CAB-462A-17D8-1569-2135B8A37BCD}"/>
          </ac:picMkLst>
        </pc:picChg>
        <pc:picChg chg="del mod">
          <ac:chgData name="DANIEL SOLOMON" userId="8bdb2d46-a7b6-4bac-9e02-b0327c47f07d" providerId="ADAL" clId="{A3A00AE8-119F-45EA-84A2-EDDA51752E1C}" dt="2023-06-21T17:14:47.032" v="11118" actId="21"/>
          <ac:picMkLst>
            <pc:docMk/>
            <pc:sldMk cId="2203744686" sldId="328"/>
            <ac:picMk id="10" creationId="{4724A4F2-31AF-A5E3-3B74-1E8F2CDBA7DB}"/>
          </ac:picMkLst>
        </pc:picChg>
      </pc:sldChg>
      <pc:sldChg chg="addSp delSp modSp add mod ord">
        <pc:chgData name="DANIEL SOLOMON" userId="8bdb2d46-a7b6-4bac-9e02-b0327c47f07d" providerId="ADAL" clId="{A3A00AE8-119F-45EA-84A2-EDDA51752E1C}" dt="2023-06-21T17:06:24.222" v="10541" actId="403"/>
        <pc:sldMkLst>
          <pc:docMk/>
          <pc:sldMk cId="43061003" sldId="329"/>
        </pc:sldMkLst>
        <pc:spChg chg="mod">
          <ac:chgData name="DANIEL SOLOMON" userId="8bdb2d46-a7b6-4bac-9e02-b0327c47f07d" providerId="ADAL" clId="{A3A00AE8-119F-45EA-84A2-EDDA51752E1C}" dt="2023-06-21T17:06:15.300" v="10536" actId="26606"/>
          <ac:spMkLst>
            <pc:docMk/>
            <pc:sldMk cId="43061003" sldId="329"/>
            <ac:spMk id="2" creationId="{1138CF48-1682-C985-9A15-4597653F5A91}"/>
          </ac:spMkLst>
        </pc:spChg>
        <pc:spChg chg="mod">
          <ac:chgData name="DANIEL SOLOMON" userId="8bdb2d46-a7b6-4bac-9e02-b0327c47f07d" providerId="ADAL" clId="{A3A00AE8-119F-45EA-84A2-EDDA51752E1C}" dt="2023-06-21T17:06:24.222" v="10541" actId="403"/>
          <ac:spMkLst>
            <pc:docMk/>
            <pc:sldMk cId="43061003" sldId="329"/>
            <ac:spMk id="3" creationId="{1DBCF4C8-53A3-12DF-08DC-2BB91573B7B7}"/>
          </ac:spMkLst>
        </pc:spChg>
        <pc:spChg chg="mod ord">
          <ac:chgData name="DANIEL SOLOMON" userId="8bdb2d46-a7b6-4bac-9e02-b0327c47f07d" providerId="ADAL" clId="{A3A00AE8-119F-45EA-84A2-EDDA51752E1C}" dt="2023-06-21T17:06:15.300" v="10536" actId="26606"/>
          <ac:spMkLst>
            <pc:docMk/>
            <pc:sldMk cId="43061003" sldId="329"/>
            <ac:spMk id="4" creationId="{32CC95F0-9669-C6B7-4732-726AE9D76063}"/>
          </ac:spMkLst>
        </pc:spChg>
        <pc:spChg chg="add del">
          <ac:chgData name="DANIEL SOLOMON" userId="8bdb2d46-a7b6-4bac-9e02-b0327c47f07d" providerId="ADAL" clId="{A3A00AE8-119F-45EA-84A2-EDDA51752E1C}" dt="2023-06-21T17:06:15.306" v="10537" actId="26606"/>
          <ac:spMkLst>
            <pc:docMk/>
            <pc:sldMk cId="43061003" sldId="329"/>
            <ac:spMk id="15" creationId="{2550BE34-C2B8-49B8-8519-67A8CAD51AE9}"/>
          </ac:spMkLst>
        </pc:spChg>
        <pc:spChg chg="add del">
          <ac:chgData name="DANIEL SOLOMON" userId="8bdb2d46-a7b6-4bac-9e02-b0327c47f07d" providerId="ADAL" clId="{A3A00AE8-119F-45EA-84A2-EDDA51752E1C}" dt="2023-06-21T17:06:15.306" v="10537" actId="26606"/>
          <ac:spMkLst>
            <pc:docMk/>
            <pc:sldMk cId="43061003" sldId="329"/>
            <ac:spMk id="17" creationId="{A7457DD9-5A45-400A-AB4B-4B4EDECA25F1}"/>
          </ac:spMkLst>
        </pc:spChg>
        <pc:spChg chg="add del">
          <ac:chgData name="DANIEL SOLOMON" userId="8bdb2d46-a7b6-4bac-9e02-b0327c47f07d" providerId="ADAL" clId="{A3A00AE8-119F-45EA-84A2-EDDA51752E1C}" dt="2023-06-21T17:06:15.306" v="10537" actId="26606"/>
          <ac:spMkLst>
            <pc:docMk/>
            <pc:sldMk cId="43061003" sldId="329"/>
            <ac:spMk id="19" creationId="{441CF7D6-A660-431A-B0BB-140A0D5556B6}"/>
          </ac:spMkLst>
        </pc:spChg>
        <pc:spChg chg="add del">
          <ac:chgData name="DANIEL SOLOMON" userId="8bdb2d46-a7b6-4bac-9e02-b0327c47f07d" providerId="ADAL" clId="{A3A00AE8-119F-45EA-84A2-EDDA51752E1C}" dt="2023-06-21T17:06:15.306" v="10537" actId="26606"/>
          <ac:spMkLst>
            <pc:docMk/>
            <pc:sldMk cId="43061003" sldId="329"/>
            <ac:spMk id="21" creationId="{0570A85B-3810-4F95-97B0-CBF4CCDB381C}"/>
          </ac:spMkLst>
        </pc:spChg>
        <pc:spChg chg="add del">
          <ac:chgData name="DANIEL SOLOMON" userId="8bdb2d46-a7b6-4bac-9e02-b0327c47f07d" providerId="ADAL" clId="{A3A00AE8-119F-45EA-84A2-EDDA51752E1C}" dt="2023-06-21T17:06:13.324" v="10534" actId="26606"/>
          <ac:spMkLst>
            <pc:docMk/>
            <pc:sldMk cId="43061003" sldId="329"/>
            <ac:spMk id="26" creationId="{1A95671B-3CC6-4792-9114-B74FAEA224E6}"/>
          </ac:spMkLst>
        </pc:spChg>
        <pc:spChg chg="add del">
          <ac:chgData name="DANIEL SOLOMON" userId="8bdb2d46-a7b6-4bac-9e02-b0327c47f07d" providerId="ADAL" clId="{A3A00AE8-119F-45EA-84A2-EDDA51752E1C}" dt="2023-06-21T17:06:15.300" v="10536" actId="26606"/>
          <ac:spMkLst>
            <pc:docMk/>
            <pc:sldMk cId="43061003" sldId="329"/>
            <ac:spMk id="28" creationId="{2E92FA66-67D7-4CB4-94D3-E643A9AD4757}"/>
          </ac:spMkLst>
        </pc:spChg>
        <pc:spChg chg="add del">
          <ac:chgData name="DANIEL SOLOMON" userId="8bdb2d46-a7b6-4bac-9e02-b0327c47f07d" providerId="ADAL" clId="{A3A00AE8-119F-45EA-84A2-EDDA51752E1C}" dt="2023-06-21T17:06:15.300" v="10536" actId="26606"/>
          <ac:spMkLst>
            <pc:docMk/>
            <pc:sldMk cId="43061003" sldId="329"/>
            <ac:spMk id="29" creationId="{32AEEBC8-9D30-42EF-95F2-386C2653FBF0}"/>
          </ac:spMkLst>
        </pc:spChg>
        <pc:spChg chg="add">
          <ac:chgData name="DANIEL SOLOMON" userId="8bdb2d46-a7b6-4bac-9e02-b0327c47f07d" providerId="ADAL" clId="{A3A00AE8-119F-45EA-84A2-EDDA51752E1C}" dt="2023-06-21T17:06:15.306" v="10537" actId="26606"/>
          <ac:spMkLst>
            <pc:docMk/>
            <pc:sldMk cId="43061003" sldId="329"/>
            <ac:spMk id="30" creationId="{441CF7D6-A660-431A-B0BB-140A0D5556B6}"/>
          </ac:spMkLst>
        </pc:spChg>
        <pc:spChg chg="add">
          <ac:chgData name="DANIEL SOLOMON" userId="8bdb2d46-a7b6-4bac-9e02-b0327c47f07d" providerId="ADAL" clId="{A3A00AE8-119F-45EA-84A2-EDDA51752E1C}" dt="2023-06-21T17:06:15.306" v="10537" actId="26606"/>
          <ac:spMkLst>
            <pc:docMk/>
            <pc:sldMk cId="43061003" sldId="329"/>
            <ac:spMk id="31" creationId="{2550BE34-C2B8-49B8-8519-67A8CAD51AE9}"/>
          </ac:spMkLst>
        </pc:spChg>
        <pc:spChg chg="add">
          <ac:chgData name="DANIEL SOLOMON" userId="8bdb2d46-a7b6-4bac-9e02-b0327c47f07d" providerId="ADAL" clId="{A3A00AE8-119F-45EA-84A2-EDDA51752E1C}" dt="2023-06-21T17:06:15.306" v="10537" actId="26606"/>
          <ac:spMkLst>
            <pc:docMk/>
            <pc:sldMk cId="43061003" sldId="329"/>
            <ac:spMk id="32" creationId="{0570A85B-3810-4F95-97B0-CBF4CCDB381C}"/>
          </ac:spMkLst>
        </pc:spChg>
        <pc:spChg chg="add">
          <ac:chgData name="DANIEL SOLOMON" userId="8bdb2d46-a7b6-4bac-9e02-b0327c47f07d" providerId="ADAL" clId="{A3A00AE8-119F-45EA-84A2-EDDA51752E1C}" dt="2023-06-21T17:06:15.306" v="10537" actId="26606"/>
          <ac:spMkLst>
            <pc:docMk/>
            <pc:sldMk cId="43061003" sldId="329"/>
            <ac:spMk id="33" creationId="{A7457DD9-5A45-400A-AB4B-4B4EDECA25F1}"/>
          </ac:spMkLst>
        </pc:spChg>
        <pc:picChg chg="del">
          <ac:chgData name="DANIEL SOLOMON" userId="8bdb2d46-a7b6-4bac-9e02-b0327c47f07d" providerId="ADAL" clId="{A3A00AE8-119F-45EA-84A2-EDDA51752E1C}" dt="2023-06-21T17:01:09.078" v="10388" actId="21"/>
          <ac:picMkLst>
            <pc:docMk/>
            <pc:sldMk cId="43061003" sldId="329"/>
            <ac:picMk id="6" creationId="{EF8556AB-496C-3DD1-45A8-303DE7630A84}"/>
          </ac:picMkLst>
        </pc:picChg>
        <pc:picChg chg="mod">
          <ac:chgData name="DANIEL SOLOMON" userId="8bdb2d46-a7b6-4bac-9e02-b0327c47f07d" providerId="ADAL" clId="{A3A00AE8-119F-45EA-84A2-EDDA51752E1C}" dt="2023-06-21T17:06:15.306" v="10537" actId="26606"/>
          <ac:picMkLst>
            <pc:docMk/>
            <pc:sldMk cId="43061003" sldId="329"/>
            <ac:picMk id="10" creationId="{4724A4F2-31AF-A5E3-3B74-1E8F2CDBA7DB}"/>
          </ac:picMkLst>
        </pc:picChg>
      </pc:sldChg>
      <pc:sldChg chg="addSp modSp add mod ord modNotesTx">
        <pc:chgData name="DANIEL SOLOMON" userId="8bdb2d46-a7b6-4bac-9e02-b0327c47f07d" providerId="ADAL" clId="{A3A00AE8-119F-45EA-84A2-EDDA51752E1C}" dt="2023-06-21T17:35:46.373" v="11996" actId="20577"/>
        <pc:sldMkLst>
          <pc:docMk/>
          <pc:sldMk cId="928003189" sldId="330"/>
        </pc:sldMkLst>
        <pc:spChg chg="mod">
          <ac:chgData name="DANIEL SOLOMON" userId="8bdb2d46-a7b6-4bac-9e02-b0327c47f07d" providerId="ADAL" clId="{A3A00AE8-119F-45EA-84A2-EDDA51752E1C}" dt="2023-06-21T17:19:06.614" v="11238" actId="20577"/>
          <ac:spMkLst>
            <pc:docMk/>
            <pc:sldMk cId="928003189" sldId="330"/>
            <ac:spMk id="2" creationId="{1138CF48-1682-C985-9A15-4597653F5A91}"/>
          </ac:spMkLst>
        </pc:spChg>
        <pc:spChg chg="mod">
          <ac:chgData name="DANIEL SOLOMON" userId="8bdb2d46-a7b6-4bac-9e02-b0327c47f07d" providerId="ADAL" clId="{A3A00AE8-119F-45EA-84A2-EDDA51752E1C}" dt="2023-06-21T17:27:02.486" v="11738" actId="20577"/>
          <ac:spMkLst>
            <pc:docMk/>
            <pc:sldMk cId="928003189" sldId="330"/>
            <ac:spMk id="3" creationId="{1DBCF4C8-53A3-12DF-08DC-2BB91573B7B7}"/>
          </ac:spMkLst>
        </pc:spChg>
        <pc:picChg chg="add mod">
          <ac:chgData name="DANIEL SOLOMON" userId="8bdb2d46-a7b6-4bac-9e02-b0327c47f07d" providerId="ADAL" clId="{A3A00AE8-119F-45EA-84A2-EDDA51752E1C}" dt="2023-06-21T17:29:00.916" v="11759" actId="1036"/>
          <ac:picMkLst>
            <pc:docMk/>
            <pc:sldMk cId="928003189" sldId="330"/>
            <ac:picMk id="6" creationId="{1E40B376-E4BF-9209-9D1D-99733C6F980B}"/>
          </ac:picMkLst>
        </pc:picChg>
        <pc:picChg chg="mod">
          <ac:chgData name="DANIEL SOLOMON" userId="8bdb2d46-a7b6-4bac-9e02-b0327c47f07d" providerId="ADAL" clId="{A3A00AE8-119F-45EA-84A2-EDDA51752E1C}" dt="2023-06-21T17:24:20.247" v="11284" actId="14100"/>
          <ac:picMkLst>
            <pc:docMk/>
            <pc:sldMk cId="928003189" sldId="330"/>
            <ac:picMk id="10" creationId="{4724A4F2-31AF-A5E3-3B74-1E8F2CDBA7DB}"/>
          </ac:picMkLst>
        </pc:picChg>
      </pc:sldChg>
      <pc:sldChg chg="modSp mod modNotesTx">
        <pc:chgData name="DANIEL SOLOMON" userId="8bdb2d46-a7b6-4bac-9e02-b0327c47f07d" providerId="ADAL" clId="{A3A00AE8-119F-45EA-84A2-EDDA51752E1C}" dt="2023-06-22T16:34:11.347" v="14659" actId="20577"/>
        <pc:sldMkLst>
          <pc:docMk/>
          <pc:sldMk cId="520294434" sldId="331"/>
        </pc:sldMkLst>
        <pc:spChg chg="mod">
          <ac:chgData name="DANIEL SOLOMON" userId="8bdb2d46-a7b6-4bac-9e02-b0327c47f07d" providerId="ADAL" clId="{A3A00AE8-119F-45EA-84A2-EDDA51752E1C}" dt="2023-06-22T16:06:45.007" v="13582" actId="20577"/>
          <ac:spMkLst>
            <pc:docMk/>
            <pc:sldMk cId="520294434" sldId="331"/>
            <ac:spMk id="2" creationId="{1138CF48-1682-C985-9A15-4597653F5A91}"/>
          </ac:spMkLst>
        </pc:spChg>
        <pc:spChg chg="mod">
          <ac:chgData name="DANIEL SOLOMON" userId="8bdb2d46-a7b6-4bac-9e02-b0327c47f07d" providerId="ADAL" clId="{A3A00AE8-119F-45EA-84A2-EDDA51752E1C}" dt="2023-06-22T16:34:11.347" v="14659" actId="20577"/>
          <ac:spMkLst>
            <pc:docMk/>
            <pc:sldMk cId="520294434" sldId="331"/>
            <ac:spMk id="3" creationId="{1DBCF4C8-53A3-12DF-08DC-2BB91573B7B7}"/>
          </ac:spMkLst>
        </pc:spChg>
      </pc:sldChg>
      <pc:sldChg chg="modSp mod">
        <pc:chgData name="DANIEL SOLOMON" userId="8bdb2d46-a7b6-4bac-9e02-b0327c47f07d" providerId="ADAL" clId="{A3A00AE8-119F-45EA-84A2-EDDA51752E1C}" dt="2023-06-22T16:39:00.966" v="14836" actId="20577"/>
        <pc:sldMkLst>
          <pc:docMk/>
          <pc:sldMk cId="3497865523" sldId="332"/>
        </pc:sldMkLst>
        <pc:spChg chg="mod">
          <ac:chgData name="DANIEL SOLOMON" userId="8bdb2d46-a7b6-4bac-9e02-b0327c47f07d" providerId="ADAL" clId="{A3A00AE8-119F-45EA-84A2-EDDA51752E1C}" dt="2023-06-22T16:39:00.966" v="14836" actId="20577"/>
          <ac:spMkLst>
            <pc:docMk/>
            <pc:sldMk cId="3497865523" sldId="332"/>
            <ac:spMk id="2" creationId="{1138CF48-1682-C985-9A15-4597653F5A91}"/>
          </ac:spMkLst>
        </pc:spChg>
        <pc:spChg chg="mod">
          <ac:chgData name="DANIEL SOLOMON" userId="8bdb2d46-a7b6-4bac-9e02-b0327c47f07d" providerId="ADAL" clId="{A3A00AE8-119F-45EA-84A2-EDDA51752E1C}" dt="2023-06-22T16:11:44.603" v="13837" actId="207"/>
          <ac:spMkLst>
            <pc:docMk/>
            <pc:sldMk cId="3497865523" sldId="332"/>
            <ac:spMk id="3" creationId="{1DBCF4C8-53A3-12DF-08DC-2BB91573B7B7}"/>
          </ac:spMkLst>
        </pc:spChg>
        <pc:picChg chg="mod">
          <ac:chgData name="DANIEL SOLOMON" userId="8bdb2d46-a7b6-4bac-9e02-b0327c47f07d" providerId="ADAL" clId="{A3A00AE8-119F-45EA-84A2-EDDA51752E1C}" dt="2023-06-22T16:10:02.469" v="13585" actId="14100"/>
          <ac:picMkLst>
            <pc:docMk/>
            <pc:sldMk cId="3497865523" sldId="332"/>
            <ac:picMk id="7" creationId="{01D9DD37-9453-2F8F-0AFE-8E79C03905A8}"/>
          </ac:picMkLst>
        </pc:picChg>
      </pc:sldChg>
      <pc:sldChg chg="addSp modSp add mod">
        <pc:chgData name="DANIEL SOLOMON" userId="8bdb2d46-a7b6-4bac-9e02-b0327c47f07d" providerId="ADAL" clId="{A3A00AE8-119F-45EA-84A2-EDDA51752E1C}" dt="2023-06-22T15:53:15.044" v="13050" actId="313"/>
        <pc:sldMkLst>
          <pc:docMk/>
          <pc:sldMk cId="3610093990" sldId="333"/>
        </pc:sldMkLst>
        <pc:spChg chg="mod">
          <ac:chgData name="DANIEL SOLOMON" userId="8bdb2d46-a7b6-4bac-9e02-b0327c47f07d" providerId="ADAL" clId="{A3A00AE8-119F-45EA-84A2-EDDA51752E1C}" dt="2023-06-22T15:46:00.680" v="12554" actId="20577"/>
          <ac:spMkLst>
            <pc:docMk/>
            <pc:sldMk cId="3610093990" sldId="333"/>
            <ac:spMk id="2" creationId="{1138CF48-1682-C985-9A15-4597653F5A91}"/>
          </ac:spMkLst>
        </pc:spChg>
        <pc:spChg chg="mod">
          <ac:chgData name="DANIEL SOLOMON" userId="8bdb2d46-a7b6-4bac-9e02-b0327c47f07d" providerId="ADAL" clId="{A3A00AE8-119F-45EA-84A2-EDDA51752E1C}" dt="2023-06-22T15:53:15.044" v="13050" actId="313"/>
          <ac:spMkLst>
            <pc:docMk/>
            <pc:sldMk cId="3610093990" sldId="333"/>
            <ac:spMk id="3" creationId="{1DBCF4C8-53A3-12DF-08DC-2BB91573B7B7}"/>
          </ac:spMkLst>
        </pc:spChg>
        <pc:picChg chg="add mod">
          <ac:chgData name="DANIEL SOLOMON" userId="8bdb2d46-a7b6-4bac-9e02-b0327c47f07d" providerId="ADAL" clId="{A3A00AE8-119F-45EA-84A2-EDDA51752E1C}" dt="2023-06-22T15:51:41.130" v="12818" actId="14100"/>
          <ac:picMkLst>
            <pc:docMk/>
            <pc:sldMk cId="3610093990" sldId="333"/>
            <ac:picMk id="6" creationId="{A00A586C-F1B5-5904-ECBE-99B34DD2CDFB}"/>
          </ac:picMkLst>
        </pc:picChg>
        <pc:picChg chg="mod">
          <ac:chgData name="DANIEL SOLOMON" userId="8bdb2d46-a7b6-4bac-9e02-b0327c47f07d" providerId="ADAL" clId="{A3A00AE8-119F-45EA-84A2-EDDA51752E1C}" dt="2023-06-22T15:51:43.553" v="12819" actId="14100"/>
          <ac:picMkLst>
            <pc:docMk/>
            <pc:sldMk cId="3610093990" sldId="333"/>
            <ac:picMk id="13" creationId="{00024C8A-D1C8-5534-328C-5FF434FB86F5}"/>
          </ac:picMkLst>
        </pc:picChg>
      </pc:sldChg>
      <pc:sldChg chg="delSp modSp add mod modNotesTx">
        <pc:chgData name="DANIEL SOLOMON" userId="8bdb2d46-a7b6-4bac-9e02-b0327c47f07d" providerId="ADAL" clId="{A3A00AE8-119F-45EA-84A2-EDDA51752E1C}" dt="2023-06-22T16:36:55.253" v="14833" actId="20577"/>
        <pc:sldMkLst>
          <pc:docMk/>
          <pc:sldMk cId="1315426857" sldId="334"/>
        </pc:sldMkLst>
        <pc:spChg chg="mod">
          <ac:chgData name="DANIEL SOLOMON" userId="8bdb2d46-a7b6-4bac-9e02-b0327c47f07d" providerId="ADAL" clId="{A3A00AE8-119F-45EA-84A2-EDDA51752E1C}" dt="2023-06-22T16:36:55.253" v="14833" actId="20577"/>
          <ac:spMkLst>
            <pc:docMk/>
            <pc:sldMk cId="1315426857" sldId="334"/>
            <ac:spMk id="3" creationId="{1DBCF4C8-53A3-12DF-08DC-2BB91573B7B7}"/>
          </ac:spMkLst>
        </pc:spChg>
        <pc:picChg chg="del">
          <ac:chgData name="DANIEL SOLOMON" userId="8bdb2d46-a7b6-4bac-9e02-b0327c47f07d" providerId="ADAL" clId="{A3A00AE8-119F-45EA-84A2-EDDA51752E1C}" dt="2023-06-22T15:54:22.317" v="13057" actId="21"/>
          <ac:picMkLst>
            <pc:docMk/>
            <pc:sldMk cId="1315426857" sldId="334"/>
            <ac:picMk id="6" creationId="{A00A586C-F1B5-5904-ECBE-99B34DD2CDFB}"/>
          </ac:picMkLst>
        </pc:picChg>
        <pc:picChg chg="mod">
          <ac:chgData name="DANIEL SOLOMON" userId="8bdb2d46-a7b6-4bac-9e02-b0327c47f07d" providerId="ADAL" clId="{A3A00AE8-119F-45EA-84A2-EDDA51752E1C}" dt="2023-06-22T16:35:25.538" v="14677" actId="14100"/>
          <ac:picMkLst>
            <pc:docMk/>
            <pc:sldMk cId="1315426857" sldId="334"/>
            <ac:picMk id="13" creationId="{00024C8A-D1C8-5534-328C-5FF434FB86F5}"/>
          </ac:picMkLst>
        </pc:picChg>
      </pc:sldChg>
      <pc:sldChg chg="modSp add mod">
        <pc:chgData name="DANIEL SOLOMON" userId="8bdb2d46-a7b6-4bac-9e02-b0327c47f07d" providerId="ADAL" clId="{A3A00AE8-119F-45EA-84A2-EDDA51752E1C}" dt="2023-06-22T16:22:10.162" v="14648" actId="20577"/>
        <pc:sldMkLst>
          <pc:docMk/>
          <pc:sldMk cId="2161419599" sldId="335"/>
        </pc:sldMkLst>
        <pc:spChg chg="mod">
          <ac:chgData name="DANIEL SOLOMON" userId="8bdb2d46-a7b6-4bac-9e02-b0327c47f07d" providerId="ADAL" clId="{A3A00AE8-119F-45EA-84A2-EDDA51752E1C}" dt="2023-06-22T16:22:10.162" v="14648" actId="20577"/>
          <ac:spMkLst>
            <pc:docMk/>
            <pc:sldMk cId="2161419599" sldId="335"/>
            <ac:spMk id="2" creationId="{1138CF48-1682-C985-9A15-4597653F5A91}"/>
          </ac:spMkLst>
        </pc:spChg>
        <pc:spChg chg="mod">
          <ac:chgData name="DANIEL SOLOMON" userId="8bdb2d46-a7b6-4bac-9e02-b0327c47f07d" providerId="ADAL" clId="{A3A00AE8-119F-45EA-84A2-EDDA51752E1C}" dt="2023-06-22T16:19:29.285" v="14645" actId="14100"/>
          <ac:spMkLst>
            <pc:docMk/>
            <pc:sldMk cId="2161419599" sldId="335"/>
            <ac:spMk id="3" creationId="{1DBCF4C8-53A3-12DF-08DC-2BB91573B7B7}"/>
          </ac:spMkLst>
        </pc:spChg>
        <pc:picChg chg="mod">
          <ac:chgData name="DANIEL SOLOMON" userId="8bdb2d46-a7b6-4bac-9e02-b0327c47f07d" providerId="ADAL" clId="{A3A00AE8-119F-45EA-84A2-EDDA51752E1C}" dt="2023-06-22T16:19:32.358" v="14647" actId="14100"/>
          <ac:picMkLst>
            <pc:docMk/>
            <pc:sldMk cId="2161419599" sldId="335"/>
            <ac:picMk id="7" creationId="{01D9DD37-9453-2F8F-0AFE-8E79C03905A8}"/>
          </ac:picMkLst>
        </pc:picChg>
      </pc:sldChg>
      <pc:sldMasterChg chg="modAnim modSldLayout">
        <pc:chgData name="DANIEL SOLOMON" userId="8bdb2d46-a7b6-4bac-9e02-b0327c47f07d" providerId="ADAL" clId="{A3A00AE8-119F-45EA-84A2-EDDA51752E1C}" dt="2023-06-20T14:05:56.536" v="178"/>
        <pc:sldMasterMkLst>
          <pc:docMk/>
          <pc:sldMasterMk cId="159124887" sldId="2147483937"/>
        </pc:sldMasterMkLst>
        <pc:sldLayoutChg chg="addSp">
          <pc:chgData name="DANIEL SOLOMON" userId="8bdb2d46-a7b6-4bac-9e02-b0327c47f07d" providerId="ADAL" clId="{A3A00AE8-119F-45EA-84A2-EDDA51752E1C}" dt="2023-06-20T14:05:56.536" v="178"/>
          <pc:sldLayoutMkLst>
            <pc:docMk/>
            <pc:sldMasterMk cId="159124887" sldId="2147483937"/>
            <pc:sldLayoutMk cId="2430711403" sldId="2147483938"/>
          </pc:sldLayoutMkLst>
          <pc:picChg chg="add">
            <ac:chgData name="DANIEL SOLOMON" userId="8bdb2d46-a7b6-4bac-9e02-b0327c47f07d" providerId="ADAL" clId="{A3A00AE8-119F-45EA-84A2-EDDA51752E1C}" dt="2023-06-20T14:05:56.536" v="178"/>
            <ac:picMkLst>
              <pc:docMk/>
              <pc:sldMasterMk cId="159124887" sldId="2147483937"/>
              <pc:sldLayoutMk cId="2430711403" sldId="2147483938"/>
              <ac:picMk id="5" creationId="{4C29B4A5-BA85-7B9F-298A-BCF1450B1F34}"/>
            </ac:picMkLst>
          </pc:picChg>
        </pc:sldLayoutChg>
      </pc:sldMasterChg>
      <pc:sldMasterChg chg="modAnim modSldLayout">
        <pc:chgData name="DANIEL SOLOMON" userId="8bdb2d46-a7b6-4bac-9e02-b0327c47f07d" providerId="ADAL" clId="{A3A00AE8-119F-45EA-84A2-EDDA51752E1C}" dt="2023-06-20T14:06:00.145" v="184"/>
        <pc:sldMasterMkLst>
          <pc:docMk/>
          <pc:sldMasterMk cId="74917130" sldId="2147483949"/>
        </pc:sldMasterMkLst>
        <pc:sldLayoutChg chg="addSp">
          <pc:chgData name="DANIEL SOLOMON" userId="8bdb2d46-a7b6-4bac-9e02-b0327c47f07d" providerId="ADAL" clId="{A3A00AE8-119F-45EA-84A2-EDDA51752E1C}" dt="2023-06-20T14:06:00.145" v="184"/>
          <pc:sldLayoutMkLst>
            <pc:docMk/>
            <pc:sldMasterMk cId="74917130" sldId="2147483949"/>
            <pc:sldLayoutMk cId="2728972015" sldId="2147483950"/>
          </pc:sldLayoutMkLst>
          <pc:picChg chg="add">
            <ac:chgData name="DANIEL SOLOMON" userId="8bdb2d46-a7b6-4bac-9e02-b0327c47f07d" providerId="ADAL" clId="{A3A00AE8-119F-45EA-84A2-EDDA51752E1C}" dt="2023-06-20T14:06:00.145" v="184"/>
            <ac:picMkLst>
              <pc:docMk/>
              <pc:sldMasterMk cId="74917130" sldId="2147483949"/>
              <pc:sldLayoutMk cId="2728972015" sldId="2147483950"/>
              <ac:picMk id="7" creationId="{1D3C5D80-4AC2-CF6A-EB59-9B7CEB0F144B}"/>
            </ac:picMkLst>
          </pc:picChg>
        </pc:sldLayoutChg>
      </pc:sldMasterChg>
      <pc:sldMasterChg chg="modAnim modSldLayout">
        <pc:chgData name="DANIEL SOLOMON" userId="8bdb2d46-a7b6-4bac-9e02-b0327c47f07d" providerId="ADAL" clId="{A3A00AE8-119F-45EA-84A2-EDDA51752E1C}" dt="2023-06-20T14:15:41.314" v="1174"/>
        <pc:sldMasterMkLst>
          <pc:docMk/>
          <pc:sldMasterMk cId="56553769" sldId="2147483961"/>
        </pc:sldMasterMkLst>
        <pc:sldLayoutChg chg="addSp">
          <pc:chgData name="DANIEL SOLOMON" userId="8bdb2d46-a7b6-4bac-9e02-b0327c47f07d" providerId="ADAL" clId="{A3A00AE8-119F-45EA-84A2-EDDA51752E1C}" dt="2023-06-20T14:15:36.984" v="1169"/>
          <pc:sldLayoutMkLst>
            <pc:docMk/>
            <pc:sldMasterMk cId="56553769" sldId="2147483961"/>
            <pc:sldLayoutMk cId="1066029455" sldId="2147483962"/>
          </pc:sldLayoutMkLst>
          <pc:picChg chg="add">
            <ac:chgData name="DANIEL SOLOMON" userId="8bdb2d46-a7b6-4bac-9e02-b0327c47f07d" providerId="ADAL" clId="{A3A00AE8-119F-45EA-84A2-EDDA51752E1C}" dt="2023-06-20T14:15:36.984" v="1169"/>
            <ac:picMkLst>
              <pc:docMk/>
              <pc:sldMasterMk cId="56553769" sldId="2147483961"/>
              <pc:sldLayoutMk cId="1066029455" sldId="2147483962"/>
              <ac:picMk id="10" creationId="{A00A97FE-1D41-B58E-2FC5-5E89FC162D5A}"/>
            </ac:picMkLst>
          </pc:pic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4AB726-1F10-4791-8BF8-0243FC8F0C8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8EB62B-3B8E-469A-B2EC-B4F84060E57A}">
      <dgm:prSet/>
      <dgm:spPr/>
      <dgm:t>
        <a:bodyPr/>
        <a:lstStyle/>
        <a:p>
          <a:r>
            <a:rPr lang="en-CA" dirty="0"/>
            <a:t>Git reset –hard &lt;To&gt;</a:t>
          </a:r>
        </a:p>
        <a:p>
          <a:r>
            <a:rPr lang="en-CA" dirty="0"/>
            <a:t>  returns to a previous commits and gets rid of all newer commits</a:t>
          </a:r>
          <a:endParaRPr lang="en-US" dirty="0"/>
        </a:p>
      </dgm:t>
    </dgm:pt>
    <dgm:pt modelId="{CEB70EF5-6C08-4B3F-91B8-643D29817D10}" type="parTrans" cxnId="{AD0F51B9-40AF-48A4-8287-473F209BAFB8}">
      <dgm:prSet/>
      <dgm:spPr/>
      <dgm:t>
        <a:bodyPr/>
        <a:lstStyle/>
        <a:p>
          <a:endParaRPr lang="en-US"/>
        </a:p>
      </dgm:t>
    </dgm:pt>
    <dgm:pt modelId="{522598DC-6521-4038-9240-461E9B46442B}" type="sibTrans" cxnId="{AD0F51B9-40AF-48A4-8287-473F209BAFB8}">
      <dgm:prSet/>
      <dgm:spPr/>
      <dgm:t>
        <a:bodyPr/>
        <a:lstStyle/>
        <a:p>
          <a:endParaRPr lang="en-US"/>
        </a:p>
      </dgm:t>
    </dgm:pt>
    <dgm:pt modelId="{8494A22C-E72B-403D-BD6C-8B47ED08307F}">
      <dgm:prSet/>
      <dgm:spPr/>
      <dgm:t>
        <a:bodyPr/>
        <a:lstStyle/>
        <a:p>
          <a:r>
            <a:rPr lang="en-CA" dirty="0"/>
            <a:t>Git revert &lt;Unwanted&gt; </a:t>
          </a:r>
        </a:p>
        <a:p>
          <a:r>
            <a:rPr lang="en-CA" dirty="0"/>
            <a:t>creates a new commit that basically jumps over the unwanted commit</a:t>
          </a:r>
          <a:endParaRPr lang="en-US" dirty="0"/>
        </a:p>
      </dgm:t>
    </dgm:pt>
    <dgm:pt modelId="{E5CFF133-F8B3-42FD-AC54-EE2EEA01A49F}" type="parTrans" cxnId="{08E4AB7E-3EBE-4356-B72F-C7D545FC6679}">
      <dgm:prSet/>
      <dgm:spPr/>
      <dgm:t>
        <a:bodyPr/>
        <a:lstStyle/>
        <a:p>
          <a:endParaRPr lang="en-US"/>
        </a:p>
      </dgm:t>
    </dgm:pt>
    <dgm:pt modelId="{7337B37E-FE9C-4A30-B5A0-83024455BC9D}" type="sibTrans" cxnId="{08E4AB7E-3EBE-4356-B72F-C7D545FC6679}">
      <dgm:prSet/>
      <dgm:spPr/>
      <dgm:t>
        <a:bodyPr/>
        <a:lstStyle/>
        <a:p>
          <a:endParaRPr lang="en-US"/>
        </a:p>
      </dgm:t>
    </dgm:pt>
    <dgm:pt modelId="{E1E7D67F-3A39-4378-A264-BC73BA9FAFFA}" type="pres">
      <dgm:prSet presAssocID="{474AB726-1F10-4791-8BF8-0243FC8F0C8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1399DE8-4605-4BDE-890A-44736D52F7C3}" type="pres">
      <dgm:prSet presAssocID="{F68EB62B-3B8E-469A-B2EC-B4F84060E57A}" presName="hierRoot1" presStyleCnt="0"/>
      <dgm:spPr/>
    </dgm:pt>
    <dgm:pt modelId="{D385C21B-5271-4035-88B9-8EE1FD4AEB7C}" type="pres">
      <dgm:prSet presAssocID="{F68EB62B-3B8E-469A-B2EC-B4F84060E57A}" presName="composite" presStyleCnt="0"/>
      <dgm:spPr/>
    </dgm:pt>
    <dgm:pt modelId="{4726500D-B924-430A-83D5-AFC342FC8587}" type="pres">
      <dgm:prSet presAssocID="{F68EB62B-3B8E-469A-B2EC-B4F84060E57A}" presName="background" presStyleLbl="node0" presStyleIdx="0" presStyleCnt="2"/>
      <dgm:spPr/>
    </dgm:pt>
    <dgm:pt modelId="{63136C40-5A59-47CD-94D1-698A466C8C63}" type="pres">
      <dgm:prSet presAssocID="{F68EB62B-3B8E-469A-B2EC-B4F84060E57A}" presName="text" presStyleLbl="fgAcc0" presStyleIdx="0" presStyleCnt="2">
        <dgm:presLayoutVars>
          <dgm:chPref val="3"/>
        </dgm:presLayoutVars>
      </dgm:prSet>
      <dgm:spPr/>
    </dgm:pt>
    <dgm:pt modelId="{03D48AEC-A416-4DF1-8AA0-7C4027715646}" type="pres">
      <dgm:prSet presAssocID="{F68EB62B-3B8E-469A-B2EC-B4F84060E57A}" presName="hierChild2" presStyleCnt="0"/>
      <dgm:spPr/>
    </dgm:pt>
    <dgm:pt modelId="{D8D61324-1A65-42A2-8DB5-C6EAE72577F1}" type="pres">
      <dgm:prSet presAssocID="{8494A22C-E72B-403D-BD6C-8B47ED08307F}" presName="hierRoot1" presStyleCnt="0"/>
      <dgm:spPr/>
    </dgm:pt>
    <dgm:pt modelId="{2C34D935-C3B6-4E4A-B7FF-5B649D06E52D}" type="pres">
      <dgm:prSet presAssocID="{8494A22C-E72B-403D-BD6C-8B47ED08307F}" presName="composite" presStyleCnt="0"/>
      <dgm:spPr/>
    </dgm:pt>
    <dgm:pt modelId="{9FEF46DD-BA5C-41F2-AA72-833DD60D06A8}" type="pres">
      <dgm:prSet presAssocID="{8494A22C-E72B-403D-BD6C-8B47ED08307F}" presName="background" presStyleLbl="node0" presStyleIdx="1" presStyleCnt="2"/>
      <dgm:spPr/>
    </dgm:pt>
    <dgm:pt modelId="{1652C488-F244-47E0-85F6-CB163D4F8B6E}" type="pres">
      <dgm:prSet presAssocID="{8494A22C-E72B-403D-BD6C-8B47ED08307F}" presName="text" presStyleLbl="fgAcc0" presStyleIdx="1" presStyleCnt="2">
        <dgm:presLayoutVars>
          <dgm:chPref val="3"/>
        </dgm:presLayoutVars>
      </dgm:prSet>
      <dgm:spPr/>
    </dgm:pt>
    <dgm:pt modelId="{47DC33B8-687D-4CAF-ADC4-8FA27D56BB69}" type="pres">
      <dgm:prSet presAssocID="{8494A22C-E72B-403D-BD6C-8B47ED08307F}" presName="hierChild2" presStyleCnt="0"/>
      <dgm:spPr/>
    </dgm:pt>
  </dgm:ptLst>
  <dgm:cxnLst>
    <dgm:cxn modelId="{08E4AB7E-3EBE-4356-B72F-C7D545FC6679}" srcId="{474AB726-1F10-4791-8BF8-0243FC8F0C82}" destId="{8494A22C-E72B-403D-BD6C-8B47ED08307F}" srcOrd="1" destOrd="0" parTransId="{E5CFF133-F8B3-42FD-AC54-EE2EEA01A49F}" sibTransId="{7337B37E-FE9C-4A30-B5A0-83024455BC9D}"/>
    <dgm:cxn modelId="{A43151A3-1AE8-4F24-9571-5FC92C0F2AA9}" type="presOf" srcId="{474AB726-1F10-4791-8BF8-0243FC8F0C82}" destId="{E1E7D67F-3A39-4378-A264-BC73BA9FAFFA}" srcOrd="0" destOrd="0" presId="urn:microsoft.com/office/officeart/2005/8/layout/hierarchy1"/>
    <dgm:cxn modelId="{AD0F51B9-40AF-48A4-8287-473F209BAFB8}" srcId="{474AB726-1F10-4791-8BF8-0243FC8F0C82}" destId="{F68EB62B-3B8E-469A-B2EC-B4F84060E57A}" srcOrd="0" destOrd="0" parTransId="{CEB70EF5-6C08-4B3F-91B8-643D29817D10}" sibTransId="{522598DC-6521-4038-9240-461E9B46442B}"/>
    <dgm:cxn modelId="{221CF6B9-B3E5-4C86-957D-E395C1E6C9FB}" type="presOf" srcId="{F68EB62B-3B8E-469A-B2EC-B4F84060E57A}" destId="{63136C40-5A59-47CD-94D1-698A466C8C63}" srcOrd="0" destOrd="0" presId="urn:microsoft.com/office/officeart/2005/8/layout/hierarchy1"/>
    <dgm:cxn modelId="{2C67A7ED-0DFD-415D-8126-9160FD1542C4}" type="presOf" srcId="{8494A22C-E72B-403D-BD6C-8B47ED08307F}" destId="{1652C488-F244-47E0-85F6-CB163D4F8B6E}" srcOrd="0" destOrd="0" presId="urn:microsoft.com/office/officeart/2005/8/layout/hierarchy1"/>
    <dgm:cxn modelId="{1FCF9D42-EFD5-43B4-8B28-438161D7D3E5}" type="presParOf" srcId="{E1E7D67F-3A39-4378-A264-BC73BA9FAFFA}" destId="{81399DE8-4605-4BDE-890A-44736D52F7C3}" srcOrd="0" destOrd="0" presId="urn:microsoft.com/office/officeart/2005/8/layout/hierarchy1"/>
    <dgm:cxn modelId="{7359A67D-6258-4F15-B895-9346CAB934E3}" type="presParOf" srcId="{81399DE8-4605-4BDE-890A-44736D52F7C3}" destId="{D385C21B-5271-4035-88B9-8EE1FD4AEB7C}" srcOrd="0" destOrd="0" presId="urn:microsoft.com/office/officeart/2005/8/layout/hierarchy1"/>
    <dgm:cxn modelId="{96E98B12-B562-4FC9-B885-41F36C661E51}" type="presParOf" srcId="{D385C21B-5271-4035-88B9-8EE1FD4AEB7C}" destId="{4726500D-B924-430A-83D5-AFC342FC8587}" srcOrd="0" destOrd="0" presId="urn:microsoft.com/office/officeart/2005/8/layout/hierarchy1"/>
    <dgm:cxn modelId="{75031D0D-6C0C-42C6-9CE6-E9C31DCA276E}" type="presParOf" srcId="{D385C21B-5271-4035-88B9-8EE1FD4AEB7C}" destId="{63136C40-5A59-47CD-94D1-698A466C8C63}" srcOrd="1" destOrd="0" presId="urn:microsoft.com/office/officeart/2005/8/layout/hierarchy1"/>
    <dgm:cxn modelId="{BE101DE0-C78A-4944-8609-E811CEC5E3EB}" type="presParOf" srcId="{81399DE8-4605-4BDE-890A-44736D52F7C3}" destId="{03D48AEC-A416-4DF1-8AA0-7C4027715646}" srcOrd="1" destOrd="0" presId="urn:microsoft.com/office/officeart/2005/8/layout/hierarchy1"/>
    <dgm:cxn modelId="{E1AC964A-2941-4D5C-BF6E-6F9CFF700C4E}" type="presParOf" srcId="{E1E7D67F-3A39-4378-A264-BC73BA9FAFFA}" destId="{D8D61324-1A65-42A2-8DB5-C6EAE72577F1}" srcOrd="1" destOrd="0" presId="urn:microsoft.com/office/officeart/2005/8/layout/hierarchy1"/>
    <dgm:cxn modelId="{B999170B-8B1B-40FC-9490-91E02DDB116B}" type="presParOf" srcId="{D8D61324-1A65-42A2-8DB5-C6EAE72577F1}" destId="{2C34D935-C3B6-4E4A-B7FF-5B649D06E52D}" srcOrd="0" destOrd="0" presId="urn:microsoft.com/office/officeart/2005/8/layout/hierarchy1"/>
    <dgm:cxn modelId="{D9F5F1CA-8A6C-4E6B-8C7B-A49B82DF545D}" type="presParOf" srcId="{2C34D935-C3B6-4E4A-B7FF-5B649D06E52D}" destId="{9FEF46DD-BA5C-41F2-AA72-833DD60D06A8}" srcOrd="0" destOrd="0" presId="urn:microsoft.com/office/officeart/2005/8/layout/hierarchy1"/>
    <dgm:cxn modelId="{71DD672F-C8BF-4E08-B9C9-DA9D04418D16}" type="presParOf" srcId="{2C34D935-C3B6-4E4A-B7FF-5B649D06E52D}" destId="{1652C488-F244-47E0-85F6-CB163D4F8B6E}" srcOrd="1" destOrd="0" presId="urn:microsoft.com/office/officeart/2005/8/layout/hierarchy1"/>
    <dgm:cxn modelId="{E4DA41D3-5164-41DF-B829-863EB4350A02}" type="presParOf" srcId="{D8D61324-1A65-42A2-8DB5-C6EAE72577F1}" destId="{47DC33B8-687D-4CAF-ADC4-8FA27D56BB6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26500D-B924-430A-83D5-AFC342FC8587}">
      <dsp:nvSpPr>
        <dsp:cNvPr id="0" name=""/>
        <dsp:cNvSpPr/>
      </dsp:nvSpPr>
      <dsp:spPr>
        <a:xfrm>
          <a:off x="990" y="579393"/>
          <a:ext cx="3477136" cy="22079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136C40-5A59-47CD-94D1-698A466C8C63}">
      <dsp:nvSpPr>
        <dsp:cNvPr id="0" name=""/>
        <dsp:cNvSpPr/>
      </dsp:nvSpPr>
      <dsp:spPr>
        <a:xfrm>
          <a:off x="387339" y="946424"/>
          <a:ext cx="3477136" cy="22079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Git reset –hard &lt;To&gt;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  returns to a previous commits and gets rid of all newer commits</a:t>
          </a:r>
          <a:endParaRPr lang="en-US" sz="2500" kern="1200" dirty="0"/>
        </a:p>
      </dsp:txBody>
      <dsp:txXfrm>
        <a:off x="452009" y="1011094"/>
        <a:ext cx="3347796" cy="2078641"/>
      </dsp:txXfrm>
    </dsp:sp>
    <dsp:sp modelId="{9FEF46DD-BA5C-41F2-AA72-833DD60D06A8}">
      <dsp:nvSpPr>
        <dsp:cNvPr id="0" name=""/>
        <dsp:cNvSpPr/>
      </dsp:nvSpPr>
      <dsp:spPr>
        <a:xfrm>
          <a:off x="4250824" y="579393"/>
          <a:ext cx="3477136" cy="22079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52C488-F244-47E0-85F6-CB163D4F8B6E}">
      <dsp:nvSpPr>
        <dsp:cNvPr id="0" name=""/>
        <dsp:cNvSpPr/>
      </dsp:nvSpPr>
      <dsp:spPr>
        <a:xfrm>
          <a:off x="4637172" y="946424"/>
          <a:ext cx="3477136" cy="22079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Git revert &lt;Unwanted&gt; 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creates a new commit that basically jumps over the unwanted commit</a:t>
          </a:r>
          <a:endParaRPr lang="en-US" sz="2500" kern="1200" dirty="0"/>
        </a:p>
      </dsp:txBody>
      <dsp:txXfrm>
        <a:off x="4701842" y="1011094"/>
        <a:ext cx="3347796" cy="20786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D084D46-E047-710E-13BF-6B46D9E9295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C324C10-0A79-BA2E-BE91-ACF771460D7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3416D683-DECA-A61D-2C02-9FD8A3F68D8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592D486F-6247-BC93-8E49-26DD6BA7E4E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B1A92359-606A-43AC-8BD0-1F374E54AFB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69F9DDB7-D496-CC5C-A024-D57067A387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677A5F0-C83F-4777-97AA-667152DDF9A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>
                <a:solidFill>
                  <a:srgbClr val="202124"/>
                </a:solidFill>
                <a:effectLst/>
                <a:latin typeface="Google Sans"/>
              </a:rPr>
              <a:t>Rollback is </a:t>
            </a:r>
            <a:r>
              <a:rPr lang="en-US" b="0" i="0">
                <a:solidFill>
                  <a:srgbClr val="040C28"/>
                </a:solidFill>
                <a:effectLst/>
                <a:latin typeface="Google Sans"/>
              </a:rPr>
              <a:t>returning a hardware product or software program back to an earlier version after encountering issues with a later version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7A5F0-C83F-4777-97AA-667152DDF9A4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0256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https://www.youtube.com/watch?v=IWR24Z1yp80&amp;ab_channel=JavaHomeCloud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7A5F0-C83F-4777-97AA-667152DDF9A4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7652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7A5F0-C83F-4777-97AA-667152DDF9A4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23483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For later on: local and remote branches must have the same names for git and </a:t>
            </a:r>
            <a:r>
              <a:rPr lang="en-CA" err="1"/>
              <a:t>github</a:t>
            </a:r>
            <a:r>
              <a:rPr lang="en-CA"/>
              <a:t> to work together seamlessly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7A5F0-C83F-4777-97AA-667152DDF9A4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36233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7A5F0-C83F-4777-97AA-667152DDF9A4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32738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7A5F0-C83F-4777-97AA-667152DDF9A4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22880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7A5F0-C83F-4777-97AA-667152DDF9A4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89748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Whether private or public repo, using https is less hassle than using </a:t>
            </a:r>
            <a:r>
              <a:rPr lang="en-US" b="1" err="1"/>
              <a:t>ssh</a:t>
            </a:r>
            <a:r>
              <a:rPr lang="en-US" b="1"/>
              <a:t>.</a:t>
            </a:r>
          </a:p>
          <a:p>
            <a:r>
              <a:rPr lang="en-US" b="1" err="1"/>
              <a:t>Ssh</a:t>
            </a:r>
            <a:r>
              <a:rPr lang="en-US" b="1"/>
              <a:t> is not covered in this course, and https is secure enough for our purposes. </a:t>
            </a:r>
          </a:p>
          <a:p>
            <a:endParaRPr lang="en-CA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7A5F0-C83F-4777-97AA-667152DDF9A4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53152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7A5F0-C83F-4777-97AA-667152DDF9A4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19909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>
              <a:lnSpc>
                <a:spcPct val="107000"/>
              </a:lnSpc>
            </a:pPr>
            <a:r>
              <a:rPr lang="en-CA" sz="1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 pull origin main </a:t>
            </a:r>
            <a:endParaRPr lang="en-C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CA" sz="1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// main here is the remote branch being pulled you can pull from any branch if you have the https link</a:t>
            </a:r>
            <a:endParaRPr lang="en-C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7A5F0-C83F-4777-97AA-667152DDF9A4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3693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>
              <a:lnSpc>
                <a:spcPct val="107000"/>
              </a:lnSpc>
            </a:pPr>
            <a:r>
              <a:rPr lang="en-CA" sz="1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 pull origin main </a:t>
            </a:r>
            <a:endParaRPr lang="en-C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CA" sz="1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// origin here is the remote branch being pulled you can pull from any branch if you have the link</a:t>
            </a:r>
            <a:endParaRPr lang="en-C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7A5F0-C83F-4777-97AA-667152DDF9A4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8508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Creating a new repo on </a:t>
            </a:r>
            <a:r>
              <a:rPr lang="en-CA" dirty="0" err="1"/>
              <a:t>github</a:t>
            </a:r>
            <a:endParaRPr lang="en-CA" dirty="0"/>
          </a:p>
          <a:p>
            <a:r>
              <a:rPr lang="en-CA" dirty="0"/>
              <a:t>https://docs.github.com/en/repositories/creating-and-managing-repositories/creating-a-new-repository</a:t>
            </a:r>
          </a:p>
          <a:p>
            <a:endParaRPr lang="en-CA" dirty="0"/>
          </a:p>
          <a:p>
            <a:r>
              <a:rPr lang="en-CA" dirty="0"/>
              <a:t>Pushing our local repo to </a:t>
            </a:r>
            <a:r>
              <a:rPr lang="en-CA" dirty="0" err="1"/>
              <a:t>github</a:t>
            </a:r>
            <a:endParaRPr lang="en-CA" dirty="0"/>
          </a:p>
          <a:p>
            <a:r>
              <a:rPr lang="en-CA" dirty="0"/>
              <a:t>https://docs.github.com/en/migrations/importing-source-code/using-the-command-line-to-import-source-code/adding-locally-hosted-code-to-github#adding-a-local-repository-to-github-using-git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7A5F0-C83F-4777-97AA-667152DDF9A4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5963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dirty="0"/>
              <a:t>Notice that if you clone a repo, you do not need to use</a:t>
            </a:r>
          </a:p>
          <a:p>
            <a:r>
              <a:rPr lang="en-CA" b="1" dirty="0"/>
              <a:t>Git remote add origin &lt;</a:t>
            </a:r>
            <a:r>
              <a:rPr lang="en-CA" b="1" dirty="0" err="1"/>
              <a:t>url</a:t>
            </a:r>
            <a:r>
              <a:rPr lang="en-CA" b="1" dirty="0"/>
              <a:t>&gt;</a:t>
            </a:r>
          </a:p>
          <a:p>
            <a:r>
              <a:rPr lang="en-CA" b="1" dirty="0"/>
              <a:t>Cloning a repo, allows you to create a local copy of the remote repo. </a:t>
            </a:r>
          </a:p>
          <a:p>
            <a:endParaRPr lang="en-CA" b="1" dirty="0"/>
          </a:p>
          <a:p>
            <a:r>
              <a:rPr lang="en-CA" b="1" dirty="0"/>
              <a:t>To read any public repo by cloning or pulling, you just need the https code.</a:t>
            </a:r>
          </a:p>
          <a:p>
            <a:r>
              <a:rPr lang="en-CA" b="1" dirty="0"/>
              <a:t>To write into a public repo, you need the Personal Access Token of the account which owns it.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7A5F0-C83F-4777-97AA-667152DDF9A4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75344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>
              <a:lnSpc>
                <a:spcPct val="107000"/>
              </a:lnSpc>
            </a:pPr>
            <a:r>
              <a:rPr lang="en-C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Notes to remember: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C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CA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 push -u origin </a:t>
            </a:r>
            <a:r>
              <a:rPr lang="en-CA" sz="1800" b="1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localbranch_name</a:t>
            </a:r>
            <a:r>
              <a:rPr lang="en-C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// here you're creating a new remote branch which has the same name as the local branch . the local and remote branch must have the same name to enable pushing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C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C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// The -u parameter is only needed if no remote branch has the </a:t>
            </a:r>
            <a:r>
              <a:rPr lang="en-CA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localbranch_name</a:t>
            </a:r>
            <a:r>
              <a:rPr lang="en-C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in this case, a new remote branch will be created by the addition of -u parameter.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C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C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// if the local branch already has the name of the remote branch you can simply use 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CA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 push origin </a:t>
            </a:r>
            <a:r>
              <a:rPr lang="en-CA" sz="1800" b="1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same_name_of_remote&amp;local_branches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7A5F0-C83F-4777-97AA-667152DDF9A4}" type="slidenum">
              <a:rPr lang="en-US" altLang="en-US" smtClean="0"/>
              <a:pPr/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57300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7A5F0-C83F-4777-97AA-667152DDF9A4}" type="slidenum">
              <a:rPr lang="en-US" altLang="en-US" smtClean="0"/>
              <a:pPr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5900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i="0">
                <a:solidFill>
                  <a:srgbClr val="040C28"/>
                </a:solidFill>
                <a:effectLst/>
                <a:latin typeface="Google Sans"/>
              </a:rPr>
              <a:t>git reset &lt;filename&gt; // </a:t>
            </a:r>
            <a:r>
              <a:rPr lang="en-CA" b="1" i="0" err="1">
                <a:solidFill>
                  <a:srgbClr val="040C28"/>
                </a:solidFill>
                <a:effectLst/>
                <a:latin typeface="Google Sans"/>
              </a:rPr>
              <a:t>unstages</a:t>
            </a:r>
            <a:r>
              <a:rPr lang="en-CA" b="1" i="0">
                <a:solidFill>
                  <a:srgbClr val="040C28"/>
                </a:solidFill>
                <a:effectLst/>
                <a:latin typeface="Google Sans"/>
              </a:rPr>
              <a:t> the file before commit</a:t>
            </a:r>
          </a:p>
          <a:p>
            <a:r>
              <a:rPr lang="en-CA" b="1" i="0">
                <a:solidFill>
                  <a:srgbClr val="040C28"/>
                </a:solidFill>
                <a:effectLst/>
                <a:latin typeface="Google Sans"/>
              </a:rPr>
              <a:t>Git reset // </a:t>
            </a:r>
            <a:r>
              <a:rPr lang="en-CA" b="1" i="0" err="1">
                <a:solidFill>
                  <a:srgbClr val="040C28"/>
                </a:solidFill>
                <a:effectLst/>
                <a:latin typeface="Google Sans"/>
              </a:rPr>
              <a:t>unstages</a:t>
            </a:r>
            <a:r>
              <a:rPr lang="en-CA" b="1" i="0">
                <a:solidFill>
                  <a:srgbClr val="040C28"/>
                </a:solidFill>
                <a:effectLst/>
                <a:latin typeface="Google Sans"/>
              </a:rPr>
              <a:t> everything that has not been committed yet </a:t>
            </a:r>
            <a:endParaRPr lang="en-CA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7A5F0-C83F-4777-97AA-667152DDF9A4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8399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1F2937"/>
                </a:solidFill>
                <a:effectLst/>
                <a:latin typeface="Roboto" panose="020B0604020202020204" pitchFamily="2" charset="0"/>
              </a:rPr>
              <a:t>Benefit of the –global parameter:</a:t>
            </a:r>
          </a:p>
          <a:p>
            <a:pPr algn="l"/>
            <a:endParaRPr lang="en-US" b="0" i="0" dirty="0">
              <a:solidFill>
                <a:srgbClr val="1F2937"/>
              </a:solidFill>
              <a:effectLst/>
              <a:latin typeface="Roboto" panose="020B0604020202020204" pitchFamily="2" charset="0"/>
            </a:endParaRPr>
          </a:p>
          <a:p>
            <a:pPr algn="l"/>
            <a:r>
              <a:rPr lang="en-US" b="0" i="0" dirty="0">
                <a:solidFill>
                  <a:srgbClr val="1F2937"/>
                </a:solidFill>
                <a:effectLst/>
                <a:latin typeface="Roboto" panose="020B0604020202020204" pitchFamily="2" charset="0"/>
              </a:rPr>
              <a:t>The global git username and email address are associated with commits on all repositories on your system that don’t have repository-specific values.</a:t>
            </a:r>
          </a:p>
          <a:p>
            <a:pPr algn="l"/>
            <a:endParaRPr lang="en-US" b="0" i="0" dirty="0">
              <a:solidFill>
                <a:srgbClr val="1F2937"/>
              </a:solidFill>
              <a:effectLst/>
              <a:latin typeface="Roboto" panose="020B0604020202020204" pitchFamily="2" charset="0"/>
            </a:endParaRPr>
          </a:p>
          <a:p>
            <a:pPr algn="l"/>
            <a:r>
              <a:rPr lang="en-US" b="0" i="0" dirty="0">
                <a:solidFill>
                  <a:srgbClr val="1F2937"/>
                </a:solidFill>
                <a:effectLst/>
                <a:latin typeface="Roboto" panose="020B0604020202020204" pitchFamily="2" charset="0"/>
              </a:rPr>
              <a:t>To set your global commit name and email address run the git config command with the --global option:</a:t>
            </a:r>
          </a:p>
          <a:p>
            <a:r>
              <a:rPr lang="en-US" dirty="0"/>
              <a:t>git config --global user.name "Your Name“</a:t>
            </a:r>
          </a:p>
          <a:p>
            <a:r>
              <a:rPr lang="en-US" dirty="0"/>
              <a:t>git config --global </a:t>
            </a:r>
            <a:r>
              <a:rPr lang="en-US" dirty="0" err="1"/>
              <a:t>user.email</a:t>
            </a:r>
            <a:r>
              <a:rPr lang="en-US" dirty="0"/>
              <a:t> "youremail@yourdomain.com"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7A5F0-C83F-4777-97AA-667152DDF9A4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6095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git log --graph --</a:t>
            </a:r>
            <a:r>
              <a:rPr lang="en-CA" err="1"/>
              <a:t>oneline</a:t>
            </a:r>
            <a:r>
              <a:rPr lang="en-CA"/>
              <a:t> –all </a:t>
            </a:r>
            <a:r>
              <a:rPr lang="en-CA" b="1"/>
              <a:t>// shows the commits as a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7A5F0-C83F-4777-97AA-667152DDF9A4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8815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git log --graph --</a:t>
            </a:r>
            <a:r>
              <a:rPr lang="en-CA" err="1"/>
              <a:t>oneline</a:t>
            </a:r>
            <a:r>
              <a:rPr lang="en-CA"/>
              <a:t> –all </a:t>
            </a:r>
            <a:r>
              <a:rPr lang="en-CA" b="1"/>
              <a:t>// shows the commits as a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7A5F0-C83F-4777-97AA-667152DDF9A4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5086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Given three commits</a:t>
            </a:r>
          </a:p>
          <a:p>
            <a:r>
              <a:rPr lang="en-CA" dirty="0"/>
              <a:t>Commit 3</a:t>
            </a:r>
          </a:p>
          <a:p>
            <a:r>
              <a:rPr lang="en-CA" dirty="0"/>
              <a:t>Commit 2</a:t>
            </a:r>
          </a:p>
          <a:p>
            <a:r>
              <a:rPr lang="en-CA" dirty="0"/>
              <a:t>Commit 1</a:t>
            </a:r>
          </a:p>
          <a:p>
            <a:r>
              <a:rPr lang="en-CA" dirty="0"/>
              <a:t>If you want to delete commit 3 and return to commit two use:</a:t>
            </a:r>
          </a:p>
          <a:p>
            <a:r>
              <a:rPr lang="en-CA" dirty="0"/>
              <a:t>Git reset –hard commit2 // resets to commit 2</a:t>
            </a:r>
          </a:p>
          <a:p>
            <a:endParaRPr lang="en-CA" dirty="0"/>
          </a:p>
          <a:p>
            <a:r>
              <a:rPr lang="en-CA" dirty="0"/>
              <a:t>If you do not used the –hard option, the commit will be deleted, but the changes made to the file will still be there</a:t>
            </a:r>
          </a:p>
          <a:p>
            <a:endParaRPr lang="en-CA" dirty="0"/>
          </a:p>
          <a:p>
            <a:r>
              <a:rPr lang="en-CA" dirty="0"/>
              <a:t>https://www.youtube.com/watch?v=IWR24Z1yp80&amp;ab_channel=JavaHomeCloud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7A5F0-C83F-4777-97AA-667152DDF9A4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5106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Git reset --hard commit2 //deletes commit3 and removes it changes from the file</a:t>
            </a:r>
          </a:p>
          <a:p>
            <a:r>
              <a:rPr lang="en-CA" dirty="0"/>
              <a:t>Git reset commit2 // deletes commit3, but keeps its changes in the file which then have to be staged and committed.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7A5F0-C83F-4777-97AA-667152DDF9A4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5008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Git revert &lt;unwanted commit&gt;</a:t>
            </a:r>
          </a:p>
          <a:p>
            <a:r>
              <a:rPr lang="en-CA" dirty="0"/>
              <a:t>Creates a new commit which is similar to the commit before the unwanted commit.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7A5F0-C83F-4777-97AA-667152DDF9A4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594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CCD07-DD52-56D7-9E8C-F73147F8A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1F44DA-D167-105B-FBD4-7D23DF85A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9EDD5-3861-5C63-0B95-70E98B543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150446-9748-452A-AA49-79DA86BCD377}" type="datetime5">
              <a:rPr lang="en-US" altLang="en-US" smtClean="0"/>
              <a:pPr>
                <a:defRPr/>
              </a:pPr>
              <a:t>18-Oct-25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63AD4-442E-C338-B20A-6685E9177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F2235-959D-69F1-DDF7-97C8A7CA9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E6B8-17A2-4A9C-A840-526B5D6FA52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7" name="Picture 18">
            <a:extLst>
              <a:ext uri="{FF2B5EF4-FFF2-40B4-BE49-F238E27FC236}">
                <a16:creationId xmlns:a16="http://schemas.microsoft.com/office/drawing/2014/main" id="{1D3C5D80-4AC2-CF6A-EB59-9B7CEB0F14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876800"/>
            <a:ext cx="838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8972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A0CC7-6F4D-C64B-3282-07CEB8931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C1D935-5581-7076-E53A-1DACCE22B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C7B58-9758-F61E-3A0E-7CD05AFE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1901C5-8176-4FB2-A5DE-913FF25463DC}" type="datetimeFigureOut">
              <a:rPr lang="en-US" smtClean="0"/>
              <a:pPr>
                <a:defRPr/>
              </a:pPr>
              <a:t>10/18/2025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2C863-8751-FA80-9959-55DA106A6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086FB-7BFB-AFCB-180E-60F74825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AB19-C318-44B0-A875-43BB9C08966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946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2E1939-3520-257F-403E-1D73CF0EE4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E39CE0-E5DB-70B9-92F2-F7623AB09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D16AB-621F-84A1-66BC-EE950753A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2619DC-FAE6-419F-897E-5584B4271116}" type="datetimeFigureOut">
              <a:rPr lang="en-US" smtClean="0"/>
              <a:pPr>
                <a:defRPr/>
              </a:pPr>
              <a:t>10/18/2025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A95AC-774C-3715-BCCB-EAEED09A7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3FF4B-19D2-F728-CDB1-7597F0DFC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7F39-153A-44D3-A49A-925D5668B08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3563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7B5D8-5507-93D7-3426-CCF444FC6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FEFAD-BE9E-CFFC-71E2-B88333029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BCCDF-BD64-E508-9CA0-F370C0258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87B4B6-005C-42AD-A2E9-B996B597D54D}" type="datetimeFigureOut">
              <a:rPr lang="en-US" smtClean="0"/>
              <a:pPr>
                <a:defRPr/>
              </a:pPr>
              <a:t>10/18/2025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D281E-4C24-E25B-1FC4-FE20ADE65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54E62-546D-8D14-CD7A-74758BE1A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4976-31AB-4A03-A2E0-94FEA40CE4B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676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0E68A-4F76-06A6-C6C1-97FF9D526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893F3-E8FC-C796-170F-8CCF4A458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2711B-14AF-EC78-E7EF-DDBD66EF8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BD5362-764A-44CA-A6A6-490DCE492F51}" type="datetimeFigureOut">
              <a:rPr lang="en-US" smtClean="0"/>
              <a:pPr>
                <a:defRPr/>
              </a:pPr>
              <a:t>10/18/2025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A7EB9-3F01-6A12-FF07-EF7937823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54E5D-A127-C988-D15B-FE634E86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37442-BA79-4E7D-9BF9-09A282938F6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8035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116BE-17E6-319C-B879-41776C80B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C8496-CAD6-28F0-A5BA-AE69F14F2C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7AFA8F-3AE7-CC54-623E-4746C43FF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E029E-C017-22E9-0C08-AC98B88FE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6FC2EF-6CDF-45A0-99B6-F97D6A1C45A2}" type="datetimeFigureOut">
              <a:rPr lang="en-US" smtClean="0"/>
              <a:pPr>
                <a:defRPr/>
              </a:pPr>
              <a:t>10/18/2025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FED19-29D5-2555-FB49-ABF9C5207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E1B6F-0A19-695B-2CD6-7D3244C6B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D771-8725-4EC3-95CD-4C849F92794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0182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546A-BE8F-AD87-606F-73FB0471F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CD3AE-BA76-63C1-FB8C-B4177E1F3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865FA-A946-451D-10DB-22595BA89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C981A-E35D-A36C-E4B6-ADEAAA3EB5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944247-C413-5E15-AB25-7CC5A7FC6B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8D346D-D157-CAE9-5755-5C3F9643D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3F49DB-211E-45A3-9403-1FF38EBA0E2B}" type="datetimeFigureOut">
              <a:rPr lang="en-US" smtClean="0"/>
              <a:pPr>
                <a:defRPr/>
              </a:pPr>
              <a:t>10/18/2025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2B513E-5276-F69F-73AD-37BFC08DF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50668D-E266-5B05-3C11-7586A6B84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8136-F567-4291-9460-555E64EBEE2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50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D4B70-3CF1-9FD5-77F3-0B85E71AA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755216-E982-DC1A-94ED-FF14703DD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1A90FF-1AA2-42B5-9EB7-05135F73F263}" type="datetimeFigureOut">
              <a:rPr lang="en-US" smtClean="0"/>
              <a:pPr>
                <a:defRPr/>
              </a:pPr>
              <a:t>10/18/2025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4E804-0AC1-8420-4EFA-C3B78BD37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550CFE-55B1-FBD7-D940-2A0312129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EA97-0D3A-4827-B901-6B7529AF9F2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363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3D6EFE-0BF1-9118-8697-EB99DC9F7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FE5124-0F4A-4A42-93FD-32CC60876295}" type="datetimeFigureOut">
              <a:rPr lang="en-US" smtClean="0"/>
              <a:pPr>
                <a:defRPr/>
              </a:pPr>
              <a:t>10/18/2025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9C5DDC-C362-627C-8FEA-4EAC678AF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F04FD6-4DB4-A2E0-5429-F61957D79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894F-5674-4F0C-ACC6-520D0A3CBFD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240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49A71-708D-4DD2-F02D-5381593A8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79D57-8AEC-491A-CB1A-10C768E17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01AAD-31C1-E667-1298-2433974C9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15B3A-9266-B28C-E98D-56AEF6788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4EE4CD-5D15-465A-BA90-A86590522BBF}" type="datetimeFigureOut">
              <a:rPr lang="en-US" smtClean="0"/>
              <a:pPr>
                <a:defRPr/>
              </a:pPr>
              <a:t>10/18/2025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63E21-C383-F2DF-0280-C9D471477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8253C-ACC6-82F3-9A67-26533A9DE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F541-304D-4929-A4AE-B12E83E5FF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3869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252A4-7292-9F8B-CC7B-6BB4B6DDF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F7BAAA-6B03-6F65-02FE-D55676AC3C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8C7658-9D6B-2426-2070-779707331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DEEE4-C2A1-4BCA-F7E2-6B23AD8D0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C7E8E7-9368-4920-9D31-1F96C23FA95C}" type="datetimeFigureOut">
              <a:rPr lang="en-US" smtClean="0"/>
              <a:pPr>
                <a:defRPr/>
              </a:pPr>
              <a:t>10/18/2025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F355A-04E2-BD9C-226A-EF10C8A89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84584-40E5-3D26-560F-C317B1EDD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37CB-E587-432C-BE30-528A7A7A1D6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2366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9E84A6-C503-D0A5-B691-CF0BF0543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70344-D2E3-8091-4903-0C2AC5650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A4A49-0960-B975-9B90-C80AB792C0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D490470-8E66-4D29-AD8B-6011489D8822}" type="datetimeFigureOut">
              <a:rPr lang="en-US" smtClean="0"/>
              <a:pPr>
                <a:defRPr/>
              </a:pPr>
              <a:t>10/18/2025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86684-ED25-1DBF-A4D0-6F32BB1DD8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0E79E-D1B8-D62A-7742-37238226B0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96EC0-FB33-401F-9A11-730DA1B88A7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917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 autoUpdateAnimBg="0"/>
    </p:bld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hyperlink" Target="mailto:Danielberihun92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git-scm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402" name="Rectangle 16393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86" name="Title 1">
            <a:extLst>
              <a:ext uri="{FF2B5EF4-FFF2-40B4-BE49-F238E27FC236}">
                <a16:creationId xmlns:a16="http://schemas.microsoft.com/office/drawing/2014/main" id="{81C9394A-150E-EDAB-6ED4-1F166CDE8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329184"/>
            <a:ext cx="5170932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altLang="en-US" sz="4700">
                <a:ln>
                  <a:noFill/>
                </a:ln>
              </a:rPr>
              <a:t>Introduction to Git and Github</a:t>
            </a:r>
          </a:p>
        </p:txBody>
      </p:sp>
      <p:sp>
        <p:nvSpPr>
          <p:cNvPr id="1640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214" y="2395728"/>
            <a:ext cx="3182691" cy="18288"/>
          </a:xfrm>
          <a:custGeom>
            <a:avLst/>
            <a:gdLst>
              <a:gd name="connsiteX0" fmla="*/ 0 w 3182691"/>
              <a:gd name="connsiteY0" fmla="*/ 0 h 18288"/>
              <a:gd name="connsiteX1" fmla="*/ 636538 w 3182691"/>
              <a:gd name="connsiteY1" fmla="*/ 0 h 18288"/>
              <a:gd name="connsiteX2" fmla="*/ 1273076 w 3182691"/>
              <a:gd name="connsiteY2" fmla="*/ 0 h 18288"/>
              <a:gd name="connsiteX3" fmla="*/ 1909615 w 3182691"/>
              <a:gd name="connsiteY3" fmla="*/ 0 h 18288"/>
              <a:gd name="connsiteX4" fmla="*/ 2482499 w 3182691"/>
              <a:gd name="connsiteY4" fmla="*/ 0 h 18288"/>
              <a:gd name="connsiteX5" fmla="*/ 3182691 w 3182691"/>
              <a:gd name="connsiteY5" fmla="*/ 0 h 18288"/>
              <a:gd name="connsiteX6" fmla="*/ 3182691 w 3182691"/>
              <a:gd name="connsiteY6" fmla="*/ 18288 h 18288"/>
              <a:gd name="connsiteX7" fmla="*/ 2609807 w 3182691"/>
              <a:gd name="connsiteY7" fmla="*/ 18288 h 18288"/>
              <a:gd name="connsiteX8" fmla="*/ 2068749 w 3182691"/>
              <a:gd name="connsiteY8" fmla="*/ 18288 h 18288"/>
              <a:gd name="connsiteX9" fmla="*/ 1432211 w 3182691"/>
              <a:gd name="connsiteY9" fmla="*/ 18288 h 18288"/>
              <a:gd name="connsiteX10" fmla="*/ 859327 w 3182691"/>
              <a:gd name="connsiteY10" fmla="*/ 18288 h 18288"/>
              <a:gd name="connsiteX11" fmla="*/ 0 w 3182691"/>
              <a:gd name="connsiteY11" fmla="*/ 18288 h 18288"/>
              <a:gd name="connsiteX12" fmla="*/ 0 w 3182691"/>
              <a:gd name="connsiteY12" fmla="*/ 0 h 18288"/>
              <a:gd name="connsiteX0" fmla="*/ 0 w 3182691"/>
              <a:gd name="connsiteY0" fmla="*/ 0 h 18288"/>
              <a:gd name="connsiteX1" fmla="*/ 572884 w 3182691"/>
              <a:gd name="connsiteY1" fmla="*/ 0 h 18288"/>
              <a:gd name="connsiteX2" fmla="*/ 1113942 w 3182691"/>
              <a:gd name="connsiteY2" fmla="*/ 0 h 18288"/>
              <a:gd name="connsiteX3" fmla="*/ 1686826 w 3182691"/>
              <a:gd name="connsiteY3" fmla="*/ 0 h 18288"/>
              <a:gd name="connsiteX4" fmla="*/ 2323364 w 3182691"/>
              <a:gd name="connsiteY4" fmla="*/ 0 h 18288"/>
              <a:gd name="connsiteX5" fmla="*/ 3182691 w 3182691"/>
              <a:gd name="connsiteY5" fmla="*/ 0 h 18288"/>
              <a:gd name="connsiteX6" fmla="*/ 3182691 w 3182691"/>
              <a:gd name="connsiteY6" fmla="*/ 18288 h 18288"/>
              <a:gd name="connsiteX7" fmla="*/ 2546153 w 3182691"/>
              <a:gd name="connsiteY7" fmla="*/ 18288 h 18288"/>
              <a:gd name="connsiteX8" fmla="*/ 1845961 w 3182691"/>
              <a:gd name="connsiteY8" fmla="*/ 18288 h 18288"/>
              <a:gd name="connsiteX9" fmla="*/ 1304903 w 3182691"/>
              <a:gd name="connsiteY9" fmla="*/ 18288 h 18288"/>
              <a:gd name="connsiteX10" fmla="*/ 604711 w 3182691"/>
              <a:gd name="connsiteY10" fmla="*/ 18288 h 18288"/>
              <a:gd name="connsiteX11" fmla="*/ 0 w 3182691"/>
              <a:gd name="connsiteY11" fmla="*/ 18288 h 18288"/>
              <a:gd name="connsiteX12" fmla="*/ 0 w 3182691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1" h="18288" fill="none" extrusionOk="0">
                <a:moveTo>
                  <a:pt x="0" y="0"/>
                </a:moveTo>
                <a:cubicBezTo>
                  <a:pt x="225870" y="33585"/>
                  <a:pt x="418138" y="17639"/>
                  <a:pt x="636538" y="0"/>
                </a:cubicBezTo>
                <a:cubicBezTo>
                  <a:pt x="866402" y="-9774"/>
                  <a:pt x="1016900" y="-17532"/>
                  <a:pt x="1273076" y="0"/>
                </a:cubicBezTo>
                <a:cubicBezTo>
                  <a:pt x="1519343" y="-34410"/>
                  <a:pt x="1705438" y="-53754"/>
                  <a:pt x="1909615" y="0"/>
                </a:cubicBezTo>
                <a:cubicBezTo>
                  <a:pt x="2120433" y="2855"/>
                  <a:pt x="2209200" y="-17463"/>
                  <a:pt x="2482499" y="0"/>
                </a:cubicBezTo>
                <a:cubicBezTo>
                  <a:pt x="2733571" y="54170"/>
                  <a:pt x="2997997" y="-48885"/>
                  <a:pt x="3182691" y="0"/>
                </a:cubicBezTo>
                <a:cubicBezTo>
                  <a:pt x="3182657" y="4844"/>
                  <a:pt x="3182281" y="11009"/>
                  <a:pt x="3182691" y="18288"/>
                </a:cubicBezTo>
                <a:cubicBezTo>
                  <a:pt x="2941063" y="3169"/>
                  <a:pt x="2872422" y="16194"/>
                  <a:pt x="2609807" y="18288"/>
                </a:cubicBezTo>
                <a:cubicBezTo>
                  <a:pt x="2341801" y="10032"/>
                  <a:pt x="2328606" y="28832"/>
                  <a:pt x="2068749" y="18288"/>
                </a:cubicBezTo>
                <a:cubicBezTo>
                  <a:pt x="1813820" y="1121"/>
                  <a:pt x="1714804" y="37605"/>
                  <a:pt x="1432211" y="18288"/>
                </a:cubicBezTo>
                <a:cubicBezTo>
                  <a:pt x="1164810" y="-27006"/>
                  <a:pt x="993140" y="27575"/>
                  <a:pt x="859327" y="18288"/>
                </a:cubicBezTo>
                <a:cubicBezTo>
                  <a:pt x="750703" y="-24974"/>
                  <a:pt x="236193" y="38731"/>
                  <a:pt x="0" y="18288"/>
                </a:cubicBezTo>
                <a:cubicBezTo>
                  <a:pt x="-649" y="11698"/>
                  <a:pt x="663" y="5413"/>
                  <a:pt x="0" y="0"/>
                </a:cubicBezTo>
                <a:close/>
              </a:path>
              <a:path w="3182691" h="18288" stroke="0" extrusionOk="0">
                <a:moveTo>
                  <a:pt x="0" y="0"/>
                </a:moveTo>
                <a:cubicBezTo>
                  <a:pt x="243084" y="-23531"/>
                  <a:pt x="399010" y="-30989"/>
                  <a:pt x="572884" y="0"/>
                </a:cubicBezTo>
                <a:cubicBezTo>
                  <a:pt x="745196" y="46048"/>
                  <a:pt x="956262" y="22379"/>
                  <a:pt x="1113942" y="0"/>
                </a:cubicBezTo>
                <a:cubicBezTo>
                  <a:pt x="1345494" y="6575"/>
                  <a:pt x="1537971" y="57434"/>
                  <a:pt x="1686826" y="0"/>
                </a:cubicBezTo>
                <a:cubicBezTo>
                  <a:pt x="1847487" y="-5870"/>
                  <a:pt x="2194651" y="-1232"/>
                  <a:pt x="2323364" y="0"/>
                </a:cubicBezTo>
                <a:cubicBezTo>
                  <a:pt x="2488731" y="36406"/>
                  <a:pt x="2902092" y="-40336"/>
                  <a:pt x="3182691" y="0"/>
                </a:cubicBezTo>
                <a:cubicBezTo>
                  <a:pt x="3182166" y="5049"/>
                  <a:pt x="3182884" y="12044"/>
                  <a:pt x="3182691" y="18288"/>
                </a:cubicBezTo>
                <a:cubicBezTo>
                  <a:pt x="3012562" y="-37820"/>
                  <a:pt x="2765408" y="35618"/>
                  <a:pt x="2546153" y="18288"/>
                </a:cubicBezTo>
                <a:cubicBezTo>
                  <a:pt x="2331952" y="13878"/>
                  <a:pt x="2142129" y="19805"/>
                  <a:pt x="1845961" y="18288"/>
                </a:cubicBezTo>
                <a:cubicBezTo>
                  <a:pt x="1537526" y="31994"/>
                  <a:pt x="1468653" y="-6175"/>
                  <a:pt x="1304903" y="18288"/>
                </a:cubicBezTo>
                <a:cubicBezTo>
                  <a:pt x="1191987" y="26138"/>
                  <a:pt x="927061" y="14626"/>
                  <a:pt x="604711" y="18288"/>
                </a:cubicBezTo>
                <a:cubicBezTo>
                  <a:pt x="273947" y="45577"/>
                  <a:pt x="111622" y="-24554"/>
                  <a:pt x="0" y="18288"/>
                </a:cubicBezTo>
                <a:cubicBezTo>
                  <a:pt x="-39" y="12511"/>
                  <a:pt x="-381" y="8039"/>
                  <a:pt x="0" y="0"/>
                </a:cubicBezTo>
                <a:close/>
              </a:path>
              <a:path w="3182691" h="18288" fill="none" stroke="0" extrusionOk="0">
                <a:moveTo>
                  <a:pt x="0" y="0"/>
                </a:moveTo>
                <a:cubicBezTo>
                  <a:pt x="245832" y="29445"/>
                  <a:pt x="388924" y="-28919"/>
                  <a:pt x="636538" y="0"/>
                </a:cubicBezTo>
                <a:cubicBezTo>
                  <a:pt x="838014" y="3247"/>
                  <a:pt x="1005059" y="8075"/>
                  <a:pt x="1273076" y="0"/>
                </a:cubicBezTo>
                <a:cubicBezTo>
                  <a:pt x="1555121" y="-15110"/>
                  <a:pt x="1674116" y="-4878"/>
                  <a:pt x="1909615" y="0"/>
                </a:cubicBezTo>
                <a:cubicBezTo>
                  <a:pt x="2127874" y="21642"/>
                  <a:pt x="2229467" y="-10228"/>
                  <a:pt x="2482499" y="0"/>
                </a:cubicBezTo>
                <a:cubicBezTo>
                  <a:pt x="2772379" y="28915"/>
                  <a:pt x="3003217" y="-43687"/>
                  <a:pt x="3182691" y="0"/>
                </a:cubicBezTo>
                <a:cubicBezTo>
                  <a:pt x="3183005" y="4158"/>
                  <a:pt x="3181712" y="12539"/>
                  <a:pt x="3182691" y="18288"/>
                </a:cubicBezTo>
                <a:cubicBezTo>
                  <a:pt x="2948637" y="17089"/>
                  <a:pt x="2873728" y="22327"/>
                  <a:pt x="2609807" y="18288"/>
                </a:cubicBezTo>
                <a:cubicBezTo>
                  <a:pt x="2342839" y="11870"/>
                  <a:pt x="2331621" y="30535"/>
                  <a:pt x="2068749" y="18288"/>
                </a:cubicBezTo>
                <a:cubicBezTo>
                  <a:pt x="1813814" y="-7352"/>
                  <a:pt x="1700576" y="36739"/>
                  <a:pt x="1432211" y="18288"/>
                </a:cubicBezTo>
                <a:cubicBezTo>
                  <a:pt x="1148444" y="-27053"/>
                  <a:pt x="987622" y="2403"/>
                  <a:pt x="859327" y="18288"/>
                </a:cubicBezTo>
                <a:cubicBezTo>
                  <a:pt x="743387" y="37422"/>
                  <a:pt x="194182" y="18789"/>
                  <a:pt x="0" y="18288"/>
                </a:cubicBezTo>
                <a:cubicBezTo>
                  <a:pt x="20" y="11469"/>
                  <a:pt x="-29" y="515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custGeom>
                    <a:avLst/>
                    <a:gdLst>
                      <a:gd name="connsiteX0" fmla="*/ 0 w 3182691"/>
                      <a:gd name="connsiteY0" fmla="*/ 0 h 18288"/>
                      <a:gd name="connsiteX1" fmla="*/ 636538 w 3182691"/>
                      <a:gd name="connsiteY1" fmla="*/ 0 h 18288"/>
                      <a:gd name="connsiteX2" fmla="*/ 1273076 w 3182691"/>
                      <a:gd name="connsiteY2" fmla="*/ 0 h 18288"/>
                      <a:gd name="connsiteX3" fmla="*/ 1909615 w 3182691"/>
                      <a:gd name="connsiteY3" fmla="*/ 0 h 18288"/>
                      <a:gd name="connsiteX4" fmla="*/ 2482499 w 3182691"/>
                      <a:gd name="connsiteY4" fmla="*/ 0 h 18288"/>
                      <a:gd name="connsiteX5" fmla="*/ 3182691 w 3182691"/>
                      <a:gd name="connsiteY5" fmla="*/ 0 h 18288"/>
                      <a:gd name="connsiteX6" fmla="*/ 3182691 w 3182691"/>
                      <a:gd name="connsiteY6" fmla="*/ 18288 h 18288"/>
                      <a:gd name="connsiteX7" fmla="*/ 2609807 w 3182691"/>
                      <a:gd name="connsiteY7" fmla="*/ 18288 h 18288"/>
                      <a:gd name="connsiteX8" fmla="*/ 2068749 w 3182691"/>
                      <a:gd name="connsiteY8" fmla="*/ 18288 h 18288"/>
                      <a:gd name="connsiteX9" fmla="*/ 1432211 w 3182691"/>
                      <a:gd name="connsiteY9" fmla="*/ 18288 h 18288"/>
                      <a:gd name="connsiteX10" fmla="*/ 859327 w 3182691"/>
                      <a:gd name="connsiteY10" fmla="*/ 18288 h 18288"/>
                      <a:gd name="connsiteX11" fmla="*/ 0 w 3182691"/>
                      <a:gd name="connsiteY11" fmla="*/ 18288 h 18288"/>
                      <a:gd name="connsiteX12" fmla="*/ 0 w 3182691"/>
                      <a:gd name="connsiteY12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3182691" h="18288" fill="none" extrusionOk="0">
                        <a:moveTo>
                          <a:pt x="0" y="0"/>
                        </a:moveTo>
                        <a:cubicBezTo>
                          <a:pt x="253588" y="25878"/>
                          <a:pt x="409323" y="-5359"/>
                          <a:pt x="636538" y="0"/>
                        </a:cubicBezTo>
                        <a:cubicBezTo>
                          <a:pt x="863753" y="5359"/>
                          <a:pt x="1013406" y="3458"/>
                          <a:pt x="1273076" y="0"/>
                        </a:cubicBezTo>
                        <a:cubicBezTo>
                          <a:pt x="1532746" y="-3458"/>
                          <a:pt x="1697408" y="-16840"/>
                          <a:pt x="1909615" y="0"/>
                        </a:cubicBezTo>
                        <a:cubicBezTo>
                          <a:pt x="2121822" y="16840"/>
                          <a:pt x="2213494" y="-18555"/>
                          <a:pt x="2482499" y="0"/>
                        </a:cubicBezTo>
                        <a:cubicBezTo>
                          <a:pt x="2751504" y="18555"/>
                          <a:pt x="3004132" y="-28750"/>
                          <a:pt x="3182691" y="0"/>
                        </a:cubicBezTo>
                        <a:cubicBezTo>
                          <a:pt x="3183133" y="4516"/>
                          <a:pt x="3181864" y="12266"/>
                          <a:pt x="3182691" y="18288"/>
                        </a:cubicBezTo>
                        <a:cubicBezTo>
                          <a:pt x="2947041" y="16687"/>
                          <a:pt x="2875741" y="22937"/>
                          <a:pt x="2609807" y="18288"/>
                        </a:cubicBezTo>
                        <a:cubicBezTo>
                          <a:pt x="2343873" y="13639"/>
                          <a:pt x="2331203" y="31729"/>
                          <a:pt x="2068749" y="18288"/>
                        </a:cubicBezTo>
                        <a:cubicBezTo>
                          <a:pt x="1806295" y="4847"/>
                          <a:pt x="1713773" y="47088"/>
                          <a:pt x="1432211" y="18288"/>
                        </a:cubicBezTo>
                        <a:cubicBezTo>
                          <a:pt x="1150649" y="-10512"/>
                          <a:pt x="982765" y="3747"/>
                          <a:pt x="859327" y="18288"/>
                        </a:cubicBezTo>
                        <a:cubicBezTo>
                          <a:pt x="735889" y="32829"/>
                          <a:pt x="254183" y="35231"/>
                          <a:pt x="0" y="18288"/>
                        </a:cubicBezTo>
                        <a:cubicBezTo>
                          <a:pt x="-306" y="11477"/>
                          <a:pt x="485" y="4355"/>
                          <a:pt x="0" y="0"/>
                        </a:cubicBezTo>
                        <a:close/>
                      </a:path>
                      <a:path w="3182691" h="18288" stroke="0" extrusionOk="0">
                        <a:moveTo>
                          <a:pt x="0" y="0"/>
                        </a:moveTo>
                        <a:cubicBezTo>
                          <a:pt x="247695" y="-19360"/>
                          <a:pt x="392581" y="-28596"/>
                          <a:pt x="572884" y="0"/>
                        </a:cubicBezTo>
                        <a:cubicBezTo>
                          <a:pt x="753187" y="28596"/>
                          <a:pt x="922042" y="4121"/>
                          <a:pt x="1113942" y="0"/>
                        </a:cubicBezTo>
                        <a:cubicBezTo>
                          <a:pt x="1305842" y="-4121"/>
                          <a:pt x="1501806" y="28092"/>
                          <a:pt x="1686826" y="0"/>
                        </a:cubicBezTo>
                        <a:cubicBezTo>
                          <a:pt x="1871846" y="-28092"/>
                          <a:pt x="2170181" y="-20672"/>
                          <a:pt x="2323364" y="0"/>
                        </a:cubicBezTo>
                        <a:cubicBezTo>
                          <a:pt x="2476547" y="20672"/>
                          <a:pt x="2919163" y="6097"/>
                          <a:pt x="3182691" y="0"/>
                        </a:cubicBezTo>
                        <a:cubicBezTo>
                          <a:pt x="3183268" y="4624"/>
                          <a:pt x="3183510" y="11191"/>
                          <a:pt x="3182691" y="18288"/>
                        </a:cubicBezTo>
                        <a:cubicBezTo>
                          <a:pt x="3026064" y="-10849"/>
                          <a:pt x="2775005" y="23067"/>
                          <a:pt x="2546153" y="18288"/>
                        </a:cubicBezTo>
                        <a:cubicBezTo>
                          <a:pt x="2317301" y="13509"/>
                          <a:pt x="2164351" y="-9884"/>
                          <a:pt x="1845961" y="18288"/>
                        </a:cubicBezTo>
                        <a:cubicBezTo>
                          <a:pt x="1527571" y="46460"/>
                          <a:pt x="1455006" y="5824"/>
                          <a:pt x="1304903" y="18288"/>
                        </a:cubicBezTo>
                        <a:cubicBezTo>
                          <a:pt x="1154800" y="30752"/>
                          <a:pt x="942107" y="-12056"/>
                          <a:pt x="604711" y="18288"/>
                        </a:cubicBezTo>
                        <a:cubicBezTo>
                          <a:pt x="267315" y="48632"/>
                          <a:pt x="141927" y="-8395"/>
                          <a:pt x="0" y="18288"/>
                        </a:cubicBezTo>
                        <a:cubicBezTo>
                          <a:pt x="-171" y="12755"/>
                          <a:pt x="-690" y="793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799A6C-0E3B-218B-4BE6-382129F15686}"/>
              </a:ext>
            </a:extLst>
          </p:cNvPr>
          <p:cNvSpPr txBox="1"/>
          <p:nvPr/>
        </p:nvSpPr>
        <p:spPr>
          <a:xfrm>
            <a:off x="480060" y="2706624"/>
            <a:ext cx="5170932" cy="3483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By: Mr. Solomon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>
                <a:hlinkClick r:id="rId2"/>
              </a:rPr>
              <a:t>Danielberihun92@gmail.com</a:t>
            </a:r>
            <a:endParaRPr lang="en-US" sz="19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/>
          </a:p>
        </p:txBody>
      </p:sp>
      <p:pic>
        <p:nvPicPr>
          <p:cNvPr id="16389" name="Picture 5">
            <a:extLst>
              <a:ext uri="{FF2B5EF4-FFF2-40B4-BE49-F238E27FC236}">
                <a16:creationId xmlns:a16="http://schemas.microsoft.com/office/drawing/2014/main" id="{6BB37315-5CE8-ECF2-BCF9-C8080E7F7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7880" y="792312"/>
            <a:ext cx="3010662" cy="2503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5" descr="Git-Logo-2Color.png">
            <a:hlinkClick r:id="rId4"/>
            <a:extLst>
              <a:ext uri="{FF2B5EF4-FFF2-40B4-BE49-F238E27FC236}">
                <a16:creationId xmlns:a16="http://schemas.microsoft.com/office/drawing/2014/main" id="{F5BADCC3-0EE2-7ECD-7D03-93FEEECA13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7880" y="4541593"/>
            <a:ext cx="2996946" cy="1251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F0124-42E8-CFA5-2981-FF160094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Aft>
                <a:spcPts val="600"/>
              </a:spcAft>
            </a:pPr>
            <a:fld id="{E1B75AEC-604E-4562-A7D4-64A1A470356B}" type="slidenum">
              <a:rPr lang="en-US" altLang="en-US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>
                <a:spcAft>
                  <a:spcPts val="600"/>
                </a:spcAft>
              </a:pPr>
              <a:t>1</a:t>
            </a:fld>
            <a:endParaRPr lang="en-US" altLang="en-US" sz="120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23EC76B8-E480-D4D2-2C24-9169F28C50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238" y="6218238"/>
            <a:ext cx="487362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A picture containing text, sketch, drawing, clipart&#10;&#10;Description automatically generated">
            <a:extLst>
              <a:ext uri="{FF2B5EF4-FFF2-40B4-BE49-F238E27FC236}">
                <a16:creationId xmlns:a16="http://schemas.microsoft.com/office/drawing/2014/main" id="{7FB6D5BE-F884-1E78-40BF-AC7D0FC92E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06" y="3452434"/>
            <a:ext cx="5552594" cy="3485170"/>
          </a:xfrm>
          <a:prstGeom prst="rect">
            <a:avLst/>
          </a:prstGeom>
        </p:spPr>
      </p:pic>
    </p:spTree>
  </p:cSld>
  <p:clrMapOvr>
    <a:masterClrMapping/>
  </p:clrMapOvr>
  <p:transition spd="slow" advClick="0" advTm="3989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8CF48-1682-C985-9A15-4597653F5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58" y="687480"/>
            <a:ext cx="5605629" cy="994172"/>
          </a:xfrm>
        </p:spPr>
        <p:txBody>
          <a:bodyPr>
            <a:normAutofit fontScale="90000"/>
          </a:bodyPr>
          <a:lstStyle/>
          <a:p>
            <a:r>
              <a:rPr lang="en-CA" sz="3850" dirty="0"/>
              <a:t>Downloading and Installing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CF4C8-53A3-12DF-08DC-2BB91573B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706" y="1807809"/>
            <a:ext cx="5033221" cy="637198"/>
          </a:xfrm>
        </p:spPr>
        <p:txBody>
          <a:bodyPr anchor="ctr">
            <a:normAutofit/>
          </a:bodyPr>
          <a:lstStyle/>
          <a:p>
            <a:r>
              <a:rPr lang="en-CA" dirty="0">
                <a:hlinkClick r:id="rId2"/>
              </a:rPr>
              <a:t>https://git-scm.com/download/win</a:t>
            </a:r>
            <a:endParaRPr lang="en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Graphic 7" descr="Download">
            <a:extLst>
              <a:ext uri="{FF2B5EF4-FFF2-40B4-BE49-F238E27FC236}">
                <a16:creationId xmlns:a16="http://schemas.microsoft.com/office/drawing/2014/main" id="{C96D2D58-B8DE-71AF-C451-1BEBA34B69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C95F0-9669-C6B7-4732-726AE9D7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6075" y="6415760"/>
            <a:ext cx="759278" cy="27384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4B04976-31AB-4A03-A2E0-94FEA40CE4B7}" type="slidenum">
              <a:rPr lang="en-US" altLang="en-US" sz="92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 altLang="en-US" sz="92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7C4945-9ECE-CB2D-67DD-6E59E106B7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579" y="2484596"/>
            <a:ext cx="5939988" cy="368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234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6100024" y="863980"/>
            <a:ext cx="2987899" cy="2240924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64D1EA-C1A7-D048-E70F-C4BADCB97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1221" y="479493"/>
            <a:ext cx="4094129" cy="1325563"/>
          </a:xfrm>
        </p:spPr>
        <p:txBody>
          <a:bodyPr>
            <a:normAutofit/>
          </a:bodyPr>
          <a:lstStyle/>
          <a:p>
            <a:r>
              <a:rPr lang="en-US" dirty="0"/>
              <a:t>Best code editor</a:t>
            </a:r>
            <a:endParaRPr lang="en-CA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004647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A blue logo with a triangle and a triangle&#10;&#10;AI-generated content may be incorrect.">
            <a:extLst>
              <a:ext uri="{FF2B5EF4-FFF2-40B4-BE49-F238E27FC236}">
                <a16:creationId xmlns:a16="http://schemas.microsoft.com/office/drawing/2014/main" id="{3F10870F-FB4B-EE85-E5CE-B2147520A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19" y="453318"/>
            <a:ext cx="3583036" cy="3689112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A5AB6-8159-F998-5924-B0BE63D64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1221" y="1984443"/>
            <a:ext cx="4094129" cy="4192520"/>
          </a:xfrm>
        </p:spPr>
        <p:txBody>
          <a:bodyPr>
            <a:normAutofit/>
          </a:bodyPr>
          <a:lstStyle/>
          <a:p>
            <a:r>
              <a:rPr lang="en-CA" dirty="0">
                <a:hlinkClick r:id="rId3"/>
              </a:rPr>
              <a:t>https://code.visualstudio.com/download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Best git related extension on </a:t>
            </a:r>
            <a:r>
              <a:rPr lang="en-CA" dirty="0" err="1"/>
              <a:t>vscode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2A7D35-F49F-DC75-C669-A891C3BCD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4B04976-31AB-4A03-A2E0-94FEA40CE4B7}" type="slidenum">
              <a:rPr lang="en-US" altLang="en-US" smtClean="0"/>
              <a:pPr>
                <a:spcAft>
                  <a:spcPts val="600"/>
                </a:spcAft>
              </a:pPr>
              <a:t>11</a:t>
            </a:fld>
            <a:endParaRPr lang="en-US" altLang="en-US"/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8C147E9-91CB-FEF3-0EFE-91AAE505C5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40929"/>
            <a:ext cx="9144000" cy="271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223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22974-4DC8-66AB-3F74-512FA3DBC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506" y="494414"/>
            <a:ext cx="7900987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1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Joining </a:t>
            </a:r>
            <a:r>
              <a:rPr lang="en-US" sz="1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Github</a:t>
            </a:r>
            <a:br>
              <a:rPr lang="en-US" sz="1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https://github.com/signup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60AAC40-C757-B3B0-4B5E-A1E1389841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2925" y="3008760"/>
            <a:ext cx="8058150" cy="263904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EACBA-831B-1A10-EDAE-20CCD44FE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4B04976-31AB-4A03-A2E0-94FEA40CE4B7}" type="slidenum">
              <a:rPr lang="en-US" altLang="en-US" smtClean="0"/>
              <a:pPr>
                <a:spcAft>
                  <a:spcPts val="600"/>
                </a:spcAft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6026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8824632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38CF48-1682-C985-9A15-4597653F5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775" y="609597"/>
            <a:ext cx="7044316" cy="1330841"/>
          </a:xfrm>
        </p:spPr>
        <p:txBody>
          <a:bodyPr>
            <a:normAutofit/>
          </a:bodyPr>
          <a:lstStyle/>
          <a:p>
            <a:r>
              <a:rPr lang="en-CA"/>
              <a:t>Creating a local Git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CF4C8-53A3-12DF-08DC-2BB91573B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972" y="1828800"/>
            <a:ext cx="3064827" cy="4191000"/>
          </a:xfrm>
        </p:spPr>
        <p:txBody>
          <a:bodyPr>
            <a:normAutofit fontScale="92500" lnSpcReduction="20000"/>
          </a:bodyPr>
          <a:lstStyle/>
          <a:p>
            <a:r>
              <a:rPr lang="en-CA" sz="1700"/>
              <a:t>Go to your desktop and create a folder called “git-demo”</a:t>
            </a:r>
          </a:p>
          <a:p>
            <a:r>
              <a:rPr lang="en-CA" sz="1700"/>
              <a:t>Open the notepad and write code for a simple hello world java class.</a:t>
            </a:r>
          </a:p>
          <a:p>
            <a:r>
              <a:rPr lang="en-CA" sz="1700"/>
              <a:t>Open git bash within the folder and type:</a:t>
            </a:r>
          </a:p>
          <a:p>
            <a:endParaRPr lang="en-CA" sz="1700"/>
          </a:p>
          <a:p>
            <a:pPr marL="0" indent="0">
              <a:buNone/>
            </a:pPr>
            <a:r>
              <a:rPr lang="en-CA" sz="1700" b="1">
                <a:solidFill>
                  <a:srgbClr val="FF0000"/>
                </a:solidFill>
              </a:rPr>
              <a:t>git </a:t>
            </a:r>
            <a:r>
              <a:rPr lang="en-CA" sz="1700" b="1" err="1">
                <a:solidFill>
                  <a:srgbClr val="FF0000"/>
                </a:solidFill>
              </a:rPr>
              <a:t>init</a:t>
            </a:r>
            <a:r>
              <a:rPr lang="en-CA" sz="1700" b="1"/>
              <a:t>  // initializes git, and sets the location as a git repository</a:t>
            </a:r>
          </a:p>
          <a:p>
            <a:pPr marL="0" indent="0">
              <a:buNone/>
            </a:pPr>
            <a:endParaRPr lang="en-CA" sz="1700" b="1"/>
          </a:p>
          <a:p>
            <a:pPr marL="0" indent="0">
              <a:buNone/>
            </a:pPr>
            <a:r>
              <a:rPr lang="en-CA" sz="1700" b="1">
                <a:solidFill>
                  <a:srgbClr val="FF0000"/>
                </a:solidFill>
              </a:rPr>
              <a:t>git add .</a:t>
            </a:r>
            <a:r>
              <a:rPr lang="en-CA" sz="1700" b="1"/>
              <a:t> // adds all existing files to the staging area</a:t>
            </a:r>
          </a:p>
          <a:p>
            <a:pPr marL="0" indent="0">
              <a:buNone/>
            </a:pPr>
            <a:endParaRPr lang="en-CA" sz="1700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CA" sz="1700" b="1">
                <a:solidFill>
                  <a:srgbClr val="FF0000"/>
                </a:solidFill>
              </a:rPr>
              <a:t>Git commit –m “first commit”</a:t>
            </a:r>
            <a:r>
              <a:rPr lang="en-CA" sz="1700" b="1"/>
              <a:t> // commits or saves the contents of the staging area to the local repo</a:t>
            </a:r>
          </a:p>
          <a:p>
            <a:endParaRPr lang="en-CA" sz="17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D9DD37-9453-2F8F-0AFE-8E79C0390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798" y="1562990"/>
            <a:ext cx="5734621" cy="4685413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036218" y="6209414"/>
            <a:ext cx="5107781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C95F0-9669-C6B7-4732-726AE9D7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4B04976-31AB-4A03-A2E0-94FEA40CE4B7}" type="slidenum">
              <a:rPr lang="en-US" altLang="en-US"/>
              <a:pPr>
                <a:spcAft>
                  <a:spcPts val="600"/>
                </a:spcAft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2865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705" name="Rectangle 2970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07" name="Rectangle 2970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09" name="Rectangle 2970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11" name="Rectangle 2971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98" name="Title 1">
            <a:extLst>
              <a:ext uri="{FF2B5EF4-FFF2-40B4-BE49-F238E27FC236}">
                <a16:creationId xmlns:a16="http://schemas.microsoft.com/office/drawing/2014/main" id="{76AE3AD3-00D2-EE96-C405-D02658365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altLang="en-US" sz="3500" kern="1200">
                <a:ln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Adding a file to git repository</a:t>
            </a:r>
          </a:p>
        </p:txBody>
      </p:sp>
      <p:pic>
        <p:nvPicPr>
          <p:cNvPr id="29700" name="Picture 5">
            <a:extLst>
              <a:ext uri="{FF2B5EF4-FFF2-40B4-BE49-F238E27FC236}">
                <a16:creationId xmlns:a16="http://schemas.microsoft.com/office/drawing/2014/main" id="{EA1CAF55-4E06-66AF-E653-A980611D4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4168" y="2663154"/>
            <a:ext cx="8495662" cy="305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29EBE-BE50-7AEC-F744-0D83DA104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39" y="6455664"/>
            <a:ext cx="336042" cy="3651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Aft>
                <a:spcPts val="600"/>
              </a:spcAft>
            </a:pPr>
            <a:fld id="{CF283FBD-AE4A-4A69-96AD-E638B8401242}" type="slidenum">
              <a:rPr lang="en-US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pPr>
                <a:spcAft>
                  <a:spcPts val="600"/>
                </a:spcAft>
              </a:pPr>
              <a:t>14</a:t>
            </a:fld>
            <a:endParaRPr lang="en-US" altLang="en-US" sz="100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8824632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38CF48-1682-C985-9A15-4597653F5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72" y="497958"/>
            <a:ext cx="7044316" cy="1330841"/>
          </a:xfrm>
        </p:spPr>
        <p:txBody>
          <a:bodyPr>
            <a:normAutofit/>
          </a:bodyPr>
          <a:lstStyle/>
          <a:p>
            <a:r>
              <a:rPr lang="en-CA"/>
              <a:t>Setting your username and email for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CF4C8-53A3-12DF-08DC-2BB91573B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972" y="1828800"/>
            <a:ext cx="3748246" cy="4648200"/>
          </a:xfrm>
        </p:spPr>
        <p:txBody>
          <a:bodyPr>
            <a:normAutofit lnSpcReduction="10000"/>
          </a:bodyPr>
          <a:lstStyle/>
          <a:p>
            <a:r>
              <a:rPr lang="en-CA" sz="1700"/>
              <a:t>Git associates each commit with a user that has a user.name and a </a:t>
            </a:r>
            <a:r>
              <a:rPr lang="en-CA" sz="1700" err="1"/>
              <a:t>user.email</a:t>
            </a:r>
            <a:r>
              <a:rPr lang="en-CA" sz="1700"/>
              <a:t> </a:t>
            </a:r>
          </a:p>
          <a:p>
            <a:endParaRPr lang="en-CA" sz="1700"/>
          </a:p>
          <a:p>
            <a:pPr marL="0" indent="0">
              <a:buNone/>
            </a:pPr>
            <a:r>
              <a:rPr lang="en-CA" sz="1700" b="1">
                <a:solidFill>
                  <a:srgbClr val="FF0000"/>
                </a:solidFill>
              </a:rPr>
              <a:t>git config user.name  “</a:t>
            </a:r>
            <a:r>
              <a:rPr lang="en-CA" sz="1700" b="1" err="1">
                <a:solidFill>
                  <a:schemeClr val="accent1"/>
                </a:solidFill>
              </a:rPr>
              <a:t>Mr.Solomon</a:t>
            </a:r>
            <a:r>
              <a:rPr lang="en-CA" sz="1700" b="1">
                <a:solidFill>
                  <a:srgbClr val="FF0000"/>
                </a:solidFill>
              </a:rPr>
              <a:t>”</a:t>
            </a:r>
            <a:r>
              <a:rPr lang="en-CA" sz="1700" b="1"/>
              <a:t>  </a:t>
            </a:r>
          </a:p>
          <a:p>
            <a:pPr marL="0" indent="0">
              <a:buNone/>
            </a:pPr>
            <a:r>
              <a:rPr lang="en-CA" sz="1700" b="1"/>
              <a:t>// sets the user name </a:t>
            </a:r>
          </a:p>
          <a:p>
            <a:pPr marL="0" indent="0">
              <a:buNone/>
            </a:pPr>
            <a:endParaRPr lang="en-CA" sz="1700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CA" sz="1700" b="1">
                <a:solidFill>
                  <a:srgbClr val="FF0000"/>
                </a:solidFill>
              </a:rPr>
              <a:t>git config user.name</a:t>
            </a:r>
            <a:r>
              <a:rPr lang="en-CA" sz="1700" b="1"/>
              <a:t> </a:t>
            </a:r>
          </a:p>
          <a:p>
            <a:pPr marL="0" indent="0">
              <a:buNone/>
            </a:pPr>
            <a:r>
              <a:rPr lang="en-CA" sz="1700" b="1"/>
              <a:t>// shows the current username </a:t>
            </a:r>
          </a:p>
          <a:p>
            <a:pPr marL="0" indent="0">
              <a:buNone/>
            </a:pPr>
            <a:endParaRPr lang="en-CA" sz="1700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CA" sz="1700" b="1">
                <a:solidFill>
                  <a:srgbClr val="FF0000"/>
                </a:solidFill>
              </a:rPr>
              <a:t>git config </a:t>
            </a:r>
            <a:r>
              <a:rPr lang="en-CA" sz="1700" b="1" err="1">
                <a:solidFill>
                  <a:srgbClr val="FF0000"/>
                </a:solidFill>
              </a:rPr>
              <a:t>user.email</a:t>
            </a:r>
            <a:r>
              <a:rPr lang="en-CA" sz="1700" b="1">
                <a:solidFill>
                  <a:srgbClr val="FF0000"/>
                </a:solidFill>
              </a:rPr>
              <a:t> “</a:t>
            </a:r>
            <a:r>
              <a:rPr lang="en-CA" sz="1700" b="1">
                <a:solidFill>
                  <a:schemeClr val="accent1"/>
                </a:solidFill>
              </a:rPr>
              <a:t>solomon.daniel@bsd.ca</a:t>
            </a:r>
            <a:r>
              <a:rPr lang="en-CA" sz="1700" b="1">
                <a:solidFill>
                  <a:srgbClr val="FF0000"/>
                </a:solidFill>
              </a:rPr>
              <a:t>”</a:t>
            </a:r>
            <a:r>
              <a:rPr lang="en-CA" sz="1700" b="1"/>
              <a:t>  </a:t>
            </a:r>
          </a:p>
          <a:p>
            <a:pPr marL="0" indent="0">
              <a:buNone/>
            </a:pPr>
            <a:r>
              <a:rPr lang="en-CA" sz="1700" b="1"/>
              <a:t>// sets the email</a:t>
            </a:r>
          </a:p>
          <a:p>
            <a:pPr marL="0" indent="0">
              <a:buNone/>
            </a:pPr>
            <a:endParaRPr lang="en-CA" sz="1700" b="1"/>
          </a:p>
          <a:p>
            <a:pPr marL="0" indent="0">
              <a:buNone/>
            </a:pPr>
            <a:r>
              <a:rPr lang="en-CA" sz="1700" b="1">
                <a:solidFill>
                  <a:srgbClr val="FF0000"/>
                </a:solidFill>
              </a:rPr>
              <a:t>git config </a:t>
            </a:r>
            <a:r>
              <a:rPr lang="en-CA" sz="1700" b="1" err="1">
                <a:solidFill>
                  <a:srgbClr val="FF0000"/>
                </a:solidFill>
              </a:rPr>
              <a:t>user.email</a:t>
            </a:r>
            <a:r>
              <a:rPr lang="en-CA" sz="1700" b="1"/>
              <a:t>  </a:t>
            </a:r>
          </a:p>
          <a:p>
            <a:pPr marL="0" indent="0">
              <a:buNone/>
            </a:pPr>
            <a:r>
              <a:rPr lang="en-CA" sz="1700" b="1"/>
              <a:t>// shows the current user email </a:t>
            </a:r>
          </a:p>
          <a:p>
            <a:pPr marL="0" indent="0">
              <a:buNone/>
            </a:pPr>
            <a:endParaRPr lang="en-CA" sz="1700" b="1"/>
          </a:p>
          <a:p>
            <a:pPr marL="0" indent="0">
              <a:buNone/>
            </a:pPr>
            <a:endParaRPr lang="en-CA" sz="1700" b="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D9DD37-9453-2F8F-0AFE-8E79C03905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81400" y="1692275"/>
            <a:ext cx="5506019" cy="4664074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036218" y="6209414"/>
            <a:ext cx="5107781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C95F0-9669-C6B7-4732-726AE9D7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4B04976-31AB-4A03-A2E0-94FEA40CE4B7}" type="slidenum">
              <a:rPr lang="en-US" altLang="en-US"/>
              <a:pPr>
                <a:spcAft>
                  <a:spcPts val="600"/>
                </a:spcAft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7760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8CF48-1682-C985-9A15-4597653F5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90" y="57419"/>
            <a:ext cx="7886700" cy="1120067"/>
          </a:xfrm>
        </p:spPr>
        <p:txBody>
          <a:bodyPr>
            <a:normAutofit/>
          </a:bodyPr>
          <a:lstStyle/>
          <a:p>
            <a:r>
              <a:rPr lang="en-CA"/>
              <a:t>Adding and committing a folder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CF4C8-53A3-12DF-08DC-2BB91573B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590" y="869712"/>
            <a:ext cx="3868340" cy="5118576"/>
          </a:xfrm>
        </p:spPr>
        <p:txBody>
          <a:bodyPr>
            <a:normAutofit/>
          </a:bodyPr>
          <a:lstStyle/>
          <a:p>
            <a:r>
              <a:rPr lang="en-CA" sz="1700" dirty="0"/>
              <a:t>Adding and committing a folder is the same as adding and committing a file, </a:t>
            </a:r>
            <a:r>
              <a:rPr lang="en-CA" sz="1700" b="1" dirty="0"/>
              <a:t>but folders can not be empty.</a:t>
            </a:r>
            <a:r>
              <a:rPr lang="en-CA" sz="1700" dirty="0"/>
              <a:t> </a:t>
            </a:r>
          </a:p>
          <a:p>
            <a:pPr marL="0" indent="0">
              <a:buNone/>
            </a:pPr>
            <a:endParaRPr lang="en-CA" sz="17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CA" sz="1700" b="1" dirty="0" err="1">
                <a:solidFill>
                  <a:srgbClr val="FF0000"/>
                </a:solidFill>
              </a:rPr>
              <a:t>mkdir</a:t>
            </a:r>
            <a:r>
              <a:rPr lang="en-CA" sz="1700" b="1" dirty="0">
                <a:solidFill>
                  <a:srgbClr val="FF0000"/>
                </a:solidFill>
              </a:rPr>
              <a:t> </a:t>
            </a:r>
            <a:r>
              <a:rPr lang="en-CA" sz="1700" b="1" dirty="0" err="1">
                <a:solidFill>
                  <a:srgbClr val="FF0000"/>
                </a:solidFill>
              </a:rPr>
              <a:t>inside_folder</a:t>
            </a:r>
            <a:r>
              <a:rPr lang="en-CA" sz="1700" b="1" dirty="0"/>
              <a:t>  // makes a new folder called </a:t>
            </a:r>
            <a:r>
              <a:rPr lang="en-CA" sz="1700" b="1" dirty="0" err="1"/>
              <a:t>inside_folder</a:t>
            </a:r>
            <a:endParaRPr lang="en-CA" sz="1700" b="1" dirty="0"/>
          </a:p>
          <a:p>
            <a:pPr marL="0" indent="0">
              <a:buNone/>
            </a:pPr>
            <a:endParaRPr lang="en-CA" sz="17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CA" sz="1700" b="1" dirty="0">
                <a:solidFill>
                  <a:srgbClr val="FF0000"/>
                </a:solidFill>
              </a:rPr>
              <a:t>cd </a:t>
            </a:r>
            <a:r>
              <a:rPr lang="en-CA" sz="1700" b="1" dirty="0" err="1">
                <a:solidFill>
                  <a:srgbClr val="FF0000"/>
                </a:solidFill>
              </a:rPr>
              <a:t>inside_folder</a:t>
            </a:r>
            <a:r>
              <a:rPr lang="en-CA" sz="1700" b="1" dirty="0"/>
              <a:t>  //enters the new folder</a:t>
            </a:r>
          </a:p>
          <a:p>
            <a:pPr marL="0" indent="0">
              <a:buNone/>
            </a:pPr>
            <a:endParaRPr lang="en-CA" sz="17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CA" sz="1700" b="1" dirty="0">
                <a:solidFill>
                  <a:srgbClr val="FF0000"/>
                </a:solidFill>
              </a:rPr>
              <a:t>notepad file2</a:t>
            </a:r>
            <a:r>
              <a:rPr lang="en-CA" sz="1700" b="1" dirty="0"/>
              <a:t>  // creates a new txt file called file2</a:t>
            </a:r>
          </a:p>
          <a:p>
            <a:pPr marL="0" indent="0">
              <a:buNone/>
            </a:pPr>
            <a:endParaRPr lang="en-CA" sz="17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CA" sz="1700" b="1" dirty="0">
                <a:solidFill>
                  <a:srgbClr val="FF0000"/>
                </a:solidFill>
              </a:rPr>
              <a:t>cd ..</a:t>
            </a:r>
            <a:r>
              <a:rPr lang="en-CA" sz="1700" b="1" dirty="0"/>
              <a:t> //exits the new folder</a:t>
            </a:r>
          </a:p>
          <a:p>
            <a:pPr marL="0" indent="0">
              <a:buNone/>
            </a:pPr>
            <a:endParaRPr lang="en-CA" sz="17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CA" sz="1700" b="1" dirty="0">
                <a:solidFill>
                  <a:srgbClr val="FF0000"/>
                </a:solidFill>
              </a:rPr>
              <a:t>git add .</a:t>
            </a:r>
            <a:r>
              <a:rPr lang="en-CA" sz="1700" b="1" dirty="0"/>
              <a:t>  // adds everything including the new folder and its contents to the staging area</a:t>
            </a:r>
          </a:p>
          <a:p>
            <a:pPr marL="0" indent="0">
              <a:buNone/>
            </a:pPr>
            <a:endParaRPr lang="en-CA" sz="17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C95F0-9669-C6B7-4732-726AE9D7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4B04976-31AB-4A03-A2E0-94FEA40CE4B7}" type="slidenum">
              <a:rPr lang="en-US" altLang="en-US"/>
              <a:pPr>
                <a:spcAft>
                  <a:spcPts val="600"/>
                </a:spcAft>
              </a:pPr>
              <a:t>16</a:t>
            </a:fld>
            <a:endParaRPr lang="en-US" altLang="en-US"/>
          </a:p>
        </p:txBody>
      </p:sp>
      <p:pic>
        <p:nvPicPr>
          <p:cNvPr id="13" name="Content Placeholder 12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00024C8A-D1C8-5534-328C-5FF434FB86F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930" y="1177486"/>
            <a:ext cx="5122070" cy="4810802"/>
          </a:xfrm>
        </p:spPr>
      </p:pic>
    </p:spTree>
    <p:extLst>
      <p:ext uri="{BB962C8B-B14F-4D97-AF65-F5344CB8AC3E}">
        <p14:creationId xmlns:p14="http://schemas.microsoft.com/office/powerpoint/2010/main" val="219375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8CF48-1682-C985-9A15-4597653F5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90" y="57419"/>
            <a:ext cx="7886700" cy="1120067"/>
          </a:xfrm>
        </p:spPr>
        <p:txBody>
          <a:bodyPr>
            <a:normAutofit/>
          </a:bodyPr>
          <a:lstStyle/>
          <a:p>
            <a:r>
              <a:rPr lang="en-CA"/>
              <a:t>Using git log and git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CF4C8-53A3-12DF-08DC-2BB91573B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590" y="869712"/>
            <a:ext cx="3868340" cy="3684588"/>
          </a:xfrm>
        </p:spPr>
        <p:txBody>
          <a:bodyPr>
            <a:normAutofit/>
          </a:bodyPr>
          <a:lstStyle/>
          <a:p>
            <a:r>
              <a:rPr lang="en-CA" sz="1700"/>
              <a:t>Add the edit file to the staging area and commit it a number of times, then type </a:t>
            </a:r>
          </a:p>
          <a:p>
            <a:pPr marL="0" indent="0">
              <a:buNone/>
            </a:pPr>
            <a:r>
              <a:rPr lang="en-CA" sz="1700" b="1">
                <a:solidFill>
                  <a:srgbClr val="FF0000"/>
                </a:solidFill>
              </a:rPr>
              <a:t>git log</a:t>
            </a:r>
            <a:r>
              <a:rPr lang="en-CA" sz="1700" b="1"/>
              <a:t>  //shows the history of commits to the repo. Note: Press </a:t>
            </a:r>
            <a:r>
              <a:rPr lang="en-CA" sz="1700" b="1">
                <a:solidFill>
                  <a:srgbClr val="FF0000"/>
                </a:solidFill>
              </a:rPr>
              <a:t>q</a:t>
            </a:r>
            <a:r>
              <a:rPr lang="en-CA" sz="1700" b="1"/>
              <a:t> to leave the log 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E09216-88C4-634B-97B7-31C783DA99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5904" y="1208289"/>
            <a:ext cx="3887391" cy="823912"/>
          </a:xfrm>
        </p:spPr>
        <p:txBody>
          <a:bodyPr>
            <a:normAutofit lnSpcReduction="10000"/>
          </a:bodyPr>
          <a:lstStyle/>
          <a:p>
            <a:r>
              <a:rPr lang="en-CA" sz="1800" b="1">
                <a:solidFill>
                  <a:srgbClr val="FF0000"/>
                </a:solidFill>
              </a:rPr>
              <a:t>git status</a:t>
            </a:r>
            <a:r>
              <a:rPr lang="en-CA" sz="1800" b="1"/>
              <a:t>  // shows</a:t>
            </a:r>
            <a:r>
              <a:rPr kumimoji="0" lang="en-US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MS PGothic" panose="020B0600070205080204" pitchFamily="34" charset="-128"/>
              </a:rPr>
              <a:t> the status of your files in the working directory and staging area</a:t>
            </a:r>
          </a:p>
        </p:txBody>
      </p:sp>
      <p:pic>
        <p:nvPicPr>
          <p:cNvPr id="10" name="Content Placeholder 9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8392F52C-507D-3932-1EDE-089EAF93876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336" y="2224074"/>
            <a:ext cx="4228664" cy="132556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C95F0-9669-C6B7-4732-726AE9D7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4B04976-31AB-4A03-A2E0-94FEA40CE4B7}" type="slidenum">
              <a:rPr lang="en-US" altLang="en-US"/>
              <a:pPr>
                <a:spcAft>
                  <a:spcPts val="600"/>
                </a:spcAft>
              </a:pPr>
              <a:t>17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D9DD37-9453-2F8F-0AFE-8E79C03905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480" y="2307771"/>
            <a:ext cx="4761746" cy="44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853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8824632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38CF48-1682-C985-9A15-4597653F5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72" y="497958"/>
            <a:ext cx="7044316" cy="1330841"/>
          </a:xfrm>
        </p:spPr>
        <p:txBody>
          <a:bodyPr>
            <a:normAutofit/>
          </a:bodyPr>
          <a:lstStyle/>
          <a:p>
            <a:r>
              <a:rPr lang="en-CA"/>
              <a:t>Using git diff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CF4C8-53A3-12DF-08DC-2BB91573B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972" y="1828800"/>
            <a:ext cx="3064827" cy="4191000"/>
          </a:xfrm>
        </p:spPr>
        <p:txBody>
          <a:bodyPr>
            <a:normAutofit/>
          </a:bodyPr>
          <a:lstStyle/>
          <a:p>
            <a:r>
              <a:rPr lang="en-CA" sz="1700"/>
              <a:t>Open the hello.java file and change the message. </a:t>
            </a:r>
          </a:p>
          <a:p>
            <a:r>
              <a:rPr lang="en-CA" sz="1700"/>
              <a:t>Then without adding the file to the staging area or committing, type:</a:t>
            </a:r>
          </a:p>
          <a:p>
            <a:endParaRPr lang="en-CA" sz="1700"/>
          </a:p>
          <a:p>
            <a:pPr marL="0" indent="0">
              <a:buNone/>
            </a:pPr>
            <a:r>
              <a:rPr lang="en-CA" sz="1700" b="1">
                <a:solidFill>
                  <a:srgbClr val="FF0000"/>
                </a:solidFill>
              </a:rPr>
              <a:t>git diff</a:t>
            </a:r>
            <a:r>
              <a:rPr lang="en-CA" sz="1700" b="1"/>
              <a:t>  // shows you the new changes that have not yet been added to the staging area or committed to the repo</a:t>
            </a:r>
          </a:p>
          <a:p>
            <a:pPr marL="0" indent="0">
              <a:buNone/>
            </a:pPr>
            <a:endParaRPr lang="en-CA" sz="17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D9DD37-9453-2F8F-0AFE-8E79C0390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52798" y="1447800"/>
            <a:ext cx="5734621" cy="4924465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036218" y="6209414"/>
            <a:ext cx="5107781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C95F0-9669-C6B7-4732-726AE9D7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4B04976-31AB-4A03-A2E0-94FEA40CE4B7}" type="slidenum">
              <a:rPr lang="en-US" altLang="en-US"/>
              <a:pPr>
                <a:spcAft>
                  <a:spcPts val="600"/>
                </a:spcAft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774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C0EF04-D777-F43D-4319-6E0095461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5116529"/>
            <a:ext cx="7944130" cy="100065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 defTabSz="914400"/>
            <a:r>
              <a:rPr lang="en-US" sz="6700" b="1" dirty="0">
                <a:solidFill>
                  <a:schemeClr val="tx2"/>
                </a:solidFill>
              </a:rPr>
              <a:t>Commits </a:t>
            </a:r>
            <a:br>
              <a:rPr lang="en-US" sz="3200" dirty="0">
                <a:solidFill>
                  <a:schemeClr val="tx2"/>
                </a:solidFill>
              </a:rPr>
            </a:br>
            <a:endParaRPr lang="en-US" sz="3200" dirty="0">
              <a:solidFill>
                <a:schemeClr val="tx2"/>
              </a:solidFill>
            </a:endParaRPr>
          </a:p>
        </p:txBody>
      </p:sp>
      <p:pic>
        <p:nvPicPr>
          <p:cNvPr id="6" name="Picture 5" descr="A person drawing a map&#10;&#10;Description automatically generated">
            <a:extLst>
              <a:ext uri="{FF2B5EF4-FFF2-40B4-BE49-F238E27FC236}">
                <a16:creationId xmlns:a16="http://schemas.microsoft.com/office/drawing/2014/main" id="{90AC345A-B5F5-343E-F006-3FFECEA3B4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05"/>
          <a:stretch/>
        </p:blipFill>
        <p:spPr>
          <a:xfrm>
            <a:off x="20" y="10"/>
            <a:ext cx="9143980" cy="420144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41813"/>
            <a:ext cx="9141713" cy="1828800"/>
            <a:chOff x="-305" y="3144820"/>
            <a:chExt cx="9182100" cy="1551136"/>
          </a:xfrm>
        </p:grpSpPr>
        <p:sp useBgFill="1">
          <p:nvSpPr>
            <p:cNvPr id="14" name="Freeform: Shape 13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BE54BF-0583-1AF5-6C4C-734D09AD0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E4B04976-31AB-4A03-A2E0-94FEA40CE4B7}" type="slidenum">
              <a:rPr lang="en-US" altLang="en-US" sz="100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19</a:t>
            </a:fld>
            <a:endParaRPr lang="en-US" altLang="en-US" sz="100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1180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423" name="Rectangle 17422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10" name="Title 1">
            <a:extLst>
              <a:ext uri="{FF2B5EF4-FFF2-40B4-BE49-F238E27FC236}">
                <a16:creationId xmlns:a16="http://schemas.microsoft.com/office/drawing/2014/main" id="{0C5A99FF-72C2-EDF2-A3F6-EF598B8B1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48640"/>
            <a:ext cx="2700645" cy="543153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700">
                <a:ln>
                  <a:noFill/>
                </a:ln>
              </a:rPr>
              <a:t>Learning Objectives </a:t>
            </a:r>
          </a:p>
        </p:txBody>
      </p:sp>
      <p:sp>
        <p:nvSpPr>
          <p:cNvPr id="17425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7917" y="3261001"/>
            <a:ext cx="4480560" cy="13716"/>
          </a:xfrm>
          <a:custGeom>
            <a:avLst/>
            <a:gdLst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651406 w 4480560"/>
              <a:gd name="connsiteY3" fmla="*/ 0 h 13716"/>
              <a:gd name="connsiteX4" fmla="*/ 2336292 w 4480560"/>
              <a:gd name="connsiteY4" fmla="*/ 0 h 13716"/>
              <a:gd name="connsiteX5" fmla="*/ 2931566 w 4480560"/>
              <a:gd name="connsiteY5" fmla="*/ 0 h 13716"/>
              <a:gd name="connsiteX6" fmla="*/ 3482035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840480 w 4480560"/>
              <a:gd name="connsiteY9" fmla="*/ 13716 h 13716"/>
              <a:gd name="connsiteX10" fmla="*/ 3290011 w 4480560"/>
              <a:gd name="connsiteY10" fmla="*/ 13716 h 13716"/>
              <a:gd name="connsiteX11" fmla="*/ 2560320 w 4480560"/>
              <a:gd name="connsiteY11" fmla="*/ 13716 h 13716"/>
              <a:gd name="connsiteX12" fmla="*/ 1965046 w 4480560"/>
              <a:gd name="connsiteY12" fmla="*/ 13716 h 13716"/>
              <a:gd name="connsiteX13" fmla="*/ 1459382 w 4480560"/>
              <a:gd name="connsiteY13" fmla="*/ 13716 h 13716"/>
              <a:gd name="connsiteX14" fmla="*/ 774497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830629 w 4480560"/>
              <a:gd name="connsiteY3" fmla="*/ 0 h 13716"/>
              <a:gd name="connsiteX4" fmla="*/ 2425903 w 4480560"/>
              <a:gd name="connsiteY4" fmla="*/ 0 h 13716"/>
              <a:gd name="connsiteX5" fmla="*/ 3021178 w 4480560"/>
              <a:gd name="connsiteY5" fmla="*/ 0 h 13716"/>
              <a:gd name="connsiteX6" fmla="*/ 3750869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930091 w 4480560"/>
              <a:gd name="connsiteY9" fmla="*/ 13716 h 13716"/>
              <a:gd name="connsiteX10" fmla="*/ 3290011 w 4480560"/>
              <a:gd name="connsiteY10" fmla="*/ 13716 h 13716"/>
              <a:gd name="connsiteX11" fmla="*/ 2649931 w 4480560"/>
              <a:gd name="connsiteY11" fmla="*/ 13716 h 13716"/>
              <a:gd name="connsiteX12" fmla="*/ 2054657 w 4480560"/>
              <a:gd name="connsiteY12" fmla="*/ 13716 h 13716"/>
              <a:gd name="connsiteX13" fmla="*/ 1324966 w 4480560"/>
              <a:gd name="connsiteY13" fmla="*/ 13716 h 13716"/>
              <a:gd name="connsiteX14" fmla="*/ 595274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3716" fill="none" extrusionOk="0">
                <a:moveTo>
                  <a:pt x="0" y="0"/>
                </a:moveTo>
                <a:cubicBezTo>
                  <a:pt x="267574" y="14606"/>
                  <a:pt x="338605" y="-40"/>
                  <a:pt x="595274" y="0"/>
                </a:cubicBezTo>
                <a:cubicBezTo>
                  <a:pt x="856171" y="-2198"/>
                  <a:pt x="863435" y="-13333"/>
                  <a:pt x="1100938" y="0"/>
                </a:cubicBezTo>
                <a:cubicBezTo>
                  <a:pt x="1340270" y="17713"/>
                  <a:pt x="1418448" y="-18893"/>
                  <a:pt x="1651406" y="0"/>
                </a:cubicBezTo>
                <a:cubicBezTo>
                  <a:pt x="1875387" y="1627"/>
                  <a:pt x="2153037" y="22688"/>
                  <a:pt x="2336292" y="0"/>
                </a:cubicBezTo>
                <a:cubicBezTo>
                  <a:pt x="2522206" y="-4211"/>
                  <a:pt x="2718333" y="34959"/>
                  <a:pt x="2931566" y="0"/>
                </a:cubicBezTo>
                <a:cubicBezTo>
                  <a:pt x="3137043" y="-17106"/>
                  <a:pt x="3304331" y="1415"/>
                  <a:pt x="3482035" y="0"/>
                </a:cubicBezTo>
                <a:cubicBezTo>
                  <a:pt x="3649837" y="-24078"/>
                  <a:pt x="4010577" y="-51921"/>
                  <a:pt x="4480560" y="0"/>
                </a:cubicBezTo>
                <a:cubicBezTo>
                  <a:pt x="4480642" y="3611"/>
                  <a:pt x="4480510" y="9346"/>
                  <a:pt x="4480560" y="13716"/>
                </a:cubicBezTo>
                <a:cubicBezTo>
                  <a:pt x="4305601" y="36948"/>
                  <a:pt x="4025154" y="21890"/>
                  <a:pt x="3840480" y="13716"/>
                </a:cubicBezTo>
                <a:cubicBezTo>
                  <a:pt x="3668919" y="-16903"/>
                  <a:pt x="3556555" y="-17246"/>
                  <a:pt x="3290011" y="13716"/>
                </a:cubicBezTo>
                <a:cubicBezTo>
                  <a:pt x="2991827" y="13600"/>
                  <a:pt x="2862038" y="-27094"/>
                  <a:pt x="2560320" y="13716"/>
                </a:cubicBezTo>
                <a:cubicBezTo>
                  <a:pt x="2273396" y="32804"/>
                  <a:pt x="2159701" y="35426"/>
                  <a:pt x="1965046" y="13716"/>
                </a:cubicBezTo>
                <a:cubicBezTo>
                  <a:pt x="1785994" y="24616"/>
                  <a:pt x="1686680" y="47748"/>
                  <a:pt x="1459382" y="13716"/>
                </a:cubicBezTo>
                <a:cubicBezTo>
                  <a:pt x="1260610" y="398"/>
                  <a:pt x="913962" y="26960"/>
                  <a:pt x="774497" y="13716"/>
                </a:cubicBezTo>
                <a:cubicBezTo>
                  <a:pt x="689426" y="-2719"/>
                  <a:pt x="378264" y="1751"/>
                  <a:pt x="0" y="13716"/>
                </a:cubicBezTo>
                <a:cubicBezTo>
                  <a:pt x="-173" y="8371"/>
                  <a:pt x="-387" y="6213"/>
                  <a:pt x="0" y="0"/>
                </a:cubicBezTo>
                <a:close/>
              </a:path>
              <a:path w="4480560" h="13716" stroke="0" extrusionOk="0">
                <a:moveTo>
                  <a:pt x="0" y="0"/>
                </a:moveTo>
                <a:cubicBezTo>
                  <a:pt x="290844" y="5546"/>
                  <a:pt x="318443" y="10543"/>
                  <a:pt x="595274" y="0"/>
                </a:cubicBezTo>
                <a:cubicBezTo>
                  <a:pt x="862223" y="-10630"/>
                  <a:pt x="1008164" y="-6970"/>
                  <a:pt x="1100938" y="0"/>
                </a:cubicBezTo>
                <a:cubicBezTo>
                  <a:pt x="1231751" y="-9052"/>
                  <a:pt x="1563421" y="-55931"/>
                  <a:pt x="1830629" y="0"/>
                </a:cubicBezTo>
                <a:cubicBezTo>
                  <a:pt x="2081843" y="38764"/>
                  <a:pt x="2181743" y="16966"/>
                  <a:pt x="2425903" y="0"/>
                </a:cubicBezTo>
                <a:cubicBezTo>
                  <a:pt x="2657412" y="-20059"/>
                  <a:pt x="2795431" y="8423"/>
                  <a:pt x="3021178" y="0"/>
                </a:cubicBezTo>
                <a:cubicBezTo>
                  <a:pt x="3275119" y="-4749"/>
                  <a:pt x="3480943" y="2522"/>
                  <a:pt x="3750869" y="0"/>
                </a:cubicBezTo>
                <a:cubicBezTo>
                  <a:pt x="4005211" y="16055"/>
                  <a:pt x="4302144" y="-2969"/>
                  <a:pt x="4480560" y="0"/>
                </a:cubicBezTo>
                <a:cubicBezTo>
                  <a:pt x="4480397" y="3458"/>
                  <a:pt x="4481383" y="8632"/>
                  <a:pt x="4480560" y="13716"/>
                </a:cubicBezTo>
                <a:cubicBezTo>
                  <a:pt x="4261480" y="-10003"/>
                  <a:pt x="4206199" y="28529"/>
                  <a:pt x="3930091" y="13716"/>
                </a:cubicBezTo>
                <a:cubicBezTo>
                  <a:pt x="3666932" y="-15474"/>
                  <a:pt x="3493645" y="14804"/>
                  <a:pt x="3290011" y="13716"/>
                </a:cubicBezTo>
                <a:cubicBezTo>
                  <a:pt x="3137078" y="-41032"/>
                  <a:pt x="2894690" y="-17948"/>
                  <a:pt x="2649931" y="13716"/>
                </a:cubicBezTo>
                <a:cubicBezTo>
                  <a:pt x="2413020" y="21294"/>
                  <a:pt x="2225991" y="-10559"/>
                  <a:pt x="2054657" y="13716"/>
                </a:cubicBezTo>
                <a:cubicBezTo>
                  <a:pt x="1886877" y="37541"/>
                  <a:pt x="1548763" y="45390"/>
                  <a:pt x="1324966" y="13716"/>
                </a:cubicBezTo>
                <a:cubicBezTo>
                  <a:pt x="1040995" y="1897"/>
                  <a:pt x="786929" y="-17655"/>
                  <a:pt x="595274" y="13716"/>
                </a:cubicBezTo>
                <a:cubicBezTo>
                  <a:pt x="371401" y="32831"/>
                  <a:pt x="168483" y="23167"/>
                  <a:pt x="0" y="13716"/>
                </a:cubicBezTo>
                <a:cubicBezTo>
                  <a:pt x="-740" y="8467"/>
                  <a:pt x="-279" y="4434"/>
                  <a:pt x="0" y="0"/>
                </a:cubicBezTo>
                <a:close/>
              </a:path>
              <a:path w="4480560" h="13716" fill="none" stroke="0" extrusionOk="0">
                <a:moveTo>
                  <a:pt x="0" y="0"/>
                </a:moveTo>
                <a:cubicBezTo>
                  <a:pt x="254633" y="596"/>
                  <a:pt x="318854" y="8353"/>
                  <a:pt x="595274" y="0"/>
                </a:cubicBezTo>
                <a:cubicBezTo>
                  <a:pt x="857042" y="-2503"/>
                  <a:pt x="863005" y="-13327"/>
                  <a:pt x="1100938" y="0"/>
                </a:cubicBezTo>
                <a:cubicBezTo>
                  <a:pt x="1322315" y="28736"/>
                  <a:pt x="1429801" y="-15572"/>
                  <a:pt x="1651406" y="0"/>
                </a:cubicBezTo>
                <a:cubicBezTo>
                  <a:pt x="1861310" y="20479"/>
                  <a:pt x="2199002" y="36173"/>
                  <a:pt x="2336292" y="0"/>
                </a:cubicBezTo>
                <a:cubicBezTo>
                  <a:pt x="2504451" y="-23230"/>
                  <a:pt x="2735943" y="-3451"/>
                  <a:pt x="2931566" y="0"/>
                </a:cubicBezTo>
                <a:cubicBezTo>
                  <a:pt x="3109081" y="-33272"/>
                  <a:pt x="3310374" y="39503"/>
                  <a:pt x="3482035" y="0"/>
                </a:cubicBezTo>
                <a:cubicBezTo>
                  <a:pt x="3630968" y="-117346"/>
                  <a:pt x="3975789" y="30358"/>
                  <a:pt x="4480560" y="0"/>
                </a:cubicBezTo>
                <a:cubicBezTo>
                  <a:pt x="4480546" y="3532"/>
                  <a:pt x="4481771" y="9530"/>
                  <a:pt x="4480560" y="13716"/>
                </a:cubicBezTo>
                <a:cubicBezTo>
                  <a:pt x="4299745" y="8025"/>
                  <a:pt x="4055484" y="54224"/>
                  <a:pt x="3840480" y="13716"/>
                </a:cubicBezTo>
                <a:cubicBezTo>
                  <a:pt x="3665362" y="14404"/>
                  <a:pt x="3548412" y="6532"/>
                  <a:pt x="3290011" y="13716"/>
                </a:cubicBezTo>
                <a:cubicBezTo>
                  <a:pt x="3037450" y="36923"/>
                  <a:pt x="2862123" y="43167"/>
                  <a:pt x="2560320" y="13716"/>
                </a:cubicBezTo>
                <a:cubicBezTo>
                  <a:pt x="2308793" y="7156"/>
                  <a:pt x="2153402" y="-25971"/>
                  <a:pt x="1965046" y="13716"/>
                </a:cubicBezTo>
                <a:cubicBezTo>
                  <a:pt x="1778601" y="25944"/>
                  <a:pt x="1672011" y="23840"/>
                  <a:pt x="1459382" y="13716"/>
                </a:cubicBezTo>
                <a:cubicBezTo>
                  <a:pt x="1212351" y="-9856"/>
                  <a:pt x="906131" y="12859"/>
                  <a:pt x="774497" y="13716"/>
                </a:cubicBezTo>
                <a:cubicBezTo>
                  <a:pt x="636671" y="-47283"/>
                  <a:pt x="331670" y="1705"/>
                  <a:pt x="0" y="13716"/>
                </a:cubicBezTo>
                <a:cubicBezTo>
                  <a:pt x="-561" y="8546"/>
                  <a:pt x="-377" y="614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480560"/>
                      <a:gd name="connsiteY0" fmla="*/ 0 h 13716"/>
                      <a:gd name="connsiteX1" fmla="*/ 595274 w 4480560"/>
                      <a:gd name="connsiteY1" fmla="*/ 0 h 13716"/>
                      <a:gd name="connsiteX2" fmla="*/ 1100938 w 4480560"/>
                      <a:gd name="connsiteY2" fmla="*/ 0 h 13716"/>
                      <a:gd name="connsiteX3" fmla="*/ 1651406 w 4480560"/>
                      <a:gd name="connsiteY3" fmla="*/ 0 h 13716"/>
                      <a:gd name="connsiteX4" fmla="*/ 2336292 w 4480560"/>
                      <a:gd name="connsiteY4" fmla="*/ 0 h 13716"/>
                      <a:gd name="connsiteX5" fmla="*/ 2931566 w 4480560"/>
                      <a:gd name="connsiteY5" fmla="*/ 0 h 13716"/>
                      <a:gd name="connsiteX6" fmla="*/ 3482035 w 4480560"/>
                      <a:gd name="connsiteY6" fmla="*/ 0 h 13716"/>
                      <a:gd name="connsiteX7" fmla="*/ 4480560 w 4480560"/>
                      <a:gd name="connsiteY7" fmla="*/ 0 h 13716"/>
                      <a:gd name="connsiteX8" fmla="*/ 4480560 w 4480560"/>
                      <a:gd name="connsiteY8" fmla="*/ 13716 h 13716"/>
                      <a:gd name="connsiteX9" fmla="*/ 3840480 w 4480560"/>
                      <a:gd name="connsiteY9" fmla="*/ 13716 h 13716"/>
                      <a:gd name="connsiteX10" fmla="*/ 3290011 w 4480560"/>
                      <a:gd name="connsiteY10" fmla="*/ 13716 h 13716"/>
                      <a:gd name="connsiteX11" fmla="*/ 2560320 w 4480560"/>
                      <a:gd name="connsiteY11" fmla="*/ 13716 h 13716"/>
                      <a:gd name="connsiteX12" fmla="*/ 1965046 w 4480560"/>
                      <a:gd name="connsiteY12" fmla="*/ 13716 h 13716"/>
                      <a:gd name="connsiteX13" fmla="*/ 1459382 w 4480560"/>
                      <a:gd name="connsiteY13" fmla="*/ 13716 h 13716"/>
                      <a:gd name="connsiteX14" fmla="*/ 774497 w 4480560"/>
                      <a:gd name="connsiteY14" fmla="*/ 13716 h 13716"/>
                      <a:gd name="connsiteX15" fmla="*/ 0 w 4480560"/>
                      <a:gd name="connsiteY15" fmla="*/ 13716 h 13716"/>
                      <a:gd name="connsiteX16" fmla="*/ 0 w 4480560"/>
                      <a:gd name="connsiteY16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480560" h="13716" fill="none" extrusionOk="0">
                        <a:moveTo>
                          <a:pt x="0" y="0"/>
                        </a:moveTo>
                        <a:cubicBezTo>
                          <a:pt x="267821" y="8731"/>
                          <a:pt x="334105" y="2629"/>
                          <a:pt x="595274" y="0"/>
                        </a:cubicBezTo>
                        <a:cubicBezTo>
                          <a:pt x="856443" y="-2629"/>
                          <a:pt x="863808" y="-13353"/>
                          <a:pt x="1100938" y="0"/>
                        </a:cubicBezTo>
                        <a:cubicBezTo>
                          <a:pt x="1338068" y="13353"/>
                          <a:pt x="1431663" y="-25862"/>
                          <a:pt x="1651406" y="0"/>
                        </a:cubicBezTo>
                        <a:cubicBezTo>
                          <a:pt x="1871149" y="25862"/>
                          <a:pt x="2173163" y="23827"/>
                          <a:pt x="2336292" y="0"/>
                        </a:cubicBezTo>
                        <a:cubicBezTo>
                          <a:pt x="2499421" y="-23827"/>
                          <a:pt x="2720589" y="28148"/>
                          <a:pt x="2931566" y="0"/>
                        </a:cubicBezTo>
                        <a:cubicBezTo>
                          <a:pt x="3142543" y="-28148"/>
                          <a:pt x="3323630" y="27022"/>
                          <a:pt x="3482035" y="0"/>
                        </a:cubicBezTo>
                        <a:cubicBezTo>
                          <a:pt x="3640440" y="-27022"/>
                          <a:pt x="4012110" y="-20118"/>
                          <a:pt x="4480560" y="0"/>
                        </a:cubicBezTo>
                        <a:cubicBezTo>
                          <a:pt x="4480273" y="3379"/>
                          <a:pt x="4480768" y="9289"/>
                          <a:pt x="4480560" y="13716"/>
                        </a:cubicBezTo>
                        <a:cubicBezTo>
                          <a:pt x="4314132" y="10352"/>
                          <a:pt x="4028383" y="32060"/>
                          <a:pt x="3840480" y="13716"/>
                        </a:cubicBezTo>
                        <a:cubicBezTo>
                          <a:pt x="3652577" y="-4628"/>
                          <a:pt x="3547615" y="-1724"/>
                          <a:pt x="3290011" y="13716"/>
                        </a:cubicBezTo>
                        <a:cubicBezTo>
                          <a:pt x="3032407" y="29156"/>
                          <a:pt x="2830268" y="4147"/>
                          <a:pt x="2560320" y="13716"/>
                        </a:cubicBezTo>
                        <a:cubicBezTo>
                          <a:pt x="2290372" y="23285"/>
                          <a:pt x="2147422" y="2156"/>
                          <a:pt x="1965046" y="13716"/>
                        </a:cubicBezTo>
                        <a:cubicBezTo>
                          <a:pt x="1782670" y="25276"/>
                          <a:pt x="1689791" y="36108"/>
                          <a:pt x="1459382" y="13716"/>
                        </a:cubicBezTo>
                        <a:cubicBezTo>
                          <a:pt x="1228973" y="-8676"/>
                          <a:pt x="915486" y="31929"/>
                          <a:pt x="774497" y="13716"/>
                        </a:cubicBezTo>
                        <a:cubicBezTo>
                          <a:pt x="633508" y="-4497"/>
                          <a:pt x="361442" y="-15679"/>
                          <a:pt x="0" y="13716"/>
                        </a:cubicBezTo>
                        <a:cubicBezTo>
                          <a:pt x="-362" y="8190"/>
                          <a:pt x="-434" y="6098"/>
                          <a:pt x="0" y="0"/>
                        </a:cubicBezTo>
                        <a:close/>
                      </a:path>
                      <a:path w="4480560" h="13716" stroke="0" extrusionOk="0">
                        <a:moveTo>
                          <a:pt x="0" y="0"/>
                        </a:moveTo>
                        <a:cubicBezTo>
                          <a:pt x="285465" y="225"/>
                          <a:pt x="322691" y="16223"/>
                          <a:pt x="595274" y="0"/>
                        </a:cubicBezTo>
                        <a:cubicBezTo>
                          <a:pt x="867857" y="-16223"/>
                          <a:pt x="989129" y="-11242"/>
                          <a:pt x="1100938" y="0"/>
                        </a:cubicBezTo>
                        <a:cubicBezTo>
                          <a:pt x="1212747" y="11242"/>
                          <a:pt x="1574350" y="-36410"/>
                          <a:pt x="1830629" y="0"/>
                        </a:cubicBezTo>
                        <a:cubicBezTo>
                          <a:pt x="2086908" y="36410"/>
                          <a:pt x="2180922" y="4645"/>
                          <a:pt x="2425903" y="0"/>
                        </a:cubicBezTo>
                        <a:cubicBezTo>
                          <a:pt x="2670884" y="-4645"/>
                          <a:pt x="2782024" y="22929"/>
                          <a:pt x="3021178" y="0"/>
                        </a:cubicBezTo>
                        <a:cubicBezTo>
                          <a:pt x="3260332" y="-22929"/>
                          <a:pt x="3456982" y="-1586"/>
                          <a:pt x="3750869" y="0"/>
                        </a:cubicBezTo>
                        <a:cubicBezTo>
                          <a:pt x="4044756" y="1586"/>
                          <a:pt x="4302726" y="17043"/>
                          <a:pt x="4480560" y="0"/>
                        </a:cubicBezTo>
                        <a:cubicBezTo>
                          <a:pt x="4480360" y="3832"/>
                          <a:pt x="4481152" y="9314"/>
                          <a:pt x="4480560" y="13716"/>
                        </a:cubicBezTo>
                        <a:cubicBezTo>
                          <a:pt x="4279652" y="-11422"/>
                          <a:pt x="4200762" y="36994"/>
                          <a:pt x="3930091" y="13716"/>
                        </a:cubicBezTo>
                        <a:cubicBezTo>
                          <a:pt x="3659420" y="-9562"/>
                          <a:pt x="3456052" y="17722"/>
                          <a:pt x="3290011" y="13716"/>
                        </a:cubicBezTo>
                        <a:cubicBezTo>
                          <a:pt x="3123970" y="9710"/>
                          <a:pt x="2882392" y="28246"/>
                          <a:pt x="2649931" y="13716"/>
                        </a:cubicBezTo>
                        <a:cubicBezTo>
                          <a:pt x="2417470" y="-814"/>
                          <a:pt x="2238426" y="2765"/>
                          <a:pt x="2054657" y="13716"/>
                        </a:cubicBezTo>
                        <a:cubicBezTo>
                          <a:pt x="1870888" y="24667"/>
                          <a:pt x="1566368" y="40468"/>
                          <a:pt x="1324966" y="13716"/>
                        </a:cubicBezTo>
                        <a:cubicBezTo>
                          <a:pt x="1083564" y="-13036"/>
                          <a:pt x="787410" y="6374"/>
                          <a:pt x="595274" y="13716"/>
                        </a:cubicBezTo>
                        <a:cubicBezTo>
                          <a:pt x="403138" y="21058"/>
                          <a:pt x="169622" y="5927"/>
                          <a:pt x="0" y="13716"/>
                        </a:cubicBezTo>
                        <a:cubicBezTo>
                          <a:pt x="-475" y="8699"/>
                          <a:pt x="-565" y="440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76C30496-A6A2-1A42-645A-3CF753BAB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4813" y="552091"/>
            <a:ext cx="4668251" cy="5431536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1900"/>
              <a:t>Version Control </a:t>
            </a:r>
          </a:p>
          <a:p>
            <a:pPr eaLnBrk="1" hangingPunct="1"/>
            <a:r>
              <a:rPr lang="en-US" altLang="en-US" sz="1900"/>
              <a:t>Git  , Git repository</a:t>
            </a:r>
          </a:p>
          <a:p>
            <a:pPr eaLnBrk="1" hangingPunct="1"/>
            <a:r>
              <a:rPr lang="en-US" altLang="en-US" sz="1900"/>
              <a:t>Git vs </a:t>
            </a:r>
            <a:r>
              <a:rPr lang="en-US" altLang="en-US" sz="1900" err="1"/>
              <a:t>Github</a:t>
            </a:r>
            <a:endParaRPr lang="en-US" altLang="en-US" sz="1900"/>
          </a:p>
          <a:p>
            <a:pPr eaLnBrk="1" hangingPunct="1"/>
            <a:r>
              <a:rPr lang="en-US" altLang="en-US" sz="1900"/>
              <a:t>Setup git environment </a:t>
            </a:r>
          </a:p>
          <a:p>
            <a:pPr eaLnBrk="1" hangingPunct="1"/>
            <a:r>
              <a:rPr lang="en-US" altLang="en-US" sz="1900"/>
              <a:t>Create a git repository ( adding file, adding folder)</a:t>
            </a:r>
          </a:p>
          <a:p>
            <a:pPr eaLnBrk="1" hangingPunct="1"/>
            <a:r>
              <a:rPr lang="en-US" altLang="en-US" sz="1900"/>
              <a:t>Checkout different version/ignore files…</a:t>
            </a:r>
          </a:p>
          <a:p>
            <a:pPr eaLnBrk="1" hangingPunct="1"/>
            <a:r>
              <a:rPr lang="en-US" altLang="en-US" sz="1900"/>
              <a:t>Git tools</a:t>
            </a:r>
          </a:p>
          <a:p>
            <a:pPr eaLnBrk="1" hangingPunct="1"/>
            <a:endParaRPr lang="en-US" altLang="en-US" sz="1900"/>
          </a:p>
          <a:p>
            <a:pPr eaLnBrk="1" hangingPunct="1"/>
            <a:endParaRPr lang="en-US" altLang="en-US" sz="19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0EA32-73CF-ACD4-7E63-6DED6A51A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fld id="{03D3AEB1-D394-4764-A399-8D8B2354406B}" type="slidenum">
              <a:rPr lang="en-US" altLang="en-US" sz="1900">
                <a:latin typeface="Garamond" panose="02020404030301010803" pitchFamily="18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 altLang="en-US" sz="1900">
              <a:latin typeface="Garamond" panose="02020404030301010803" pitchFamily="18" charset="0"/>
            </a:endParaRPr>
          </a:p>
        </p:txBody>
      </p:sp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B24DD77E-8E0D-CE15-78B7-04D7AB4F8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238" y="6218238"/>
            <a:ext cx="487362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27222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8824632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38CF48-1682-C985-9A15-4597653F5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71" y="497958"/>
            <a:ext cx="8349591" cy="1330841"/>
          </a:xfrm>
        </p:spPr>
        <p:txBody>
          <a:bodyPr>
            <a:normAutofit/>
          </a:bodyPr>
          <a:lstStyle/>
          <a:p>
            <a:r>
              <a:rPr lang="en-CA" b="1" dirty="0"/>
              <a:t>Git reset - -hard &lt;Commit you want return to&gt;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CF4C8-53A3-12DF-08DC-2BB91573B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88" y="1447800"/>
            <a:ext cx="8824632" cy="5064642"/>
          </a:xfrm>
        </p:spPr>
        <p:txBody>
          <a:bodyPr>
            <a:normAutofit/>
          </a:bodyPr>
          <a:lstStyle/>
          <a:p>
            <a:r>
              <a:rPr lang="en-CA" sz="2400" dirty="0"/>
              <a:t>Given three commits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Commit3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Commit2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Commit1</a:t>
            </a:r>
          </a:p>
          <a:p>
            <a:r>
              <a:rPr lang="en-CA" sz="2400" dirty="0"/>
              <a:t>If you want to delete commit3 and return to commit2 use:</a:t>
            </a:r>
          </a:p>
          <a:p>
            <a:r>
              <a:rPr lang="en-CA" sz="2400" dirty="0"/>
              <a:t>Git reset - - hard commit2 // deletes commit3 and its changes in the files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036218" y="6209414"/>
            <a:ext cx="5107781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C95F0-9669-C6B7-4732-726AE9D7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4B04976-31AB-4A03-A2E0-94FEA40CE4B7}" type="slidenum">
              <a:rPr lang="en-US" altLang="en-US"/>
              <a:pPr>
                <a:spcAft>
                  <a:spcPts val="600"/>
                </a:spcAft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4387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D1E4FBA-CEE2-EA8A-DC25-5C011ACE1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06" y="-1"/>
            <a:ext cx="8295312" cy="685800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C4789-6022-20CA-3166-AB1A41040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4976-31AB-4A03-A2E0-94FEA40CE4B7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0891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8CF48-1682-C985-9A15-4597653F5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71" y="497958"/>
            <a:ext cx="8349591" cy="1330841"/>
          </a:xfrm>
        </p:spPr>
        <p:txBody>
          <a:bodyPr>
            <a:normAutofit/>
          </a:bodyPr>
          <a:lstStyle/>
          <a:p>
            <a:r>
              <a:rPr lang="en-CA" b="1" dirty="0"/>
              <a:t>Git revert &lt;unwanted commit&gt;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CF4C8-53A3-12DF-08DC-2BB91573B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88" y="1447800"/>
            <a:ext cx="8824632" cy="5064642"/>
          </a:xfrm>
        </p:spPr>
        <p:txBody>
          <a:bodyPr>
            <a:normAutofit/>
          </a:bodyPr>
          <a:lstStyle/>
          <a:p>
            <a:r>
              <a:rPr lang="en-CA" sz="2400" dirty="0"/>
              <a:t>Given three commits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Commit3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Commit2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Commit1</a:t>
            </a:r>
          </a:p>
          <a:p>
            <a:r>
              <a:rPr lang="en-CA" sz="2400" dirty="0"/>
              <a:t>If you want to get rid of the changes created by commit3, you can use git revert commit3 which will create a new commit that is identical to commit2. </a:t>
            </a:r>
          </a:p>
          <a:p>
            <a:r>
              <a:rPr lang="en-CA" sz="2400" dirty="0"/>
              <a:t>This way the number of commits increases, commit3 is still there, but the leading commit will be similar to commit2.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C95F0-9669-C6B7-4732-726AE9D7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4B04976-31AB-4A03-A2E0-94FEA40CE4B7}" type="slidenum">
              <a:rPr lang="en-US" altLang="en-US"/>
              <a:pPr>
                <a:spcAft>
                  <a:spcPts val="600"/>
                </a:spcAft>
              </a:pPr>
              <a:t>22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12992E-F708-1563-F745-BB5DC0F46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639" y="1447800"/>
            <a:ext cx="5323361" cy="133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565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D1E4FBA-CEE2-EA8A-DC25-5C011ACE1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06" y="-1"/>
            <a:ext cx="8295312" cy="685800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C4789-6022-20CA-3166-AB1A41040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4976-31AB-4A03-A2E0-94FEA40CE4B7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6094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diagram of a process&#10;&#10;Description automatically generated">
            <a:extLst>
              <a:ext uri="{FF2B5EF4-FFF2-40B4-BE49-F238E27FC236}">
                <a16:creationId xmlns:a16="http://schemas.microsoft.com/office/drawing/2014/main" id="{5BFDA7AA-B41D-6CE5-335A-1ECF2C81A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314066" y="643467"/>
            <a:ext cx="6515866" cy="557106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7E9F28-14B5-45A6-EE93-4EBDBC9F2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4B04976-31AB-4A03-A2E0-94FEA40CE4B7}" type="slidenum">
              <a:rPr lang="en-US" altLang="en-US" sz="1200" smtClean="0"/>
              <a:pPr>
                <a:spcAft>
                  <a:spcPts val="600"/>
                </a:spcAft>
              </a:pPr>
              <a:t>24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92803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9143998" cy="4267200"/>
            <a:chOff x="7467600" y="0"/>
            <a:chExt cx="47244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457201"/>
            <a:ext cx="84582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731AE-0CBC-598F-6CBB-10915CA6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6750" y="6400800"/>
            <a:ext cx="514350" cy="4572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4B04976-31AB-4A03-A2E0-94FEA40CE4B7}" type="slidenum">
              <a:rPr lang="en-US" altLang="en-US">
                <a:solidFill>
                  <a:srgbClr val="000000">
                    <a:alpha val="70000"/>
                  </a:srgbClr>
                </a:solidFill>
              </a:rPr>
              <a:pPr>
                <a:spcAft>
                  <a:spcPts val="600"/>
                </a:spcAft>
              </a:pPr>
              <a:t>25</a:t>
            </a:fld>
            <a:endParaRPr lang="en-US" altLang="en-US">
              <a:solidFill>
                <a:srgbClr val="000000">
                  <a:alpha val="70000"/>
                </a:srgb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ABE5D0A-A8F8-7AAD-310B-6764269038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3249918"/>
              </p:ext>
            </p:extLst>
          </p:nvPr>
        </p:nvGraphicFramePr>
        <p:xfrm>
          <a:off x="514350" y="2137228"/>
          <a:ext cx="81153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57199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6891" y="1119031"/>
            <a:ext cx="3464954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685943-AB9C-F8EF-09CF-778F758DB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305" y="1396686"/>
            <a:ext cx="2430380" cy="4064628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When to use git reset vs git revert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6512790" y="941148"/>
            <a:ext cx="2240924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536" y="4780992"/>
            <a:ext cx="409575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4C0A0-3303-5095-5D2E-8ADB84A29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453" y="1708595"/>
            <a:ext cx="5125196" cy="4830317"/>
          </a:xfrm>
        </p:spPr>
        <p:txBody>
          <a:bodyPr>
            <a:normAutofit/>
          </a:bodyPr>
          <a:lstStyle/>
          <a:p>
            <a:r>
              <a:rPr lang="en-CA" sz="2000" dirty="0"/>
              <a:t>Git reset reduces the number of commits, so use it if you’re only working on a local repo so that the reduction in the number of commits does not affect any remote repo which other people may be using.</a:t>
            </a:r>
          </a:p>
          <a:p>
            <a:endParaRPr lang="en-CA" sz="2000" dirty="0"/>
          </a:p>
          <a:p>
            <a:r>
              <a:rPr lang="en-CA" sz="2000" dirty="0"/>
              <a:t>Git revert increases the number of commits which is fine for both local and remote repos. The unwanted commit is still there for people to go back to. 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/>
              <a:t>In conclusion:</a:t>
            </a:r>
          </a:p>
          <a:p>
            <a:pPr marL="0" indent="0">
              <a:buNone/>
            </a:pPr>
            <a:r>
              <a:rPr lang="en-CA" sz="2000" dirty="0"/>
              <a:t>git revert is better because it gives  you the option to go back to the unwanted commit  and does not hurt remote repos.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89CEA-40CC-7F1D-6A74-E8FF633D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4B04976-31AB-4A03-A2E0-94FEA40CE4B7}" type="slidenum">
              <a:rPr lang="en-US" altLang="en-US" smtClean="0"/>
              <a:pPr>
                <a:spcAft>
                  <a:spcPts val="600"/>
                </a:spcAft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58259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DD60C032-97B6-FB8C-872E-0EAB1C44B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>
              <a:ln>
                <a:noFill/>
              </a:ln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60613D-1F3E-32CB-800E-0C70AC760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52C9F334-9E65-4AE4-89CE-8C916C0FF622}" type="slidenum">
              <a:rPr lang="en-US" altLang="en-US" sz="1000">
                <a:latin typeface="Garamond" panose="02020404030301010803" pitchFamily="18" charset="0"/>
              </a:rPr>
              <a:pPr/>
              <a:t>27</a:t>
            </a:fld>
            <a:endParaRPr lang="en-US" altLang="en-US" sz="1000">
              <a:latin typeface="Garamond" panose="02020404030301010803" pitchFamily="18" charset="0"/>
            </a:endParaRPr>
          </a:p>
        </p:txBody>
      </p:sp>
      <p:pic>
        <p:nvPicPr>
          <p:cNvPr id="34820" name="Picture 3">
            <a:extLst>
              <a:ext uri="{FF2B5EF4-FFF2-40B4-BE49-F238E27FC236}">
                <a16:creationId xmlns:a16="http://schemas.microsoft.com/office/drawing/2014/main" id="{27913C28-0A1F-F34F-5950-A3A1298DF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38200"/>
            <a:ext cx="7620000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CD282D5F-D7F3-9478-C37B-97904CCA6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n>
                  <a:noFill/>
                </a:ln>
              </a:rPr>
              <a:t>Other git commands</a:t>
            </a:r>
          </a:p>
        </p:txBody>
      </p:sp>
      <p:sp>
        <p:nvSpPr>
          <p:cNvPr id="28675" name="Slide Number Placeholder 3">
            <a:extLst>
              <a:ext uri="{FF2B5EF4-FFF2-40B4-BE49-F238E27FC236}">
                <a16:creationId xmlns:a16="http://schemas.microsoft.com/office/drawing/2014/main" id="{804E8A4F-B963-4FB7-40CC-3B9452F53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>
                <a:solidFill>
                  <a:srgbClr val="262626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>
                <a:solidFill>
                  <a:srgbClr val="262626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B5FEFBF-F1ED-40FF-BDBF-E22C18ED34F5}" type="slidenum"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28</a:t>
            </a:fld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Group 139">
            <a:extLst>
              <a:ext uri="{FF2B5EF4-FFF2-40B4-BE49-F238E27FC236}">
                <a16:creationId xmlns:a16="http://schemas.microsoft.com/office/drawing/2014/main" id="{621E9DB6-964F-8281-A3CB-86F2F9B2656D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53086130"/>
              </p:ext>
            </p:extLst>
          </p:nvPr>
        </p:nvGraphicFramePr>
        <p:xfrm>
          <a:off x="670761" y="1296967"/>
          <a:ext cx="7848600" cy="5059384"/>
        </p:xfrm>
        <a:graphic>
          <a:graphicData uri="http://schemas.openxmlformats.org/drawingml/2006/table">
            <a:tbl>
              <a:tblPr/>
              <a:tblGrid>
                <a:gridCol w="3363686">
                  <a:extLst>
                    <a:ext uri="{9D8B030D-6E8A-4147-A177-3AD203B41FA5}">
                      <a16:colId xmlns:a16="http://schemas.microsoft.com/office/drawing/2014/main" val="2149521426"/>
                    </a:ext>
                  </a:extLst>
                </a:gridCol>
                <a:gridCol w="4484914">
                  <a:extLst>
                    <a:ext uri="{9D8B030D-6E8A-4147-A177-3AD203B41FA5}">
                      <a16:colId xmlns:a16="http://schemas.microsoft.com/office/drawing/2014/main" val="1944002512"/>
                    </a:ext>
                  </a:extLst>
                </a:gridCol>
              </a:tblGrid>
              <a:tr h="3968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command</a:t>
                      </a:r>
                    </a:p>
                  </a:txBody>
                  <a:tcPr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description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5614522"/>
                  </a:ext>
                </a:extLst>
              </a:tr>
              <a:tr h="3657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git clone </a:t>
                      </a: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url [dir]</a:t>
                      </a:r>
                    </a:p>
                  </a:txBody>
                  <a:tcPr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copy a git repository so you can add to it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762884"/>
                  </a:ext>
                </a:extLst>
              </a:tr>
              <a:tr h="3657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 git add </a:t>
                      </a: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files</a:t>
                      </a:r>
                    </a:p>
                  </a:txBody>
                  <a:tcPr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adds file contents to the staging area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232146"/>
                  </a:ext>
                </a:extLst>
              </a:tr>
              <a:tr h="3657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 git commit</a:t>
                      </a:r>
                      <a:endParaRPr kumimoji="0" lang="en-US" alt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MS PGothic" panose="020B0600070205080204" pitchFamily="34" charset="-128"/>
                      </a:endParaRPr>
                    </a:p>
                  </a:txBody>
                  <a:tcPr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records a snapshot of the staging area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2366937"/>
                  </a:ext>
                </a:extLst>
              </a:tr>
              <a:tr h="6400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 git status</a:t>
                      </a:r>
                      <a:endParaRPr kumimoji="0" lang="en-US" alt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MS PGothic" panose="020B0600070205080204" pitchFamily="34" charset="-128"/>
                      </a:endParaRPr>
                    </a:p>
                  </a:txBody>
                  <a:tcPr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view the status of your files in the working directory and staging area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076370"/>
                  </a:ext>
                </a:extLst>
              </a:tr>
              <a:tr h="6400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git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 diff</a:t>
                      </a:r>
                      <a:endParaRPr kumimoji="0" lang="en-US" altLang="en-US" sz="1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MS PGothic" panose="020B0600070205080204" pitchFamily="34" charset="-128"/>
                      </a:endParaRPr>
                    </a:p>
                  </a:txBody>
                  <a:tcPr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shows diff of what is staged and what is modified but unstaged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198308"/>
                  </a:ext>
                </a:extLst>
              </a:tr>
              <a:tr h="3657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 git help </a:t>
                      </a: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[command]</a:t>
                      </a:r>
                    </a:p>
                  </a:txBody>
                  <a:tcPr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get help info about a particular command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2924013"/>
                  </a:ext>
                </a:extLst>
              </a:tr>
              <a:tr h="6400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 git pull</a:t>
                      </a:r>
                      <a:endParaRPr kumimoji="0" lang="en-US" alt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MS PGothic" panose="020B0600070205080204" pitchFamily="34" charset="-128"/>
                      </a:endParaRPr>
                    </a:p>
                  </a:txBody>
                  <a:tcPr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fetch from a remote repo and try to merge into the current branch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132533"/>
                  </a:ext>
                </a:extLst>
              </a:tr>
              <a:tr h="6400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 git push</a:t>
                      </a:r>
                      <a:endParaRPr kumimoji="0" lang="en-US" alt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MS PGothic" panose="020B0600070205080204" pitchFamily="34" charset="-128"/>
                      </a:endParaRPr>
                    </a:p>
                  </a:txBody>
                  <a:tcPr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push your new branches and data to a remote repository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912184"/>
                  </a:ext>
                </a:extLst>
              </a:tr>
              <a:tr h="639651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others: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init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, reset, branch, checkout, merge, log, tag</a:t>
                      </a:r>
                    </a:p>
                  </a:txBody>
                  <a:tcPr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37377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CC39F-8710-96CE-BF02-391D1CF09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295" y="5279511"/>
            <a:ext cx="7261411" cy="739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31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Branches</a:t>
            </a:r>
          </a:p>
        </p:txBody>
      </p:sp>
      <p:pic>
        <p:nvPicPr>
          <p:cNvPr id="6" name="Content Placeholder 5" descr="A diagram of a work flow&#10;&#10;Description automatically generated">
            <a:extLst>
              <a:ext uri="{FF2B5EF4-FFF2-40B4-BE49-F238E27FC236}">
                <a16:creationId xmlns:a16="http://schemas.microsoft.com/office/drawing/2014/main" id="{4B072981-1E81-4260-ECDE-BD9D3C78CC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" r="-3" b="1967"/>
          <a:stretch/>
        </p:blipFill>
        <p:spPr>
          <a:xfrm>
            <a:off x="467315" y="645467"/>
            <a:ext cx="8209369" cy="409250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FC8D6-A393-DC1A-9352-25E1A4F93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4B04976-31AB-4A03-A2E0-94FEA40CE4B7}" type="slidenum">
              <a:rPr lang="en-US" alt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29</a:t>
            </a:fld>
            <a:endParaRPr lang="en-US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708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447" name="Rectangle 18446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DBC90C-7D81-9D0D-C4B5-BECBC22D9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610" y="987552"/>
            <a:ext cx="3364395" cy="10881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3000" dirty="0"/>
              <a:t>Final </a:t>
            </a:r>
            <a:r>
              <a:rPr lang="en-US" sz="3000" dirty="0" err="1"/>
              <a:t>Final</a:t>
            </a:r>
            <a:r>
              <a:rPr lang="en-US" sz="3000" dirty="0"/>
              <a:t> version 2</a:t>
            </a:r>
          </a:p>
        </p:txBody>
      </p:sp>
      <p:sp>
        <p:nvSpPr>
          <p:cNvPr id="18449" name="Rectangle 18448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77773" y="456519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451" name="Rectangle 18450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610" y="2286000"/>
            <a:ext cx="32918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A88320-502E-CFE1-BD4E-FE4F44F64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8609" y="2514600"/>
            <a:ext cx="3374136" cy="434340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228600" defTabSz="914400">
              <a:buFont typeface="Arial" panose="020B0604020202020204" pitchFamily="34" charset="0"/>
              <a:buChar char="•"/>
            </a:pPr>
            <a:r>
              <a:rPr lang="en-US" sz="1800" dirty="0"/>
              <a:t>When working on essays, students spend a large portion of their time editing and revising their assignments and create multiple versions of their assignment in the process. </a:t>
            </a:r>
          </a:p>
          <a:p>
            <a:pPr marL="342900" indent="-228600" defTabSz="9144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228600" defTabSz="914400">
              <a:buFont typeface="Arial" panose="020B0604020202020204" pitchFamily="34" charset="0"/>
              <a:buChar char="•"/>
            </a:pPr>
            <a:r>
              <a:rPr lang="en-US" sz="1800" dirty="0"/>
              <a:t>But these revisions may not always be satisfactory, so students have to roll back to a previous version. </a:t>
            </a:r>
          </a:p>
          <a:p>
            <a:pPr marL="342900" indent="-228600" defTabSz="9144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228600" defTabSz="914400">
              <a:buFont typeface="Arial" panose="020B0604020202020204" pitchFamily="34" charset="0"/>
              <a:buChar char="•"/>
            </a:pPr>
            <a:r>
              <a:rPr lang="en-US" sz="1800" dirty="0"/>
              <a:t>The need to access previous versions of assignments requires some way to </a:t>
            </a:r>
            <a:r>
              <a:rPr lang="en-US" sz="1800" b="1" dirty="0"/>
              <a:t>“version control”</a:t>
            </a:r>
            <a:r>
              <a:rPr lang="en-US" sz="1800" dirty="0"/>
              <a:t> our work.  </a:t>
            </a:r>
          </a:p>
        </p:txBody>
      </p:sp>
      <p:pic>
        <p:nvPicPr>
          <p:cNvPr id="18434" name="Content Placeholder 4">
            <a:extLst>
              <a:ext uri="{FF2B5EF4-FFF2-40B4-BE49-F238E27FC236}">
                <a16:creationId xmlns:a16="http://schemas.microsoft.com/office/drawing/2014/main" id="{4EFC2A9D-0998-BAED-FB15-F7EDFA1BEA8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" r="1" b="1"/>
          <a:stretch/>
        </p:blipFill>
        <p:spPr>
          <a:xfrm>
            <a:off x="3981039" y="10"/>
            <a:ext cx="5162961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5F84CB62-E807-C970-4CE9-FDA0A72E2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777990" y="635635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Aft>
                <a:spcPts val="600"/>
              </a:spcAft>
              <a:defRPr/>
            </a:pPr>
            <a:fld id="{4B476345-9223-4500-8D69-61D07A3EE25A}" type="slidenum">
              <a:rPr lang="en-US" altLang="en-US" sz="1200">
                <a:solidFill>
                  <a:schemeClr val="bg1"/>
                </a:solidFill>
                <a:latin typeface="Calibri" panose="020F0502020204030204"/>
                <a:ea typeface="+mn-ea"/>
              </a:rPr>
              <a:pPr>
                <a:spcAft>
                  <a:spcPts val="600"/>
                </a:spcAft>
                <a:defRPr/>
              </a:pPr>
              <a:t>3</a:t>
            </a:fld>
            <a:endParaRPr lang="en-US" altLang="en-US" sz="1200">
              <a:solidFill>
                <a:schemeClr val="bg1"/>
              </a:solidFill>
              <a:latin typeface="Calibri" panose="020F0502020204030204"/>
              <a:ea typeface="+mn-ea"/>
            </a:endParaRPr>
          </a:p>
        </p:txBody>
      </p:sp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AD7572FD-4DF7-8E4F-AFB0-6C13550D2F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238" y="6218238"/>
            <a:ext cx="487362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32958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8CF48-1682-C985-9A15-4597653F5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72" y="497958"/>
            <a:ext cx="7044316" cy="1330841"/>
          </a:xfrm>
        </p:spPr>
        <p:txBody>
          <a:bodyPr>
            <a:normAutofit/>
          </a:bodyPr>
          <a:lstStyle/>
          <a:p>
            <a:r>
              <a:rPr lang="en-CA"/>
              <a:t>Creating and viewing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CF4C8-53A3-12DF-08DC-2BB91573B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972" y="1447800"/>
            <a:ext cx="3064827" cy="4572000"/>
          </a:xfrm>
        </p:spPr>
        <p:txBody>
          <a:bodyPr>
            <a:normAutofit/>
          </a:bodyPr>
          <a:lstStyle/>
          <a:p>
            <a:endParaRPr lang="en-CA" sz="1700"/>
          </a:p>
          <a:p>
            <a:pPr marL="0" indent="0">
              <a:buNone/>
            </a:pPr>
            <a:r>
              <a:rPr lang="en-CA" sz="1700" b="1">
                <a:solidFill>
                  <a:srgbClr val="FF0000"/>
                </a:solidFill>
              </a:rPr>
              <a:t>git branch</a:t>
            </a:r>
            <a:r>
              <a:rPr lang="en-CA" sz="1700" b="1"/>
              <a:t>  //shows all the branches in the local repo</a:t>
            </a:r>
          </a:p>
          <a:p>
            <a:pPr marL="0" indent="0">
              <a:buNone/>
            </a:pPr>
            <a:endParaRPr lang="en-CA" sz="1700" b="1"/>
          </a:p>
          <a:p>
            <a:pPr marL="0" indent="0">
              <a:buNone/>
            </a:pPr>
            <a:r>
              <a:rPr lang="en-CA" sz="1700" b="1">
                <a:solidFill>
                  <a:srgbClr val="FF0000"/>
                </a:solidFill>
              </a:rPr>
              <a:t>git branch</a:t>
            </a:r>
            <a:r>
              <a:rPr lang="en-CA" sz="1700" b="1"/>
              <a:t> </a:t>
            </a:r>
            <a:r>
              <a:rPr lang="en-CA" sz="1700" b="1" err="1">
                <a:solidFill>
                  <a:schemeClr val="accent1"/>
                </a:solidFill>
              </a:rPr>
              <a:t>new_branch</a:t>
            </a:r>
            <a:r>
              <a:rPr lang="en-CA" sz="1700" b="1"/>
              <a:t> // creates a new branch called </a:t>
            </a:r>
            <a:r>
              <a:rPr lang="en-CA" sz="1700" b="1" err="1"/>
              <a:t>new_branch</a:t>
            </a:r>
            <a:endParaRPr lang="en-CA" sz="1700" b="1"/>
          </a:p>
          <a:p>
            <a:pPr marL="0" indent="0">
              <a:buNone/>
            </a:pPr>
            <a:endParaRPr lang="en-CA" sz="1700" b="1"/>
          </a:p>
          <a:p>
            <a:pPr marL="0" indent="0">
              <a:buNone/>
            </a:pPr>
            <a:r>
              <a:rPr lang="en-CA" sz="1700" b="1">
                <a:solidFill>
                  <a:srgbClr val="FF0000"/>
                </a:solidFill>
              </a:rPr>
              <a:t>git checkout</a:t>
            </a:r>
            <a:r>
              <a:rPr lang="en-CA" sz="1700" b="1"/>
              <a:t> </a:t>
            </a:r>
            <a:r>
              <a:rPr lang="en-CA" sz="1700" b="1" err="1">
                <a:solidFill>
                  <a:schemeClr val="accent1"/>
                </a:solidFill>
              </a:rPr>
              <a:t>new_branch</a:t>
            </a:r>
            <a:r>
              <a:rPr lang="en-CA" sz="1700" b="1"/>
              <a:t> // lets you checkout i.e., go to </a:t>
            </a:r>
            <a:r>
              <a:rPr lang="en-CA" sz="1700" b="1" err="1"/>
              <a:t>new_branch</a:t>
            </a:r>
            <a:endParaRPr lang="en-CA" sz="1700" b="1"/>
          </a:p>
          <a:p>
            <a:pPr marL="0" indent="0">
              <a:buNone/>
            </a:pPr>
            <a:endParaRPr lang="en-CA" sz="1700" b="1"/>
          </a:p>
          <a:p>
            <a:pPr marL="0" indent="0">
              <a:buNone/>
            </a:pPr>
            <a:endParaRPr lang="en-CA" sz="1700" b="1"/>
          </a:p>
          <a:p>
            <a:pPr marL="0" indent="0">
              <a:buNone/>
            </a:pPr>
            <a:endParaRPr lang="en-CA" sz="1700" b="1"/>
          </a:p>
          <a:p>
            <a:pPr marL="0" indent="0">
              <a:buNone/>
            </a:pPr>
            <a:endParaRPr lang="en-CA" sz="17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D9DD37-9453-2F8F-0AFE-8E79C03905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52799" y="1709424"/>
            <a:ext cx="5734621" cy="49085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C95F0-9669-C6B7-4732-726AE9D7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4B04976-31AB-4A03-A2E0-94FEA40CE4B7}" type="slidenum">
              <a:rPr lang="en-US" altLang="en-US"/>
              <a:pPr>
                <a:spcAft>
                  <a:spcPts val="600"/>
                </a:spcAft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935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8CF48-1682-C985-9A15-4597653F5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72" y="497958"/>
            <a:ext cx="7044316" cy="1330841"/>
          </a:xfrm>
        </p:spPr>
        <p:txBody>
          <a:bodyPr>
            <a:normAutofit/>
          </a:bodyPr>
          <a:lstStyle/>
          <a:p>
            <a:r>
              <a:rPr lang="en-CA"/>
              <a:t>renaming and deleting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CF4C8-53A3-12DF-08DC-2BB91573B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972" y="1447800"/>
            <a:ext cx="3064827" cy="4572000"/>
          </a:xfrm>
        </p:spPr>
        <p:txBody>
          <a:bodyPr>
            <a:normAutofit lnSpcReduction="10000"/>
          </a:bodyPr>
          <a:lstStyle/>
          <a:p>
            <a:endParaRPr lang="en-CA" sz="1700"/>
          </a:p>
          <a:p>
            <a:pPr marL="0" indent="0">
              <a:buNone/>
            </a:pPr>
            <a:r>
              <a:rPr lang="en-CA" sz="1700" b="1">
                <a:solidFill>
                  <a:srgbClr val="FF0000"/>
                </a:solidFill>
              </a:rPr>
              <a:t>git branch –m </a:t>
            </a:r>
            <a:r>
              <a:rPr lang="en-CA" sz="1700" b="1" err="1">
                <a:solidFill>
                  <a:schemeClr val="accent1"/>
                </a:solidFill>
              </a:rPr>
              <a:t>new_branch</a:t>
            </a:r>
            <a:r>
              <a:rPr lang="en-CA" sz="1700" b="1">
                <a:solidFill>
                  <a:schemeClr val="accent1"/>
                </a:solidFill>
              </a:rPr>
              <a:t> </a:t>
            </a:r>
            <a:r>
              <a:rPr lang="en-CA" sz="1700" b="1" err="1">
                <a:solidFill>
                  <a:schemeClr val="accent1"/>
                </a:solidFill>
              </a:rPr>
              <a:t>latest_branch</a:t>
            </a:r>
            <a:r>
              <a:rPr lang="en-CA" sz="1700" b="1"/>
              <a:t>  </a:t>
            </a:r>
          </a:p>
          <a:p>
            <a:pPr marL="0" indent="0">
              <a:buNone/>
            </a:pPr>
            <a:r>
              <a:rPr lang="en-CA" sz="1700" b="1"/>
              <a:t>// renames </a:t>
            </a:r>
            <a:r>
              <a:rPr lang="en-CA" sz="1700" b="1" err="1"/>
              <a:t>new_branch</a:t>
            </a:r>
            <a:r>
              <a:rPr lang="en-CA" sz="1700" b="1"/>
              <a:t> as </a:t>
            </a:r>
            <a:r>
              <a:rPr lang="en-CA" sz="1700" b="1" err="1"/>
              <a:t>latest_branch</a:t>
            </a:r>
            <a:endParaRPr lang="en-CA" sz="1700" b="1"/>
          </a:p>
          <a:p>
            <a:pPr marL="0" indent="0">
              <a:buNone/>
            </a:pPr>
            <a:endParaRPr lang="en-CA" sz="1700" b="1"/>
          </a:p>
          <a:p>
            <a:pPr marL="0" indent="0">
              <a:buNone/>
            </a:pPr>
            <a:r>
              <a:rPr lang="en-CA" sz="1700" b="1"/>
              <a:t>Now, in order to delete </a:t>
            </a:r>
            <a:r>
              <a:rPr lang="en-CA" sz="1700" b="1" err="1"/>
              <a:t>latest_branch</a:t>
            </a:r>
            <a:r>
              <a:rPr lang="en-CA" sz="1700" b="1"/>
              <a:t>, we must get out of it first!</a:t>
            </a:r>
          </a:p>
          <a:p>
            <a:pPr marL="0" indent="0">
              <a:buNone/>
            </a:pPr>
            <a:r>
              <a:rPr lang="en-CA" sz="1700" b="1">
                <a:solidFill>
                  <a:srgbClr val="FF0000"/>
                </a:solidFill>
              </a:rPr>
              <a:t>git checkout</a:t>
            </a:r>
            <a:r>
              <a:rPr lang="en-CA" sz="1700" b="1"/>
              <a:t> </a:t>
            </a:r>
            <a:r>
              <a:rPr lang="en-CA" sz="1700" b="1">
                <a:solidFill>
                  <a:schemeClr val="accent1"/>
                </a:solidFill>
              </a:rPr>
              <a:t>main </a:t>
            </a:r>
            <a:r>
              <a:rPr lang="en-CA" sz="1700" b="1"/>
              <a:t>// moves us to the main branch</a:t>
            </a:r>
          </a:p>
          <a:p>
            <a:pPr marL="0" indent="0">
              <a:buNone/>
            </a:pPr>
            <a:endParaRPr lang="en-CA" sz="1700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CA" sz="1700" b="1">
                <a:solidFill>
                  <a:srgbClr val="FF0000"/>
                </a:solidFill>
              </a:rPr>
              <a:t>git branch –D </a:t>
            </a:r>
            <a:r>
              <a:rPr lang="en-CA" sz="1700" b="1" err="1">
                <a:solidFill>
                  <a:schemeClr val="accent1"/>
                </a:solidFill>
              </a:rPr>
              <a:t>latest_branch</a:t>
            </a:r>
            <a:r>
              <a:rPr lang="en-CA" sz="1700" b="1"/>
              <a:t> // deletes </a:t>
            </a:r>
            <a:r>
              <a:rPr lang="en-CA" sz="1700" b="1" err="1"/>
              <a:t>latest_branch</a:t>
            </a:r>
            <a:endParaRPr lang="en-CA" sz="1700" b="1"/>
          </a:p>
          <a:p>
            <a:pPr marL="0" indent="0">
              <a:buNone/>
            </a:pPr>
            <a:endParaRPr lang="en-CA" sz="1700" b="1"/>
          </a:p>
          <a:p>
            <a:pPr marL="0" indent="0">
              <a:buNone/>
            </a:pPr>
            <a:r>
              <a:rPr lang="en-CA" sz="1700" b="1">
                <a:solidFill>
                  <a:srgbClr val="FF0000"/>
                </a:solidFill>
              </a:rPr>
              <a:t>git branch</a:t>
            </a:r>
            <a:r>
              <a:rPr lang="en-CA" sz="1700" b="1"/>
              <a:t> // shows all the available branches.</a:t>
            </a:r>
          </a:p>
          <a:p>
            <a:pPr marL="0" indent="0">
              <a:buNone/>
            </a:pPr>
            <a:endParaRPr lang="en-CA" sz="1700" b="1"/>
          </a:p>
          <a:p>
            <a:pPr marL="0" indent="0">
              <a:buNone/>
            </a:pPr>
            <a:endParaRPr lang="en-CA" sz="1700" b="1"/>
          </a:p>
          <a:p>
            <a:pPr marL="0" indent="0">
              <a:buNone/>
            </a:pPr>
            <a:endParaRPr lang="en-CA" sz="1700" b="1"/>
          </a:p>
          <a:p>
            <a:pPr marL="0" indent="0">
              <a:buNone/>
            </a:pPr>
            <a:endParaRPr lang="en-CA" sz="17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D9DD37-9453-2F8F-0AFE-8E79C03905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52799" y="1447799"/>
            <a:ext cx="5734621" cy="49085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C95F0-9669-C6B7-4732-726AE9D7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4B04976-31AB-4A03-A2E0-94FEA40CE4B7}" type="slidenum">
              <a:rPr lang="en-US" altLang="en-US"/>
              <a:pPr>
                <a:spcAft>
                  <a:spcPts val="600"/>
                </a:spcAft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25867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8CF48-1682-C985-9A15-4597653F5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72" y="497958"/>
            <a:ext cx="7044316" cy="1330841"/>
          </a:xfrm>
        </p:spPr>
        <p:txBody>
          <a:bodyPr>
            <a:normAutofit/>
          </a:bodyPr>
          <a:lstStyle/>
          <a:p>
            <a:r>
              <a:rPr lang="en-CA" dirty="0"/>
              <a:t>Merging branches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CF4C8-53A3-12DF-08DC-2BB91573B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972" y="1447800"/>
            <a:ext cx="3064827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700" b="1"/>
              <a:t>Make a first commit in the </a:t>
            </a:r>
            <a:r>
              <a:rPr lang="en-CA" sz="1700" b="1">
                <a:solidFill>
                  <a:schemeClr val="accent1"/>
                </a:solidFill>
              </a:rPr>
              <a:t>main</a:t>
            </a:r>
            <a:r>
              <a:rPr lang="en-CA" sz="1700" b="1"/>
              <a:t> branch.</a:t>
            </a:r>
          </a:p>
          <a:p>
            <a:pPr marL="0" indent="0">
              <a:buNone/>
            </a:pPr>
            <a:endParaRPr lang="en-CA" sz="1700" b="1"/>
          </a:p>
          <a:p>
            <a:pPr marL="0" indent="0">
              <a:buNone/>
            </a:pPr>
            <a:r>
              <a:rPr lang="en-CA" sz="1700" b="1"/>
              <a:t>Then create a </a:t>
            </a:r>
            <a:r>
              <a:rPr lang="en-CA" sz="1700" b="1" err="1">
                <a:solidFill>
                  <a:schemeClr val="accent1"/>
                </a:solidFill>
              </a:rPr>
              <a:t>new_feature</a:t>
            </a:r>
            <a:r>
              <a:rPr lang="en-CA" sz="1700" b="1"/>
              <a:t> branch and make a second commit there. </a:t>
            </a:r>
          </a:p>
          <a:p>
            <a:pPr marL="0" indent="0">
              <a:buNone/>
            </a:pPr>
            <a:endParaRPr lang="en-CA" sz="1700" b="1"/>
          </a:p>
          <a:p>
            <a:pPr marL="0" indent="0">
              <a:buNone/>
            </a:pPr>
            <a:r>
              <a:rPr lang="en-CA" sz="1700" b="1"/>
              <a:t>Then use </a:t>
            </a:r>
            <a:r>
              <a:rPr lang="en-CA" sz="1700" b="1">
                <a:solidFill>
                  <a:srgbClr val="FF0000"/>
                </a:solidFill>
              </a:rPr>
              <a:t>git log </a:t>
            </a:r>
            <a:r>
              <a:rPr lang="en-CA" sz="1700" b="1"/>
              <a:t>to see the commit log. </a:t>
            </a:r>
          </a:p>
          <a:p>
            <a:pPr marL="0" indent="0">
              <a:buNone/>
            </a:pPr>
            <a:endParaRPr lang="en-CA" sz="1700" b="1"/>
          </a:p>
          <a:p>
            <a:pPr marL="0" indent="0">
              <a:buNone/>
            </a:pPr>
            <a:r>
              <a:rPr lang="en-CA" sz="1700" b="1"/>
              <a:t>We are going to merge those two branches in the next slide. </a:t>
            </a:r>
          </a:p>
          <a:p>
            <a:pPr marL="0" indent="0">
              <a:buNone/>
            </a:pPr>
            <a:endParaRPr lang="en-CA" sz="1700" b="1"/>
          </a:p>
          <a:p>
            <a:pPr marL="0" indent="0">
              <a:buNone/>
            </a:pPr>
            <a:endParaRPr lang="en-CA" sz="1700" b="1"/>
          </a:p>
          <a:p>
            <a:pPr marL="0" indent="0">
              <a:buNone/>
            </a:pPr>
            <a:endParaRPr lang="en-CA" sz="1700" b="1"/>
          </a:p>
          <a:p>
            <a:pPr marL="0" indent="0">
              <a:buNone/>
            </a:pPr>
            <a:endParaRPr lang="en-CA" sz="17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D9DD37-9453-2F8F-0AFE-8E79C03905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52799" y="1828799"/>
            <a:ext cx="5734621" cy="424409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C95F0-9669-C6B7-4732-726AE9D7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4B04976-31AB-4A03-A2E0-94FEA40CE4B7}" type="slidenum">
              <a:rPr lang="en-US" altLang="en-US"/>
              <a:pPr>
                <a:spcAft>
                  <a:spcPts val="600"/>
                </a:spcAft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92909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8CF48-1682-C985-9A15-4597653F5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72" y="497958"/>
            <a:ext cx="7044316" cy="1330841"/>
          </a:xfrm>
        </p:spPr>
        <p:txBody>
          <a:bodyPr>
            <a:normAutofit/>
          </a:bodyPr>
          <a:lstStyle/>
          <a:p>
            <a:r>
              <a:rPr lang="en-CA"/>
              <a:t>Merging branches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CF4C8-53A3-12DF-08DC-2BB91573B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972" y="1447800"/>
            <a:ext cx="3064827" cy="5064642"/>
          </a:xfrm>
        </p:spPr>
        <p:txBody>
          <a:bodyPr>
            <a:normAutofit fontScale="92500" lnSpcReduction="10000"/>
          </a:bodyPr>
          <a:lstStyle/>
          <a:p>
            <a:r>
              <a:rPr lang="en-CA" sz="1700"/>
              <a:t>We want to merge the </a:t>
            </a:r>
            <a:r>
              <a:rPr lang="en-CA" sz="1700" err="1">
                <a:solidFill>
                  <a:schemeClr val="accent1"/>
                </a:solidFill>
              </a:rPr>
              <a:t>new_feature</a:t>
            </a:r>
            <a:r>
              <a:rPr lang="en-CA" sz="1700"/>
              <a:t> branch </a:t>
            </a:r>
            <a:r>
              <a:rPr lang="en-CA" sz="1700">
                <a:solidFill>
                  <a:srgbClr val="FF0000"/>
                </a:solidFill>
              </a:rPr>
              <a:t>INTO</a:t>
            </a:r>
            <a:r>
              <a:rPr lang="en-CA" sz="1700"/>
              <a:t> the </a:t>
            </a:r>
            <a:r>
              <a:rPr lang="en-CA" sz="1700">
                <a:solidFill>
                  <a:schemeClr val="accent1"/>
                </a:solidFill>
              </a:rPr>
              <a:t>main</a:t>
            </a:r>
            <a:r>
              <a:rPr lang="en-CA" sz="1700"/>
              <a:t> branch.</a:t>
            </a:r>
          </a:p>
          <a:p>
            <a:r>
              <a:rPr lang="en-CA" sz="1700"/>
              <a:t>To do that we: we go to</a:t>
            </a:r>
            <a:r>
              <a:rPr lang="en-US" sz="1700" b="1"/>
              <a:t> the branch we want to merge </a:t>
            </a:r>
            <a:r>
              <a:rPr lang="en-US" sz="1700" b="1">
                <a:solidFill>
                  <a:srgbClr val="FF0000"/>
                </a:solidFill>
              </a:rPr>
              <a:t>INTO</a:t>
            </a:r>
            <a:r>
              <a:rPr lang="en-US" sz="1700" b="1"/>
              <a:t>.</a:t>
            </a:r>
          </a:p>
          <a:p>
            <a:r>
              <a:rPr lang="en-US" sz="1700" b="1"/>
              <a:t>Then type </a:t>
            </a:r>
            <a:r>
              <a:rPr lang="en-US" sz="1700" b="1">
                <a:solidFill>
                  <a:srgbClr val="FF0000"/>
                </a:solidFill>
              </a:rPr>
              <a:t>git merge &lt;branch&gt;</a:t>
            </a:r>
            <a:r>
              <a:rPr lang="en-US" sz="1700" b="1"/>
              <a:t> where &lt;branch&gt; is the branch you want to merge </a:t>
            </a:r>
            <a:r>
              <a:rPr lang="en-US" sz="1700" b="1">
                <a:solidFill>
                  <a:srgbClr val="FF0000"/>
                </a:solidFill>
              </a:rPr>
              <a:t>FROM</a:t>
            </a:r>
            <a:r>
              <a:rPr lang="en-US" sz="1700" b="1"/>
              <a:t>.</a:t>
            </a:r>
          </a:p>
          <a:p>
            <a:endParaRPr lang="en-CA" sz="1700" b="1"/>
          </a:p>
          <a:p>
            <a:pPr marL="0" indent="0">
              <a:buNone/>
            </a:pPr>
            <a:r>
              <a:rPr lang="en-CA" sz="1700" b="1">
                <a:solidFill>
                  <a:srgbClr val="FF0000"/>
                </a:solidFill>
              </a:rPr>
              <a:t>git checkout </a:t>
            </a:r>
            <a:r>
              <a:rPr lang="en-CA" sz="1700" b="1">
                <a:solidFill>
                  <a:schemeClr val="accent1"/>
                </a:solidFill>
              </a:rPr>
              <a:t>main</a:t>
            </a:r>
            <a:r>
              <a:rPr lang="en-CA" sz="1700" b="1"/>
              <a:t>  // moves to the main branch</a:t>
            </a:r>
          </a:p>
          <a:p>
            <a:pPr marL="0" indent="0">
              <a:buNone/>
            </a:pPr>
            <a:endParaRPr lang="en-CA" sz="1700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CA" sz="1700" b="1">
                <a:solidFill>
                  <a:srgbClr val="FF0000"/>
                </a:solidFill>
              </a:rPr>
              <a:t>git merge </a:t>
            </a:r>
            <a:r>
              <a:rPr lang="en-CA" sz="1700" b="1" err="1">
                <a:solidFill>
                  <a:schemeClr val="accent1"/>
                </a:solidFill>
              </a:rPr>
              <a:t>new_feature</a:t>
            </a:r>
            <a:r>
              <a:rPr lang="en-CA" sz="1700" b="1"/>
              <a:t> // merge the new feature branch into the main branch</a:t>
            </a:r>
          </a:p>
          <a:p>
            <a:pPr marL="0" indent="0">
              <a:buNone/>
            </a:pPr>
            <a:endParaRPr lang="en-CA" sz="1700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CA" sz="1700" b="1">
                <a:solidFill>
                  <a:srgbClr val="FF0000"/>
                </a:solidFill>
              </a:rPr>
              <a:t>git log</a:t>
            </a:r>
            <a:r>
              <a:rPr lang="en-CA" sz="1700" b="1"/>
              <a:t>  // shows the commit log, notice the second log made in the </a:t>
            </a:r>
            <a:r>
              <a:rPr lang="en-CA" sz="1700" b="1" err="1"/>
              <a:t>new_feature</a:t>
            </a:r>
            <a:r>
              <a:rPr lang="en-CA" sz="1700" b="1"/>
              <a:t> branch being merged with the first commit initially made in the main branch.</a:t>
            </a:r>
          </a:p>
          <a:p>
            <a:pPr marL="0" indent="0">
              <a:buNone/>
            </a:pPr>
            <a:endParaRPr lang="en-CA" sz="1700" b="1"/>
          </a:p>
          <a:p>
            <a:pPr marL="0" indent="0">
              <a:buNone/>
            </a:pPr>
            <a:endParaRPr lang="en-CA" sz="17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D9DD37-9453-2F8F-0AFE-8E79C03905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52799" y="1219199"/>
            <a:ext cx="5734621" cy="506464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C95F0-9669-C6B7-4732-726AE9D7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4B04976-31AB-4A03-A2E0-94FEA40CE4B7}" type="slidenum">
              <a:rPr lang="en-US" altLang="en-US"/>
              <a:pPr>
                <a:spcAft>
                  <a:spcPts val="600"/>
                </a:spcAft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70729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921" name="Rectangle 38920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23" name="Freeform: Shape 38922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56495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914" name="Title 1">
            <a:extLst>
              <a:ext uri="{FF2B5EF4-FFF2-40B4-BE49-F238E27FC236}">
                <a16:creationId xmlns:a16="http://schemas.microsoft.com/office/drawing/2014/main" id="{19A7414E-8639-7B74-FB7D-FFCCFB5C2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95" y="609600"/>
            <a:ext cx="4341716" cy="2057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altLang="en-US" sz="20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Github</a:t>
            </a:r>
            <a:r>
              <a:rPr lang="en-US" altLang="en-US" sz="2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allows us to have a remote repository that multiple developers can copy unto their computers.</a:t>
            </a:r>
            <a:br>
              <a:rPr lang="en-US" altLang="en-US" sz="2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altLang="en-US" sz="2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altLang="en-US" sz="2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This allows for remote collaboration as well version control.</a:t>
            </a:r>
            <a:br>
              <a:rPr lang="en-US" altLang="en-US" sz="2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altLang="en-US" sz="2000" kern="1200">
              <a:ln>
                <a:noFill/>
              </a:ln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2A891-BDED-1FB2-2136-91A3C2C58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3797" y="2667000"/>
            <a:ext cx="3328527" cy="3908585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 defTabSz="914400">
              <a:buNone/>
            </a:pPr>
            <a:r>
              <a:rPr lang="en-US" sz="1700"/>
              <a:t>In this picture:</a:t>
            </a:r>
          </a:p>
          <a:p>
            <a:pPr indent="-228600" defTabSz="914400"/>
            <a:r>
              <a:rPr lang="en-US" sz="1700"/>
              <a:t>Origin is a nickname for the remote repository on </a:t>
            </a:r>
            <a:r>
              <a:rPr lang="en-US" sz="1700" err="1"/>
              <a:t>github</a:t>
            </a:r>
            <a:endParaRPr lang="en-US" sz="1700"/>
          </a:p>
          <a:p>
            <a:pPr indent="-228600" defTabSz="914400"/>
            <a:endParaRPr lang="en-US" sz="1700"/>
          </a:p>
          <a:p>
            <a:pPr indent="-228600" defTabSz="914400"/>
            <a:r>
              <a:rPr lang="en-US" sz="1700"/>
              <a:t>Master is the name of the branch in the </a:t>
            </a:r>
            <a:r>
              <a:rPr lang="en-US" sz="1700" err="1"/>
              <a:t>github</a:t>
            </a:r>
            <a:r>
              <a:rPr lang="en-US" sz="1700"/>
              <a:t> repo. (</a:t>
            </a:r>
            <a:r>
              <a:rPr lang="en-US" sz="1700" err="1"/>
              <a:t>github</a:t>
            </a:r>
            <a:r>
              <a:rPr lang="en-US" sz="1700"/>
              <a:t> has recently changed “master” to “main”) </a:t>
            </a:r>
          </a:p>
          <a:p>
            <a:pPr marL="0" indent="0" defTabSz="914400">
              <a:buNone/>
            </a:pPr>
            <a:endParaRPr lang="en-US" sz="1700"/>
          </a:p>
          <a:p>
            <a:pPr indent="-228600" defTabSz="914400"/>
            <a:r>
              <a:rPr lang="en-US" sz="1700"/>
              <a:t>There is also a local branch in the developer’s computer that was pulled from the remote server.  (</a:t>
            </a:r>
            <a:r>
              <a:rPr lang="en-US" sz="1700" b="1"/>
              <a:t>having remote and local branches with the same name is vital for consistency and ease of work</a:t>
            </a:r>
            <a:r>
              <a:rPr lang="en-US" sz="1700"/>
              <a:t>)</a:t>
            </a:r>
          </a:p>
        </p:txBody>
      </p:sp>
      <p:pic>
        <p:nvPicPr>
          <p:cNvPr id="38916" name="Picture 2" descr="https://edav.info/images/git/no-branch.png">
            <a:extLst>
              <a:ext uri="{FF2B5EF4-FFF2-40B4-BE49-F238E27FC236}">
                <a16:creationId xmlns:a16="http://schemas.microsoft.com/office/drawing/2014/main" id="{51F9295E-4813-B112-9808-DCA46E9ED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2284" y="2194102"/>
            <a:ext cx="4341716" cy="230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Slide Number Placeholder 3">
            <a:extLst>
              <a:ext uri="{FF2B5EF4-FFF2-40B4-BE49-F238E27FC236}">
                <a16:creationId xmlns:a16="http://schemas.microsoft.com/office/drawing/2014/main" id="{E0958FFD-3E66-1F51-A721-C4D19D6FA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457950" y="635635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>
                <a:solidFill>
                  <a:srgbClr val="262626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>
                <a:solidFill>
                  <a:srgbClr val="262626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7D0390D-CE67-4B83-AAD0-21D15106802C}" type="slidenum">
              <a:rPr lang="en-US" altLang="en-US" sz="900">
                <a:solidFill>
                  <a:schemeClr val="tx1">
                    <a:tint val="75000"/>
                  </a:schemeClr>
                </a:solidFill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9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8CF48-1682-C985-9A15-4597653F5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90" y="57419"/>
            <a:ext cx="7886700" cy="1120067"/>
          </a:xfrm>
        </p:spPr>
        <p:txBody>
          <a:bodyPr>
            <a:normAutofit/>
          </a:bodyPr>
          <a:lstStyle/>
          <a:p>
            <a:r>
              <a:rPr lang="en-CA"/>
              <a:t>Creating a remote repo on Git 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CF4C8-53A3-12DF-08DC-2BB91573B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590" y="1143000"/>
            <a:ext cx="3868340" cy="4845287"/>
          </a:xfrm>
        </p:spPr>
        <p:txBody>
          <a:bodyPr>
            <a:normAutofit/>
          </a:bodyPr>
          <a:lstStyle/>
          <a:p>
            <a:r>
              <a:rPr lang="en-CA" sz="1700"/>
              <a:t>Log into your </a:t>
            </a:r>
            <a:r>
              <a:rPr lang="en-CA" sz="1700" err="1"/>
              <a:t>github</a:t>
            </a:r>
            <a:r>
              <a:rPr lang="en-CA" sz="1700"/>
              <a:t> account and create a repository called git-demo2. </a:t>
            </a:r>
          </a:p>
          <a:p>
            <a:r>
              <a:rPr lang="en-CA" sz="1700"/>
              <a:t>Add a read me file and a generic license</a:t>
            </a:r>
          </a:p>
          <a:p>
            <a:endParaRPr lang="en-CA" sz="17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C95F0-9669-C6B7-4732-726AE9D7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4B04976-31AB-4A03-A2E0-94FEA40CE4B7}" type="slidenum">
              <a:rPr lang="en-US" altLang="en-US"/>
              <a:pPr>
                <a:spcAft>
                  <a:spcPts val="600"/>
                </a:spcAft>
              </a:pPr>
              <a:t>35</a:t>
            </a:fld>
            <a:endParaRPr lang="en-US" alt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F3B4C4F-709B-E74F-6A5C-B053A79C108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303646" y="2114550"/>
            <a:ext cx="8211704" cy="4606926"/>
          </a:xfrm>
        </p:spPr>
      </p:pic>
    </p:spTree>
    <p:extLst>
      <p:ext uri="{BB962C8B-B14F-4D97-AF65-F5344CB8AC3E}">
        <p14:creationId xmlns:p14="http://schemas.microsoft.com/office/powerpoint/2010/main" val="26604655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38CF48-1682-C985-9A15-4597653F5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08" y="496190"/>
            <a:ext cx="7902742" cy="22165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CA" sz="4000"/>
              <a:t>Connecting </a:t>
            </a:r>
            <a:r>
              <a:rPr lang="en-CA" sz="4000" b="1"/>
              <a:t>local git repo </a:t>
            </a:r>
            <a:r>
              <a:rPr lang="en-CA" sz="4000"/>
              <a:t>to </a:t>
            </a:r>
            <a:r>
              <a:rPr lang="en-CA" sz="4000" b="1"/>
              <a:t>remote </a:t>
            </a:r>
            <a:r>
              <a:rPr lang="en-CA" sz="4000" b="1" err="1"/>
              <a:t>github</a:t>
            </a:r>
            <a:r>
              <a:rPr lang="en-CA" sz="4000" b="1"/>
              <a:t> repo</a:t>
            </a:r>
            <a:endParaRPr lang="en-US" sz="37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Arc 19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6164896" y="3712762"/>
            <a:ext cx="2987899" cy="2240924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0024C8A-D1C8-5534-328C-5FF434FB86F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42" y="2433806"/>
            <a:ext cx="9090716" cy="1990387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CF4C8-53A3-12DF-08DC-2BB91573B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70726" y="4424194"/>
            <a:ext cx="4787224" cy="221651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/>
            <a:r>
              <a:rPr lang="en-US"/>
              <a:t>Copy the </a:t>
            </a:r>
            <a:r>
              <a:rPr lang="en-US" b="1">
                <a:solidFill>
                  <a:schemeClr val="accent1"/>
                </a:solidFill>
              </a:rPr>
              <a:t>Https </a:t>
            </a:r>
            <a:r>
              <a:rPr lang="en-US" b="1" err="1">
                <a:solidFill>
                  <a:schemeClr val="accent1"/>
                </a:solidFill>
              </a:rPr>
              <a:t>url</a:t>
            </a: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/>
              <a:t>that refers to the remote repo. </a:t>
            </a:r>
          </a:p>
          <a:p>
            <a:pPr indent="-228600" defTabSz="914400"/>
            <a:endParaRPr lang="en-US"/>
          </a:p>
          <a:p>
            <a:pPr indent="-228600" defTabSz="914400"/>
            <a:endParaRPr lang="en-US"/>
          </a:p>
          <a:p>
            <a:pPr indent="-228600" defTabSz="914400"/>
            <a:endParaRPr lang="en-US"/>
          </a:p>
          <a:p>
            <a:pPr indent="-228600" defTabSz="914400"/>
            <a:endParaRPr lang="en-US"/>
          </a:p>
          <a:p>
            <a:pPr indent="-228600" defTabSz="914400"/>
            <a:endParaRPr lang="en-US"/>
          </a:p>
          <a:p>
            <a:pPr marL="0" indent="-228600" defTabSz="914400"/>
            <a:endParaRPr lang="en-US"/>
          </a:p>
          <a:p>
            <a:pPr indent="-228600" defTabSz="914400"/>
            <a:endParaRPr lang="en-US"/>
          </a:p>
          <a:p>
            <a:pPr indent="-228600" defTabSz="914400"/>
            <a:endParaRPr lang="en-US"/>
          </a:p>
          <a:p>
            <a:pPr indent="-228600" defTabSz="914400"/>
            <a:endParaRPr lang="en-US"/>
          </a:p>
          <a:p>
            <a:pPr indent="-228600" defTabSz="914400"/>
            <a:endParaRPr lang="en-US"/>
          </a:p>
          <a:p>
            <a:pPr indent="-228600" defTabSz="91440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C95F0-9669-C6B7-4732-726AE9D7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4B04976-31AB-4A03-A2E0-94FEA40CE4B7}" type="slidenum">
              <a:rPr lang="en-US" altLang="en-US" sz="1200" smtClean="0"/>
              <a:pPr>
                <a:spcAft>
                  <a:spcPts val="600"/>
                </a:spcAft>
              </a:pPr>
              <a:t>36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603993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8CF48-1682-C985-9A15-4597653F5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90" y="57419"/>
            <a:ext cx="7886700" cy="1120067"/>
          </a:xfrm>
        </p:spPr>
        <p:txBody>
          <a:bodyPr>
            <a:normAutofit/>
          </a:bodyPr>
          <a:lstStyle/>
          <a:p>
            <a:r>
              <a:rPr lang="en-CA" b="1"/>
              <a:t>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CF4C8-53A3-12DF-08DC-2BB91573B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590" y="1143000"/>
            <a:ext cx="3960020" cy="48452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700" dirty="0"/>
              <a:t>Create a folder on your computer and name it local_demo2</a:t>
            </a:r>
          </a:p>
          <a:p>
            <a:pPr marL="0" indent="0">
              <a:buNone/>
            </a:pPr>
            <a:endParaRPr lang="en-CA" sz="1700" dirty="0"/>
          </a:p>
          <a:p>
            <a:pPr marL="0" indent="0">
              <a:buNone/>
            </a:pPr>
            <a:r>
              <a:rPr lang="en-CA" sz="1700" dirty="0"/>
              <a:t>Inside the local_demo2 folder, open </a:t>
            </a:r>
            <a:r>
              <a:rPr lang="en-CA" sz="1700" dirty="0" err="1"/>
              <a:t>gitbash</a:t>
            </a:r>
            <a:r>
              <a:rPr lang="en-CA" sz="1700" dirty="0"/>
              <a:t> and type:</a:t>
            </a:r>
          </a:p>
          <a:p>
            <a:pPr marL="0" indent="0">
              <a:buNone/>
            </a:pPr>
            <a:endParaRPr lang="en-CA" sz="1700" dirty="0"/>
          </a:p>
          <a:p>
            <a:pPr marL="0" indent="0">
              <a:buNone/>
            </a:pPr>
            <a:r>
              <a:rPr lang="en-CA" sz="1700" b="1" dirty="0">
                <a:solidFill>
                  <a:srgbClr val="FF0000"/>
                </a:solidFill>
              </a:rPr>
              <a:t>git </a:t>
            </a:r>
            <a:r>
              <a:rPr lang="en-CA" sz="1700" b="1" dirty="0" err="1">
                <a:solidFill>
                  <a:srgbClr val="FF0000"/>
                </a:solidFill>
              </a:rPr>
              <a:t>init</a:t>
            </a:r>
            <a:r>
              <a:rPr lang="en-CA" sz="1700" b="1" dirty="0"/>
              <a:t>  // initializes git, and sets the location as a git repository</a:t>
            </a:r>
          </a:p>
          <a:p>
            <a:pPr marL="0" indent="0">
              <a:buNone/>
            </a:pPr>
            <a:endParaRPr lang="en-CA" sz="1700" b="1" dirty="0"/>
          </a:p>
          <a:p>
            <a:pPr marL="0" indent="0">
              <a:buNone/>
            </a:pPr>
            <a:r>
              <a:rPr lang="en-CA" sz="1700" b="1" dirty="0">
                <a:solidFill>
                  <a:srgbClr val="FF0000"/>
                </a:solidFill>
              </a:rPr>
              <a:t>git remote add origin </a:t>
            </a:r>
            <a:r>
              <a:rPr lang="en-CA" sz="1700" b="1" dirty="0">
                <a:solidFill>
                  <a:schemeClr val="accent1"/>
                </a:solidFill>
              </a:rPr>
              <a:t>&lt;</a:t>
            </a:r>
            <a:r>
              <a:rPr lang="en-CA" sz="1700" b="1" dirty="0" err="1">
                <a:solidFill>
                  <a:schemeClr val="accent1"/>
                </a:solidFill>
              </a:rPr>
              <a:t>url</a:t>
            </a:r>
            <a:r>
              <a:rPr lang="en-CA" sz="1700" b="1" dirty="0">
                <a:solidFill>
                  <a:schemeClr val="accent1"/>
                </a:solidFill>
              </a:rPr>
              <a:t>&gt; </a:t>
            </a:r>
            <a:r>
              <a:rPr lang="en-CA" sz="1700" b="1" dirty="0"/>
              <a:t>// sets the </a:t>
            </a:r>
            <a:r>
              <a:rPr lang="en-CA" sz="1700" b="1" dirty="0" err="1"/>
              <a:t>url</a:t>
            </a:r>
            <a:r>
              <a:rPr lang="en-CA" sz="1700" b="1" dirty="0"/>
              <a:t> of the remote repo into the word origin</a:t>
            </a:r>
          </a:p>
          <a:p>
            <a:pPr marL="0" indent="0">
              <a:buNone/>
            </a:pPr>
            <a:endParaRPr lang="en-CA" sz="1700" b="1" dirty="0"/>
          </a:p>
          <a:p>
            <a:pPr marL="0" indent="0">
              <a:buNone/>
            </a:pPr>
            <a:r>
              <a:rPr lang="en-CA" sz="1700" b="1" dirty="0">
                <a:solidFill>
                  <a:srgbClr val="FF0000"/>
                </a:solidFill>
              </a:rPr>
              <a:t>git remote -v </a:t>
            </a:r>
            <a:r>
              <a:rPr lang="en-CA" sz="1700" b="1" dirty="0"/>
              <a:t>// shows the remote </a:t>
            </a:r>
            <a:r>
              <a:rPr lang="en-CA" sz="1700" b="1" dirty="0" err="1"/>
              <a:t>urls</a:t>
            </a:r>
            <a:r>
              <a:rPr lang="en-CA" sz="1700" b="1" dirty="0"/>
              <a:t> that will be used for pushing and pulling</a:t>
            </a:r>
          </a:p>
          <a:p>
            <a:pPr marL="0" indent="0">
              <a:buNone/>
            </a:pPr>
            <a:endParaRPr lang="en-CA" sz="1700" b="1" dirty="0"/>
          </a:p>
          <a:p>
            <a:pPr marL="0" indent="0">
              <a:buNone/>
            </a:pPr>
            <a:endParaRPr lang="en-CA" sz="1700" b="1" dirty="0"/>
          </a:p>
          <a:p>
            <a:pPr marL="0" indent="0">
              <a:buNone/>
            </a:pPr>
            <a:endParaRPr lang="en-CA" sz="1700" b="1" dirty="0"/>
          </a:p>
          <a:p>
            <a:pPr marL="0" indent="0">
              <a:buNone/>
            </a:pPr>
            <a:endParaRPr lang="en-CA" sz="1700" b="1" dirty="0"/>
          </a:p>
          <a:p>
            <a:pPr marL="0" indent="0">
              <a:buNone/>
            </a:pPr>
            <a:endParaRPr lang="en-CA" sz="1700" dirty="0"/>
          </a:p>
          <a:p>
            <a:pPr marL="0" indent="0">
              <a:buNone/>
            </a:pPr>
            <a:endParaRPr lang="en-CA" sz="1700" dirty="0"/>
          </a:p>
          <a:p>
            <a:pPr marL="0" indent="0">
              <a:buNone/>
            </a:pPr>
            <a:endParaRPr lang="en-CA" sz="1700" dirty="0"/>
          </a:p>
          <a:p>
            <a:pPr marL="0" indent="0">
              <a:buNone/>
            </a:pPr>
            <a:endParaRPr lang="en-CA" sz="1700" dirty="0"/>
          </a:p>
          <a:p>
            <a:endParaRPr lang="en-CA" sz="1700" dirty="0"/>
          </a:p>
          <a:p>
            <a:endParaRPr lang="en-CA" sz="1700" dirty="0"/>
          </a:p>
          <a:p>
            <a:endParaRPr lang="en-CA" sz="1700" dirty="0"/>
          </a:p>
          <a:p>
            <a:endParaRPr lang="en-CA" sz="1700" dirty="0"/>
          </a:p>
          <a:p>
            <a:endParaRPr lang="en-CA" sz="1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C95F0-9669-C6B7-4732-726AE9D7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4B04976-31AB-4A03-A2E0-94FEA40CE4B7}" type="slidenum">
              <a:rPr lang="en-US" altLang="en-US"/>
              <a:pPr>
                <a:spcAft>
                  <a:spcPts val="600"/>
                </a:spcAft>
              </a:pPr>
              <a:t>37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8556AB-496C-3DD1-45A8-303DE7630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610" y="869713"/>
            <a:ext cx="1427266" cy="1412993"/>
          </a:xfrm>
          <a:prstGeom prst="rect">
            <a:avLst/>
          </a:prstGeom>
        </p:spPr>
      </p:pic>
      <p:pic>
        <p:nvPicPr>
          <p:cNvPr id="10" name="Content Placeholder 9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4724A4F2-31AF-A5E3-3B74-1E8F2CDBA7D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610" y="2251035"/>
            <a:ext cx="4876800" cy="4169521"/>
          </a:xfrm>
        </p:spPr>
      </p:pic>
    </p:spTree>
    <p:extLst>
      <p:ext uri="{BB962C8B-B14F-4D97-AF65-F5344CB8AC3E}">
        <p14:creationId xmlns:p14="http://schemas.microsoft.com/office/powerpoint/2010/main" val="17600027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8CF48-1682-C985-9A15-4597653F5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322" y="839286"/>
            <a:ext cx="5605629" cy="9941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400" b="1" dirty="0"/>
              <a:t>Pulling</a:t>
            </a: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vs </a:t>
            </a:r>
            <a:r>
              <a:rPr lang="en-US" sz="4400" b="1" dirty="0"/>
              <a:t>cloning</a:t>
            </a:r>
            <a:endParaRPr lang="en-US" sz="4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CF4C8-53A3-12DF-08DC-2BB91573B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2418" y="4824394"/>
            <a:ext cx="5508485" cy="335153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-228600" defTabSz="914400"/>
            <a:r>
              <a:rPr lang="en-US" sz="2000" dirty="0"/>
              <a:t>Pulling a remote branch, updates the local branch with any new changes that may have been added to the</a:t>
            </a:r>
            <a:r>
              <a:rPr lang="en-US" sz="2000" b="1" dirty="0"/>
              <a:t> remote branch</a:t>
            </a:r>
            <a:r>
              <a:rPr lang="en-US" sz="2000" dirty="0"/>
              <a:t>. </a:t>
            </a:r>
          </a:p>
          <a:p>
            <a:pPr marL="0" indent="-228600" defTabSz="914400"/>
            <a:endParaRPr lang="en-US" sz="2000" b="1" dirty="0"/>
          </a:p>
          <a:p>
            <a:pPr marL="0" indent="-228600" defTabSz="914400"/>
            <a:r>
              <a:rPr lang="en-US" sz="2000" b="1" dirty="0"/>
              <a:t>Cloning on the other hand, is more like downloading the entire remote repository and saving it on your computer as a folder. </a:t>
            </a:r>
          </a:p>
          <a:p>
            <a:pPr marL="0" indent="-228600" defTabSz="914400"/>
            <a:endParaRPr lang="en-US" sz="2000" b="1" dirty="0"/>
          </a:p>
          <a:p>
            <a:pPr marL="0" indent="0" defTabSz="91440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Pulling a branch -&gt; updates the local branch</a:t>
            </a:r>
          </a:p>
          <a:p>
            <a:pPr marL="0" indent="0" defTabSz="91440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Cloning a repo -&gt; downloads the repo</a:t>
            </a:r>
          </a:p>
          <a:p>
            <a:pPr marL="0" indent="0" defTabSz="914400">
              <a:buNone/>
            </a:pPr>
            <a:endParaRPr lang="en-US" sz="2000" b="1" dirty="0"/>
          </a:p>
          <a:p>
            <a:pPr marL="0" indent="0" defTabSz="914400">
              <a:buNone/>
            </a:pPr>
            <a:r>
              <a:rPr lang="en-US" sz="2000" b="1" dirty="0"/>
              <a:t>Create a new folder on your desktop called </a:t>
            </a:r>
            <a:r>
              <a:rPr lang="en-US" sz="2000" b="1" dirty="0" err="1"/>
              <a:t>Clone_repo</a:t>
            </a:r>
            <a:endParaRPr lang="en-US" sz="2000" b="1" dirty="0"/>
          </a:p>
          <a:p>
            <a:pPr marL="0" indent="0" defTabSz="914400">
              <a:buNone/>
            </a:pPr>
            <a:r>
              <a:rPr lang="en-US" sz="2000" b="1" dirty="0"/>
              <a:t> </a:t>
            </a:r>
          </a:p>
          <a:p>
            <a:pPr marL="0" indent="-228600" defTabSz="914400"/>
            <a:endParaRPr lang="en-US" sz="2000" b="1" dirty="0"/>
          </a:p>
          <a:p>
            <a:pPr marL="0" indent="-228600" defTabSz="914400"/>
            <a:endParaRPr lang="en-US" sz="2000" b="1" dirty="0"/>
          </a:p>
          <a:p>
            <a:pPr marL="0" indent="-228600" defTabSz="914400"/>
            <a:endParaRPr lang="en-US" sz="2000" b="1" dirty="0"/>
          </a:p>
          <a:p>
            <a:pPr marL="0" indent="-228600" defTabSz="914400"/>
            <a:endParaRPr lang="en-US" sz="2000" b="1" dirty="0"/>
          </a:p>
          <a:p>
            <a:pPr marL="0" indent="-228600" defTabSz="914400"/>
            <a:endParaRPr lang="en-US" sz="2000" dirty="0"/>
          </a:p>
          <a:p>
            <a:pPr marL="0" indent="-228600" defTabSz="914400"/>
            <a:endParaRPr lang="en-US" sz="2000" dirty="0"/>
          </a:p>
          <a:p>
            <a:pPr marL="0" indent="-228600" defTabSz="914400"/>
            <a:endParaRPr lang="en-US" sz="2000" dirty="0"/>
          </a:p>
          <a:p>
            <a:pPr marL="0" indent="-228600" defTabSz="914400"/>
            <a:endParaRPr lang="en-US" sz="2000" dirty="0"/>
          </a:p>
          <a:p>
            <a:pPr indent="-228600" defTabSz="914400"/>
            <a:endParaRPr lang="en-US" sz="2000" dirty="0"/>
          </a:p>
          <a:p>
            <a:pPr indent="-228600" defTabSz="914400"/>
            <a:endParaRPr lang="en-US" sz="2000" dirty="0"/>
          </a:p>
          <a:p>
            <a:pPr indent="-228600" defTabSz="914400"/>
            <a:endParaRPr lang="en-US" sz="2000" dirty="0"/>
          </a:p>
          <a:p>
            <a:pPr indent="-228600" defTabSz="914400"/>
            <a:endParaRPr lang="en-US" sz="2000" dirty="0"/>
          </a:p>
          <a:p>
            <a:pPr indent="-228600" defTabSz="914400"/>
            <a:endParaRPr lang="en-US" sz="2000" dirty="0"/>
          </a:p>
        </p:txBody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6660" y="0"/>
            <a:ext cx="1577340" cy="6858000"/>
          </a:xfrm>
          <a:prstGeom prst="rect">
            <a:avLst/>
          </a:prstGeom>
          <a:solidFill>
            <a:srgbClr val="4259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C95F0-9669-C6B7-4732-726AE9D7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56072" y="5624513"/>
            <a:ext cx="759278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4B04976-31AB-4A03-A2E0-94FEA40CE4B7}" type="slidenum">
              <a:rPr lang="en-US" altLang="en-US" sz="12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38</a:t>
            </a:fld>
            <a:endParaRPr lang="en-US" altLang="en-US" sz="1200">
              <a:solidFill>
                <a:srgbClr val="FFFFFF"/>
              </a:solidFill>
            </a:endParaRPr>
          </a:p>
        </p:txBody>
      </p:sp>
      <p:sp>
        <p:nvSpPr>
          <p:cNvPr id="31" name="Oval 27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7138" y="2357641"/>
            <a:ext cx="2167815" cy="2167815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F9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2A74CAB-462A-17D8-1569-2135B8A37BC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alphaModFix/>
          </a:blip>
          <a:srcRect r="952"/>
          <a:stretch/>
        </p:blipFill>
        <p:spPr>
          <a:xfrm>
            <a:off x="6612413" y="2474471"/>
            <a:ext cx="1937263" cy="1934153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2037446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8CF48-1682-C985-9A15-4597653F5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90" y="57419"/>
            <a:ext cx="7886700" cy="1120067"/>
          </a:xfrm>
        </p:spPr>
        <p:txBody>
          <a:bodyPr>
            <a:normAutofit/>
          </a:bodyPr>
          <a:lstStyle/>
          <a:p>
            <a:r>
              <a:rPr lang="en-CA" b="1"/>
              <a:t>Pulling from a remote repo/branch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CF4C8-53A3-12DF-08DC-2BB91573B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590" y="1143000"/>
            <a:ext cx="3960020" cy="48452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700" dirty="0"/>
              <a:t>To pull down the Readme and license files in the remote </a:t>
            </a:r>
            <a:r>
              <a:rPr lang="en-CA" sz="1700" dirty="0" err="1"/>
              <a:t>repositiory</a:t>
            </a:r>
            <a:r>
              <a:rPr lang="en-CA" sz="1700" dirty="0"/>
              <a:t>, type the following:</a:t>
            </a:r>
          </a:p>
          <a:p>
            <a:pPr marL="0" indent="0">
              <a:buNone/>
            </a:pPr>
            <a:endParaRPr lang="en-CA" sz="1700" dirty="0"/>
          </a:p>
          <a:p>
            <a:pPr marL="0" indent="0">
              <a:buNone/>
            </a:pPr>
            <a:r>
              <a:rPr lang="en-CA" sz="1700" b="1" dirty="0">
                <a:solidFill>
                  <a:srgbClr val="FF0000"/>
                </a:solidFill>
              </a:rPr>
              <a:t>git remote add origin </a:t>
            </a:r>
            <a:r>
              <a:rPr lang="en-CA" sz="1700" b="1" dirty="0">
                <a:solidFill>
                  <a:schemeClr val="accent1"/>
                </a:solidFill>
              </a:rPr>
              <a:t>&lt;</a:t>
            </a:r>
            <a:r>
              <a:rPr lang="en-CA" sz="1700" b="1" dirty="0" err="1">
                <a:solidFill>
                  <a:schemeClr val="accent1"/>
                </a:solidFill>
              </a:rPr>
              <a:t>url</a:t>
            </a:r>
            <a:r>
              <a:rPr lang="en-CA" sz="1700" b="1" dirty="0">
                <a:solidFill>
                  <a:schemeClr val="accent1"/>
                </a:solidFill>
              </a:rPr>
              <a:t>&gt; </a:t>
            </a:r>
            <a:r>
              <a:rPr lang="en-CA" sz="1700" b="1" dirty="0"/>
              <a:t>// sets the </a:t>
            </a:r>
            <a:r>
              <a:rPr lang="en-CA" sz="1700" b="1" dirty="0" err="1"/>
              <a:t>url</a:t>
            </a:r>
            <a:r>
              <a:rPr lang="en-CA" sz="1700" b="1" dirty="0"/>
              <a:t> of the remote repo into the word origin</a:t>
            </a:r>
          </a:p>
          <a:p>
            <a:pPr marL="0" indent="0">
              <a:buNone/>
            </a:pPr>
            <a:endParaRPr lang="en-CA" sz="1700" dirty="0"/>
          </a:p>
          <a:p>
            <a:pPr marL="0" indent="0">
              <a:buNone/>
            </a:pPr>
            <a:r>
              <a:rPr lang="en-CA" sz="1700" b="1" dirty="0">
                <a:solidFill>
                  <a:srgbClr val="FF0000"/>
                </a:solidFill>
              </a:rPr>
              <a:t>git pull origin main</a:t>
            </a:r>
            <a:r>
              <a:rPr lang="en-CA" sz="1700" b="1" dirty="0"/>
              <a:t>  // origin is a nickname for the remote repo, main is the remote branch being pulled</a:t>
            </a:r>
          </a:p>
          <a:p>
            <a:pPr marL="0" indent="0">
              <a:buNone/>
            </a:pPr>
            <a:endParaRPr lang="en-CA" sz="1700" b="1" dirty="0"/>
          </a:p>
          <a:p>
            <a:pPr marL="0" indent="0">
              <a:buNone/>
            </a:pPr>
            <a:r>
              <a:rPr lang="en-CA" sz="1700" b="1" dirty="0">
                <a:solidFill>
                  <a:srgbClr val="FF0000"/>
                </a:solidFill>
              </a:rPr>
              <a:t>ls</a:t>
            </a:r>
            <a:r>
              <a:rPr lang="en-CA" sz="1700" b="1" dirty="0">
                <a:solidFill>
                  <a:schemeClr val="accent1"/>
                </a:solidFill>
              </a:rPr>
              <a:t> </a:t>
            </a:r>
            <a:r>
              <a:rPr lang="en-CA" sz="1700" b="1" dirty="0"/>
              <a:t>// lists the files in the folder</a:t>
            </a:r>
          </a:p>
          <a:p>
            <a:pPr marL="0" indent="0">
              <a:buNone/>
            </a:pPr>
            <a:r>
              <a:rPr lang="en-CA" sz="1700" b="1" dirty="0"/>
              <a:t>Notice license and readme were pulled from the remote branch.</a:t>
            </a:r>
          </a:p>
          <a:p>
            <a:pPr marL="0" indent="0">
              <a:buNone/>
            </a:pPr>
            <a:endParaRPr lang="en-CA" sz="1700" b="1" dirty="0"/>
          </a:p>
          <a:p>
            <a:pPr marL="0" indent="0">
              <a:buNone/>
            </a:pPr>
            <a:endParaRPr lang="en-CA" sz="1700" b="1" dirty="0"/>
          </a:p>
          <a:p>
            <a:pPr marL="0" indent="0">
              <a:buNone/>
            </a:pPr>
            <a:endParaRPr lang="en-CA" sz="1700" b="1" dirty="0"/>
          </a:p>
          <a:p>
            <a:pPr marL="0" indent="0">
              <a:buNone/>
            </a:pPr>
            <a:endParaRPr lang="en-CA" sz="1700" b="1" dirty="0"/>
          </a:p>
          <a:p>
            <a:pPr marL="0" indent="0">
              <a:buNone/>
            </a:pPr>
            <a:endParaRPr lang="en-CA" sz="1700" dirty="0"/>
          </a:p>
          <a:p>
            <a:pPr marL="0" indent="0">
              <a:buNone/>
            </a:pPr>
            <a:endParaRPr lang="en-CA" sz="1700" dirty="0"/>
          </a:p>
          <a:p>
            <a:pPr marL="0" indent="0">
              <a:buNone/>
            </a:pPr>
            <a:endParaRPr lang="en-CA" sz="1700" dirty="0"/>
          </a:p>
          <a:p>
            <a:pPr marL="0" indent="0">
              <a:buNone/>
            </a:pPr>
            <a:endParaRPr lang="en-CA" sz="1700" dirty="0"/>
          </a:p>
          <a:p>
            <a:endParaRPr lang="en-CA" sz="1700" dirty="0"/>
          </a:p>
          <a:p>
            <a:endParaRPr lang="en-CA" sz="1700" dirty="0"/>
          </a:p>
          <a:p>
            <a:endParaRPr lang="en-CA" sz="1700" dirty="0"/>
          </a:p>
          <a:p>
            <a:endParaRPr lang="en-CA" sz="1700" dirty="0"/>
          </a:p>
          <a:p>
            <a:endParaRPr lang="en-CA" sz="1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C95F0-9669-C6B7-4732-726AE9D7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4B04976-31AB-4A03-A2E0-94FEA40CE4B7}" type="slidenum">
              <a:rPr lang="en-US" altLang="en-US"/>
              <a:pPr>
                <a:spcAft>
                  <a:spcPts val="600"/>
                </a:spcAft>
              </a:pPr>
              <a:t>39</a:t>
            </a:fld>
            <a:endParaRPr lang="en-US" alt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724A4F2-31AF-A5E3-3B74-1E8F2CDBA7D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3610" y="1416289"/>
            <a:ext cx="4876800" cy="4845286"/>
          </a:xfrm>
        </p:spPr>
      </p:pic>
    </p:spTree>
    <p:extLst>
      <p:ext uri="{BB962C8B-B14F-4D97-AF65-F5344CB8AC3E}">
        <p14:creationId xmlns:p14="http://schemas.microsoft.com/office/powerpoint/2010/main" val="2038012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EFF083E0-CDFD-6F74-E6CB-B5A1B5A3E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338" y="838200"/>
            <a:ext cx="6799262" cy="854075"/>
          </a:xfrm>
        </p:spPr>
        <p:txBody>
          <a:bodyPr/>
          <a:lstStyle/>
          <a:p>
            <a:pPr eaLnBrk="1" hangingPunct="1"/>
            <a:r>
              <a:rPr lang="en-US" altLang="en-US">
                <a:ln>
                  <a:noFill/>
                </a:ln>
              </a:rPr>
              <a:t>Why do we need Version Control?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9C55E7CA-F63C-1399-F1A8-9C3917643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5462" y="1692275"/>
            <a:ext cx="3538538" cy="3304294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altLang="en-US" sz="2000" b="1">
                <a:solidFill>
                  <a:schemeClr val="tx1">
                    <a:lumMod val="85000"/>
                    <a:lumOff val="15000"/>
                  </a:schemeClr>
                </a:solidFill>
              </a:rPr>
              <a:t>Collaboration</a:t>
            </a:r>
            <a:r>
              <a:rPr lang="en-US" alt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 </a:t>
            </a:r>
          </a:p>
          <a:p>
            <a:pPr>
              <a:defRPr/>
            </a:pPr>
            <a:r>
              <a:rPr lang="en-US" altLang="en-US" sz="2000" b="1">
                <a:solidFill>
                  <a:schemeClr val="tx1">
                    <a:lumMod val="85000"/>
                    <a:lumOff val="15000"/>
                  </a:schemeClr>
                </a:solidFill>
              </a:rPr>
              <a:t>Versioning</a:t>
            </a:r>
            <a:endParaRPr lang="en-US" alt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en-US" altLang="en-US" sz="2000" b="1">
                <a:solidFill>
                  <a:schemeClr val="tx1">
                    <a:lumMod val="85000"/>
                    <a:lumOff val="15000"/>
                  </a:schemeClr>
                </a:solidFill>
              </a:rPr>
              <a:t>Rolling Back</a:t>
            </a:r>
            <a:endParaRPr lang="en-US" alt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en-US" altLang="en-US" sz="2000" b="1">
                <a:solidFill>
                  <a:schemeClr val="tx1">
                    <a:lumMod val="85000"/>
                    <a:lumOff val="15000"/>
                  </a:schemeClr>
                </a:solidFill>
              </a:rPr>
              <a:t>Understanding</a:t>
            </a:r>
            <a:r>
              <a:rPr lang="en-US" alt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 </a:t>
            </a:r>
          </a:p>
          <a:p>
            <a:pPr marL="0" indent="0" eaLnBrk="1" fontAlgn="auto" hangingPunct="1">
              <a:buFont typeface="Arial"/>
              <a:buNone/>
              <a:defRPr/>
            </a:pPr>
            <a:endParaRPr lang="en-US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eaLnBrk="1" fontAlgn="auto" hangingPunct="1">
              <a:buFont typeface="Arial"/>
              <a:buChar char="•"/>
              <a:defRPr/>
            </a:pPr>
            <a:endParaRPr lang="en-US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FBF31060-0C54-9F7D-0933-550E948A7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>
                <a:solidFill>
                  <a:srgbClr val="262626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>
                <a:solidFill>
                  <a:srgbClr val="262626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E84DDC00-DD32-4A13-B627-E7F8F84D412E}" type="slidenum"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</a:t>
            </a:fld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1E9D9E-FBEB-0EDD-8181-4007BCFC792C}"/>
              </a:ext>
            </a:extLst>
          </p:cNvPr>
          <p:cNvSpPr/>
          <p:nvPr/>
        </p:nvSpPr>
        <p:spPr>
          <a:xfrm>
            <a:off x="304800" y="4279208"/>
            <a:ext cx="7620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457200" eaLnBrk="1" fontAlgn="auto" hangingPunct="1"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defRPr/>
            </a:pPr>
            <a:r>
              <a:rPr lang="en-US" altLang="en-US" b="1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/>
                <a:ea typeface="+mn-ea"/>
              </a:rPr>
              <a:t>Scenario</a:t>
            </a:r>
            <a:r>
              <a:rPr lang="en-US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/>
                <a:ea typeface="+mn-ea"/>
              </a:rPr>
              <a:t> : Multiple 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/>
              </a:rPr>
              <a:t>students are working on a project together. Everybody needs to work on a section, but the whole document has to be coherent. Time is vital.  </a:t>
            </a:r>
            <a:endParaRPr lang="en-US" altLang="en-US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/>
              <a:ea typeface="+mn-ea"/>
            </a:endParaRP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992C3C9E-BC5F-24F0-B3E6-F31856D658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238" y="6218238"/>
            <a:ext cx="487362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A picture containing screenshot, design&#10;&#10;Description automatically generated">
            <a:extLst>
              <a:ext uri="{FF2B5EF4-FFF2-40B4-BE49-F238E27FC236}">
                <a16:creationId xmlns:a16="http://schemas.microsoft.com/office/drawing/2014/main" id="{EE55560D-98B6-CD06-4A51-1F72BE76E7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0"/>
            <a:ext cx="5174834" cy="2521073"/>
          </a:xfrm>
          <a:prstGeom prst="rect">
            <a:avLst/>
          </a:prstGeom>
        </p:spPr>
      </p:pic>
    </p:spTree>
  </p:cSld>
  <p:clrMapOvr>
    <a:masterClrMapping/>
  </p:clrMapOvr>
  <p:transition spd="slow" advTm="91668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8CF48-1682-C985-9A15-4597653F5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90" y="57419"/>
            <a:ext cx="8836820" cy="1120067"/>
          </a:xfrm>
        </p:spPr>
        <p:txBody>
          <a:bodyPr>
            <a:normAutofit/>
          </a:bodyPr>
          <a:lstStyle/>
          <a:p>
            <a:r>
              <a:rPr lang="en-CA" b="1" dirty="0"/>
              <a:t>Cloning creates a local copy of the remote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CF4C8-53A3-12DF-08DC-2BB91573B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590" y="831009"/>
            <a:ext cx="7886700" cy="48452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700" dirty="0"/>
              <a:t>Go into the </a:t>
            </a:r>
            <a:r>
              <a:rPr lang="en-CA" sz="1700" dirty="0" err="1"/>
              <a:t>Clone_repo</a:t>
            </a:r>
            <a:r>
              <a:rPr lang="en-CA" sz="1700" dirty="0"/>
              <a:t> folder and type:</a:t>
            </a:r>
          </a:p>
          <a:p>
            <a:pPr marL="0" indent="0">
              <a:buNone/>
            </a:pPr>
            <a:endParaRPr lang="en-CA" sz="1700" dirty="0"/>
          </a:p>
          <a:p>
            <a:pPr marL="0" indent="0">
              <a:buNone/>
            </a:pPr>
            <a:r>
              <a:rPr lang="en-CA" sz="1700" b="1" dirty="0">
                <a:solidFill>
                  <a:srgbClr val="FF0000"/>
                </a:solidFill>
              </a:rPr>
              <a:t>git clone </a:t>
            </a:r>
            <a:r>
              <a:rPr lang="en-CA" sz="1700" b="1" dirty="0">
                <a:solidFill>
                  <a:schemeClr val="accent1"/>
                </a:solidFill>
              </a:rPr>
              <a:t>&lt;</a:t>
            </a:r>
            <a:r>
              <a:rPr lang="en-CA" sz="1700" b="1" dirty="0" err="1">
                <a:solidFill>
                  <a:schemeClr val="accent1"/>
                </a:solidFill>
              </a:rPr>
              <a:t>url</a:t>
            </a:r>
            <a:r>
              <a:rPr lang="en-CA" sz="1700" b="1" dirty="0">
                <a:solidFill>
                  <a:schemeClr val="accent1"/>
                </a:solidFill>
              </a:rPr>
              <a:t>&gt;</a:t>
            </a:r>
            <a:r>
              <a:rPr lang="en-CA" sz="1700" b="1" dirty="0"/>
              <a:t>  // downloads the entire remote repo along with its branches.</a:t>
            </a:r>
          </a:p>
          <a:p>
            <a:pPr marL="0" indent="0">
              <a:buNone/>
            </a:pPr>
            <a:endParaRPr lang="en-CA" sz="1700" b="1" dirty="0"/>
          </a:p>
          <a:p>
            <a:pPr marL="0" indent="0">
              <a:buNone/>
            </a:pPr>
            <a:r>
              <a:rPr lang="en-CA" sz="1700" b="1" dirty="0">
                <a:solidFill>
                  <a:srgbClr val="FF0000"/>
                </a:solidFill>
              </a:rPr>
              <a:t>cd git-demo2 </a:t>
            </a:r>
            <a:r>
              <a:rPr lang="en-CA" sz="1700" b="1" dirty="0"/>
              <a:t>// enters the downloaded repo</a:t>
            </a:r>
          </a:p>
          <a:p>
            <a:pPr marL="0" indent="0">
              <a:buNone/>
            </a:pPr>
            <a:endParaRPr lang="en-CA" sz="17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CA" sz="1700" b="1" dirty="0"/>
          </a:p>
          <a:p>
            <a:pPr marL="0" indent="0">
              <a:buNone/>
            </a:pPr>
            <a:endParaRPr lang="en-CA" sz="1700" b="1" dirty="0"/>
          </a:p>
          <a:p>
            <a:pPr marL="0" indent="0">
              <a:buNone/>
            </a:pPr>
            <a:endParaRPr lang="en-CA" sz="1700" b="1" dirty="0"/>
          </a:p>
          <a:p>
            <a:pPr marL="0" indent="0">
              <a:buNone/>
            </a:pPr>
            <a:endParaRPr lang="en-CA" sz="1700" b="1" dirty="0"/>
          </a:p>
          <a:p>
            <a:pPr marL="0" indent="0">
              <a:buNone/>
            </a:pPr>
            <a:endParaRPr lang="en-CA" sz="1700" b="1" dirty="0"/>
          </a:p>
          <a:p>
            <a:pPr marL="0" indent="0">
              <a:buNone/>
            </a:pPr>
            <a:endParaRPr lang="en-CA" sz="1700" dirty="0"/>
          </a:p>
          <a:p>
            <a:pPr marL="0" indent="0">
              <a:buNone/>
            </a:pPr>
            <a:endParaRPr lang="en-CA" sz="1700" dirty="0"/>
          </a:p>
          <a:p>
            <a:pPr marL="0" indent="0">
              <a:buNone/>
            </a:pPr>
            <a:endParaRPr lang="en-CA" sz="1700" dirty="0"/>
          </a:p>
          <a:p>
            <a:pPr marL="0" indent="0">
              <a:buNone/>
            </a:pPr>
            <a:endParaRPr lang="en-CA" sz="1700" dirty="0"/>
          </a:p>
          <a:p>
            <a:endParaRPr lang="en-CA" sz="1700" dirty="0"/>
          </a:p>
          <a:p>
            <a:endParaRPr lang="en-CA" sz="1700" dirty="0"/>
          </a:p>
          <a:p>
            <a:endParaRPr lang="en-CA" sz="1700" dirty="0"/>
          </a:p>
          <a:p>
            <a:endParaRPr lang="en-CA" sz="1700" dirty="0"/>
          </a:p>
          <a:p>
            <a:endParaRPr lang="en-CA" sz="1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C95F0-9669-C6B7-4732-726AE9D7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4B04976-31AB-4A03-A2E0-94FEA40CE4B7}" type="slidenum">
              <a:rPr lang="en-US" altLang="en-US"/>
              <a:pPr>
                <a:spcAft>
                  <a:spcPts val="600"/>
                </a:spcAft>
              </a:pPr>
              <a:t>40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56550D-1DD5-8889-E22D-2C7DF081B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28" y="3098909"/>
            <a:ext cx="7886700" cy="362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0031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1DCF5-A417-7469-85E0-3D20EDA0A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1417" y="1138036"/>
            <a:ext cx="4083287" cy="14024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2800" dirty="0"/>
              <a:t>Anybody can pull or clone a public repo</a:t>
            </a:r>
          </a:p>
        </p:txBody>
      </p:sp>
      <p:pic>
        <p:nvPicPr>
          <p:cNvPr id="9" name="Picture 8" descr="A closeup of door handles of glass building doors">
            <a:extLst>
              <a:ext uri="{FF2B5EF4-FFF2-40B4-BE49-F238E27FC236}">
                <a16:creationId xmlns:a16="http://schemas.microsoft.com/office/drawing/2014/main" id="{52C9F341-9200-3C18-F88B-2ACAC98F46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64" r="21833" b="-1"/>
          <a:stretch/>
        </p:blipFill>
        <p:spPr>
          <a:xfrm>
            <a:off x="20" y="10"/>
            <a:ext cx="3863363" cy="685799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78772" y="871146"/>
            <a:ext cx="552705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DCC330-EF9C-187E-4C1E-FDE5F5013B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01417" y="2551176"/>
            <a:ext cx="4083287" cy="3591207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 defTabSz="914400"/>
            <a:r>
              <a:rPr lang="en-US" sz="2400" b="1" dirty="0"/>
              <a:t>Anybody can pull or clone a public repo, but if you want to push your changes to a repo, you must own the repo or be granted permission by the owner. </a:t>
            </a:r>
          </a:p>
          <a:p>
            <a:pPr indent="-228600" defTabSz="914400"/>
            <a:endParaRPr lang="en-US" sz="2400" b="1" dirty="0"/>
          </a:p>
          <a:p>
            <a:pPr indent="-228600" defTabSz="914400"/>
            <a:r>
              <a:rPr lang="en-US" sz="2400" b="1" dirty="0"/>
              <a:t>Create a personal access token in your </a:t>
            </a:r>
            <a:r>
              <a:rPr lang="en-US" sz="2400" b="1" dirty="0" err="1"/>
              <a:t>github</a:t>
            </a:r>
            <a:r>
              <a:rPr lang="en-US" sz="2400" b="1" dirty="0"/>
              <a:t> account to push into your repos from anywhere.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71DF9-7C11-2C7B-D371-7A9F61A77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984E8136-F567-4291-9460-555E64EBEE25}" type="slidenum">
              <a:rPr lang="en-US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41</a:t>
            </a:fld>
            <a:endParaRPr lang="en-US" altLang="en-US" sz="12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265135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8CF48-1682-C985-9A15-4597653F5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90" y="57419"/>
            <a:ext cx="7886700" cy="1120067"/>
          </a:xfrm>
        </p:spPr>
        <p:txBody>
          <a:bodyPr>
            <a:normAutofit/>
          </a:bodyPr>
          <a:lstStyle/>
          <a:p>
            <a:r>
              <a:rPr lang="en-CA" b="1"/>
              <a:t>Pushing into a remote 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CF4C8-53A3-12DF-08DC-2BB91573B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590" y="1143000"/>
            <a:ext cx="3808810" cy="48452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700"/>
              <a:t>To push into a remote branch, the current local branch has to have the same name. (Do you remember how to change a branch name?)</a:t>
            </a:r>
          </a:p>
          <a:p>
            <a:pPr marL="0" indent="0">
              <a:buNone/>
            </a:pPr>
            <a:r>
              <a:rPr lang="en-CA" sz="1700"/>
              <a:t>Luckily for us, our local and remote branches have the same names already. </a:t>
            </a:r>
          </a:p>
          <a:p>
            <a:pPr marL="0" indent="0">
              <a:buNone/>
            </a:pPr>
            <a:r>
              <a:rPr lang="en-CA" sz="1700" b="1" u="sng">
                <a:solidFill>
                  <a:schemeClr val="accent1"/>
                </a:solidFill>
              </a:rPr>
              <a:t>Create, add, and commit  a </a:t>
            </a:r>
            <a:r>
              <a:rPr lang="en-CA" sz="1700" b="1" u="sng" err="1">
                <a:solidFill>
                  <a:schemeClr val="accent1"/>
                </a:solidFill>
              </a:rPr>
              <a:t>newfile</a:t>
            </a:r>
            <a:r>
              <a:rPr lang="en-CA" sz="1700" b="1" u="sng">
                <a:solidFill>
                  <a:schemeClr val="accent1"/>
                </a:solidFill>
              </a:rPr>
              <a:t> then </a:t>
            </a:r>
          </a:p>
          <a:p>
            <a:pPr marL="0" indent="0">
              <a:buNone/>
            </a:pPr>
            <a:r>
              <a:rPr lang="en-CA" sz="1700"/>
              <a:t>Type:</a:t>
            </a:r>
          </a:p>
          <a:p>
            <a:pPr marL="0" indent="0">
              <a:buNone/>
            </a:pPr>
            <a:r>
              <a:rPr lang="en-CA" sz="1700" b="1">
                <a:solidFill>
                  <a:srgbClr val="FF0000"/>
                </a:solidFill>
              </a:rPr>
              <a:t>git push origin main</a:t>
            </a:r>
            <a:r>
              <a:rPr lang="en-CA" sz="1700" b="1"/>
              <a:t>  // origin is a nickname for the remote repo, main is the remote branch being updated</a:t>
            </a:r>
          </a:p>
          <a:p>
            <a:pPr marL="0" indent="0">
              <a:buNone/>
            </a:pPr>
            <a:endParaRPr lang="en-CA" sz="1700" b="1"/>
          </a:p>
          <a:p>
            <a:pPr marL="0" indent="0">
              <a:buNone/>
            </a:pPr>
            <a:r>
              <a:rPr lang="en-CA" sz="1700" b="1"/>
              <a:t>Now check your </a:t>
            </a:r>
            <a:r>
              <a:rPr lang="en-CA" sz="1700" b="1" err="1"/>
              <a:t>github</a:t>
            </a:r>
            <a:r>
              <a:rPr lang="en-CA" sz="1700" b="1"/>
              <a:t> repo, you will see the new file uploaded.</a:t>
            </a:r>
          </a:p>
          <a:p>
            <a:pPr marL="0" indent="0">
              <a:buNone/>
            </a:pPr>
            <a:endParaRPr lang="en-CA" sz="1700" b="1"/>
          </a:p>
          <a:p>
            <a:pPr marL="0" indent="0">
              <a:buNone/>
            </a:pPr>
            <a:endParaRPr lang="en-CA" sz="1700" b="1"/>
          </a:p>
          <a:p>
            <a:pPr marL="0" indent="0">
              <a:buNone/>
            </a:pPr>
            <a:endParaRPr lang="en-CA" sz="1700" b="1"/>
          </a:p>
          <a:p>
            <a:pPr marL="0" indent="0">
              <a:buNone/>
            </a:pPr>
            <a:endParaRPr lang="en-CA" sz="1700" b="1"/>
          </a:p>
          <a:p>
            <a:pPr marL="0" indent="0">
              <a:buNone/>
            </a:pPr>
            <a:endParaRPr lang="en-CA" sz="1700"/>
          </a:p>
          <a:p>
            <a:pPr marL="0" indent="0">
              <a:buNone/>
            </a:pPr>
            <a:endParaRPr lang="en-CA" sz="1700"/>
          </a:p>
          <a:p>
            <a:pPr marL="0" indent="0">
              <a:buNone/>
            </a:pPr>
            <a:endParaRPr lang="en-CA" sz="1700"/>
          </a:p>
          <a:p>
            <a:pPr marL="0" indent="0">
              <a:buNone/>
            </a:pPr>
            <a:endParaRPr lang="en-CA" sz="1700"/>
          </a:p>
          <a:p>
            <a:endParaRPr lang="en-CA" sz="1700"/>
          </a:p>
          <a:p>
            <a:endParaRPr lang="en-CA" sz="1700"/>
          </a:p>
          <a:p>
            <a:endParaRPr lang="en-CA" sz="1700"/>
          </a:p>
          <a:p>
            <a:endParaRPr lang="en-CA" sz="1700"/>
          </a:p>
          <a:p>
            <a:endParaRPr lang="en-CA" sz="17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C95F0-9669-C6B7-4732-726AE9D7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4B04976-31AB-4A03-A2E0-94FEA40CE4B7}" type="slidenum">
              <a:rPr lang="en-US" altLang="en-US"/>
              <a:pPr>
                <a:spcAft>
                  <a:spcPts val="600"/>
                </a:spcAft>
              </a:pPr>
              <a:t>42</a:t>
            </a:fld>
            <a:endParaRPr lang="en-US" alt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724A4F2-31AF-A5E3-3B74-1E8F2CDBA7D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62400" y="869714"/>
            <a:ext cx="5088610" cy="5607286"/>
          </a:xfrm>
        </p:spPr>
      </p:pic>
      <p:pic>
        <p:nvPicPr>
          <p:cNvPr id="6" name="Picture 5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FD99DFD1-625B-B321-8664-6D7822503C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8454"/>
            <a:ext cx="6163733" cy="116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5668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27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12" y="365125"/>
            <a:ext cx="8375585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38CF48-1682-C985-9A15-4597653F5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059" y="586822"/>
            <a:ext cx="2670189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Overview of the relationship between Git and Github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06" y="1057739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99776" y="1402924"/>
            <a:ext cx="146304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CF4C8-53A3-12DF-08DC-2BB91573B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13373" y="586822"/>
            <a:ext cx="4501977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/>
            <a:r>
              <a:rPr lang="en-US" sz="2800" b="1"/>
              <a:t>Git is local</a:t>
            </a:r>
          </a:p>
          <a:p>
            <a:pPr indent="-228600" defTabSz="914400"/>
            <a:r>
              <a:rPr lang="en-US" sz="2800" b="1" err="1"/>
              <a:t>Github</a:t>
            </a:r>
            <a:r>
              <a:rPr lang="en-US" sz="2800" b="1"/>
              <a:t> is remote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724A4F2-31AF-A5E3-3B74-1E8F2CDBA7D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575700" y="2734056"/>
            <a:ext cx="6058893" cy="348386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C95F0-9669-C6B7-4732-726AE9D7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4B04976-31AB-4A03-A2E0-94FEA40CE4B7}" type="slidenum">
              <a:rPr lang="en-US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43</a:t>
            </a:fld>
            <a:endParaRPr lang="en-US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61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738F1544-1A69-F37A-E294-28850AA1B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n>
                  <a:noFill/>
                </a:ln>
              </a:rPr>
              <a:t>Version Control Systems</a:t>
            </a: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9BE0A912-94F1-89AF-FC3F-D2291226C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399" y="1476376"/>
            <a:ext cx="8574087" cy="914400"/>
          </a:xfrm>
        </p:spPr>
        <p:txBody>
          <a:bodyPr rtlCol="0">
            <a:normAutofit/>
          </a:bodyPr>
          <a:lstStyle/>
          <a:p>
            <a:pPr eaLnBrk="1" fontAlgn="auto" hangingPunct="1">
              <a:buFont typeface="Arial"/>
              <a:buChar char="•"/>
              <a:defRPr/>
            </a:pPr>
            <a:r>
              <a:rPr lang="en-US" altLang="en-US">
                <a:solidFill>
                  <a:schemeClr val="tx1">
                    <a:lumMod val="85000"/>
                    <a:lumOff val="15000"/>
                  </a:schemeClr>
                </a:solidFill>
                <a:ea typeface="ＭＳ Ｐゴシック" panose="020B0600070205080204" pitchFamily="34" charset="-128"/>
              </a:rPr>
              <a:t>Some well-known version control systems are </a:t>
            </a: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CVS, Subversion, </a:t>
            </a:r>
            <a:r>
              <a:rPr lang="en-US" altLang="en-US">
                <a:solidFill>
                  <a:schemeClr val="accent2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Mercurial, and Git.</a:t>
            </a: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22788762-E28C-3E1D-D678-66FBAAFF3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>
                <a:solidFill>
                  <a:srgbClr val="262626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>
                <a:solidFill>
                  <a:srgbClr val="262626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AEFD022E-4F04-4DB6-831E-7E4E5FF70C5A}" type="slidenum"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5</a:t>
            </a:fld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20485" name="Picture 1">
            <a:extLst>
              <a:ext uri="{FF2B5EF4-FFF2-40B4-BE49-F238E27FC236}">
                <a16:creationId xmlns:a16="http://schemas.microsoft.com/office/drawing/2014/main" id="{E48B8220-83A6-B892-7E60-D3A4CA60F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12" y="2128893"/>
            <a:ext cx="7913889" cy="4576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A2915C94-12C1-6971-FB59-9614FD3AB4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238" y="6218238"/>
            <a:ext cx="487362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41424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142D6E27-0B14-1BA2-1CDB-B641D4211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n>
                  <a:noFill/>
                </a:ln>
              </a:rPr>
              <a:t>Why Git?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6BBB82AA-DEA2-EE85-B00D-72B57C8D6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3" y="2357436"/>
            <a:ext cx="7710487" cy="3998915"/>
          </a:xfrm>
        </p:spPr>
        <p:txBody>
          <a:bodyPr rtlCol="0">
            <a:normAutofit/>
          </a:bodyPr>
          <a:lstStyle/>
          <a:p>
            <a:pPr eaLnBrk="1" fontAlgn="auto" hangingPunct="1">
              <a:buFont typeface="Arial"/>
              <a:buChar char="•"/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Git is the most commonly used software for tracking changes in any set of files,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usually used for coordinating work among programmers collaboratively developing source code.</a:t>
            </a:r>
          </a:p>
          <a:p>
            <a:pPr eaLnBrk="1" fontAlgn="auto" hangingPunct="1">
              <a:buFont typeface="Arial"/>
              <a:buChar char="•"/>
              <a:defRPr/>
            </a:pP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Git has many advantages over earlier systems such as CVS and Subversion:</a:t>
            </a:r>
          </a:p>
          <a:p>
            <a:pPr eaLnBrk="1" fontAlgn="auto" hangingPunct="1">
              <a:buFont typeface="Wingdings" panose="05000000000000000000" pitchFamily="2" charset="2"/>
              <a:buChar char="Ø"/>
              <a:defRPr/>
            </a:pP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Branching to attempt new features</a:t>
            </a:r>
          </a:p>
          <a:p>
            <a:pPr eaLnBrk="1" fontAlgn="auto" hangingPunct="1">
              <a:buFont typeface="Wingdings" panose="05000000000000000000" pitchFamily="2" charset="2"/>
              <a:buChar char="Ø"/>
              <a:defRPr/>
            </a:pP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Allows working offline</a:t>
            </a:r>
          </a:p>
          <a:p>
            <a:pPr eaLnBrk="1" fontAlgn="auto" hangingPunct="1">
              <a:buFont typeface="Wingdings" panose="05000000000000000000" pitchFamily="2" charset="2"/>
              <a:buChar char="Ø"/>
              <a:defRPr/>
            </a:pP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Tracks changes in the code</a:t>
            </a:r>
          </a:p>
          <a:p>
            <a:pPr eaLnBrk="1" fontAlgn="auto" hangingPunct="1">
              <a:buFont typeface="Wingdings" panose="05000000000000000000" pitchFamily="2" charset="2"/>
              <a:buChar char="Ø"/>
              <a:defRPr/>
            </a:pP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Each developer gets their own local repository that shows the full history of changes made by other developers. </a:t>
            </a:r>
          </a:p>
          <a:p>
            <a:pPr eaLnBrk="1" fontAlgn="auto" hangingPunct="1">
              <a:buFont typeface="Wingdings" panose="05000000000000000000" pitchFamily="2" charset="2"/>
              <a:buChar char="Ø"/>
              <a:defRPr/>
            </a:pPr>
            <a:endParaRPr lang="en-US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eaLnBrk="1" fontAlgn="auto" hangingPunct="1">
              <a:buFont typeface="Wingdings" panose="05000000000000000000" pitchFamily="2" charset="2"/>
              <a:buChar char="Ø"/>
              <a:defRPr/>
            </a:pPr>
            <a:endParaRPr lang="en-US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 eaLnBrk="1" fontAlgn="auto" hangingPunct="1">
              <a:buFont typeface="Arial"/>
              <a:buNone/>
              <a:defRPr/>
            </a:pPr>
            <a:endParaRPr lang="en-US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7411D75C-7E2A-DEB6-ED82-D7C5978EB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>
                <a:solidFill>
                  <a:srgbClr val="262626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>
                <a:solidFill>
                  <a:srgbClr val="262626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7DE4341-1F81-4EB2-8674-3124881C3B15}" type="slidenum"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6</a:t>
            </a:fld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31B35AF3-EDA9-1BA3-4905-5E3737F03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238" y="6218238"/>
            <a:ext cx="487362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A close up of a logo&#10;&#10;Description automatically generated with low confidence">
            <a:extLst>
              <a:ext uri="{FF2B5EF4-FFF2-40B4-BE49-F238E27FC236}">
                <a16:creationId xmlns:a16="http://schemas.microsoft.com/office/drawing/2014/main" id="{86BCB684-B151-8498-AB9B-2A4DF14B1C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633413"/>
            <a:ext cx="5257800" cy="1788367"/>
          </a:xfrm>
          <a:prstGeom prst="rect">
            <a:avLst/>
          </a:prstGeom>
        </p:spPr>
      </p:pic>
    </p:spTree>
  </p:cSld>
  <p:clrMapOvr>
    <a:masterClrMapping/>
  </p:clrMapOvr>
  <p:transition spd="slow" advTm="5950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AA19D968-1ACE-5F33-9241-07EFB1521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n>
                  <a:noFill/>
                </a:ln>
              </a:rPr>
              <a:t>Git History</a:t>
            </a:r>
          </a:p>
        </p:txBody>
      </p:sp>
      <p:sp>
        <p:nvSpPr>
          <p:cNvPr id="9220" name="Content Placeholder 2">
            <a:extLst>
              <a:ext uri="{FF2B5EF4-FFF2-40B4-BE49-F238E27FC236}">
                <a16:creationId xmlns:a16="http://schemas.microsoft.com/office/drawing/2014/main" id="{A947E9A4-7E06-A5F6-798F-78DAD8A37081}"/>
              </a:ext>
            </a:extLst>
          </p:cNvPr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38200" y="2592388"/>
            <a:ext cx="8077200" cy="3810000"/>
          </a:xfrm>
        </p:spPr>
        <p:txBody>
          <a:bodyPr rtlCol="0">
            <a:normAutofit/>
          </a:bodyPr>
          <a:lstStyle/>
          <a:p>
            <a:pPr eaLnBrk="1" fontAlgn="auto" hangingPunct="1">
              <a:buFont typeface="Arial"/>
              <a:buChar char="•"/>
              <a:defRPr/>
            </a:pPr>
            <a:r>
              <a:rPr lang="en-US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Came out of Linux development community </a:t>
            </a:r>
          </a:p>
          <a:p>
            <a:pPr eaLnBrk="1" fontAlgn="auto" hangingPunct="1">
              <a:buFont typeface="Arial"/>
              <a:buChar char="•"/>
              <a:defRPr/>
            </a:pPr>
            <a:r>
              <a:rPr lang="en-US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Linus Torvalds, </a:t>
            </a:r>
            <a:r>
              <a:rPr lang="en-US" altLang="en-US" b="1">
                <a:solidFill>
                  <a:srgbClr val="FF0000"/>
                </a:solidFill>
              </a:rPr>
              <a:t>2005</a:t>
            </a:r>
          </a:p>
          <a:p>
            <a:pPr eaLnBrk="1" fontAlgn="auto" hangingPunct="1">
              <a:buFont typeface="Arial"/>
              <a:buChar char="•"/>
              <a:defRPr/>
            </a:pPr>
            <a:r>
              <a:rPr lang="en-US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Initial goals:</a:t>
            </a:r>
          </a:p>
          <a:p>
            <a:pPr lvl="1" eaLnBrk="1" fontAlgn="auto" hangingPunct="1">
              <a:buFont typeface="Wingdings" panose="05000000000000000000" pitchFamily="2" charset="2"/>
              <a:buChar char="§"/>
              <a:defRPr/>
            </a:pPr>
            <a:r>
              <a:rPr lang="en-US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Speed</a:t>
            </a:r>
          </a:p>
          <a:p>
            <a:pPr lvl="1" eaLnBrk="1" fontAlgn="auto" hangingPunct="1">
              <a:buFont typeface="Wingdings" panose="05000000000000000000" pitchFamily="2" charset="2"/>
              <a:buChar char="§"/>
              <a:defRPr/>
            </a:pPr>
            <a:r>
              <a:rPr lang="en-US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Support for non-linear development (thousands of parallel branches)</a:t>
            </a:r>
          </a:p>
          <a:p>
            <a:pPr lvl="1" eaLnBrk="1" fontAlgn="auto" hangingPunct="1">
              <a:buFont typeface="Wingdings" panose="05000000000000000000" pitchFamily="2" charset="2"/>
              <a:buChar char="§"/>
              <a:defRPr/>
            </a:pPr>
            <a:r>
              <a:rPr lang="en-US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Fully distributed</a:t>
            </a:r>
          </a:p>
          <a:p>
            <a:pPr lvl="1" eaLnBrk="1" fontAlgn="auto" hangingPunct="1">
              <a:buFont typeface="Wingdings" panose="05000000000000000000" pitchFamily="2" charset="2"/>
              <a:buChar char="§"/>
              <a:defRPr/>
            </a:pPr>
            <a:r>
              <a:rPr lang="en-US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Able to handle large projects like Linux efficiently</a:t>
            </a:r>
          </a:p>
          <a:p>
            <a:pPr lvl="1" eaLnBrk="1" fontAlgn="auto" hangingPunct="1">
              <a:buFont typeface="Wingdings" panose="05000000000000000000" pitchFamily="2" charset="2"/>
              <a:buChar char="§"/>
              <a:defRPr/>
            </a:pPr>
            <a:endParaRPr lang="en-US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 eaLnBrk="1" fontAlgn="auto" hangingPunct="1">
              <a:buFont typeface="Wingdings" panose="05000000000000000000" pitchFamily="2" charset="2"/>
              <a:buChar char="§"/>
              <a:defRPr/>
            </a:pPr>
            <a:r>
              <a:rPr lang="en-US" b="1">
                <a:solidFill>
                  <a:srgbClr val="FF0000"/>
                </a:solidFill>
              </a:rPr>
              <a:t>Global Information Tracker (</a:t>
            </a:r>
            <a:r>
              <a:rPr lang="en-US">
                <a:solidFill>
                  <a:srgbClr val="FF0000"/>
                </a:solidFill>
              </a:rPr>
              <a:t>this is where the acronym GIT comes from)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C4E640D5-645B-7D9F-1172-A5EC4CC81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>
                <a:solidFill>
                  <a:srgbClr val="262626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>
                <a:solidFill>
                  <a:srgbClr val="262626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823B27C-8605-4690-99F4-6EF38F1333CC}" type="slidenum"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7</a:t>
            </a:fld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22533" name="Picture 2" descr="Image result for Linus Torvalds">
            <a:extLst>
              <a:ext uri="{FF2B5EF4-FFF2-40B4-BE49-F238E27FC236}">
                <a16:creationId xmlns:a16="http://schemas.microsoft.com/office/drawing/2014/main" id="{6596B310-56A3-E99D-D1B7-2AE5081B9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920" y="828675"/>
            <a:ext cx="2639880" cy="176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313E6D32-89C7-5097-7668-B66ECD069D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238" y="6218238"/>
            <a:ext cx="487362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60079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40BD61A3-2603-92C4-E2CD-94A2D6307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n>
                  <a:noFill/>
                </a:ln>
              </a:rPr>
              <a:t>What is Github?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7FC3F4E2-2154-A17D-901A-4CB29D806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74639"/>
            <a:ext cx="7829550" cy="4527548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buFont typeface="Arial"/>
              <a:buChar char="•"/>
              <a:defRPr/>
            </a:pPr>
            <a:r>
              <a:rPr lang="en-US" altLang="en-US" sz="2600">
                <a:solidFill>
                  <a:schemeClr val="tx1">
                    <a:lumMod val="85000"/>
                    <a:lumOff val="15000"/>
                  </a:schemeClr>
                </a:solidFill>
              </a:rPr>
              <a:t>GitHub.com is </a:t>
            </a:r>
            <a:r>
              <a:rPr lang="en-US" altLang="en-US" sz="2600" b="1">
                <a:solidFill>
                  <a:srgbClr val="0070C0"/>
                </a:solidFill>
              </a:rPr>
              <a:t>a site for online storage of Git repositories</a:t>
            </a:r>
            <a:r>
              <a:rPr lang="en-US" altLang="en-US" sz="2600">
                <a:solidFill>
                  <a:schemeClr val="tx1">
                    <a:lumMod val="85000"/>
                    <a:lumOff val="15000"/>
                  </a:schemeClr>
                </a:solidFill>
              </a:rPr>
              <a:t>.  </a:t>
            </a:r>
          </a:p>
          <a:p>
            <a:pPr eaLnBrk="1" fontAlgn="auto" hangingPunct="1">
              <a:buFont typeface="Arial"/>
              <a:buChar char="•"/>
              <a:defRPr/>
            </a:pPr>
            <a:r>
              <a:rPr lang="en-US" altLang="en-US" sz="2600">
                <a:solidFill>
                  <a:schemeClr val="tx1">
                    <a:lumMod val="85000"/>
                    <a:lumOff val="15000"/>
                  </a:schemeClr>
                </a:solidFill>
              </a:rPr>
              <a:t>Think of it as a server that allows you to share your git projects with people around the world. </a:t>
            </a:r>
          </a:p>
          <a:p>
            <a:pPr marL="0" indent="0" eaLnBrk="1" fontAlgn="auto" hangingPunct="1">
              <a:buNone/>
              <a:defRPr/>
            </a:pPr>
            <a:endParaRPr lang="en-US" altLang="en-US" sz="2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eaLnBrk="1" fontAlgn="auto" hangingPunct="1">
              <a:buFontTx/>
              <a:buNone/>
              <a:defRPr/>
            </a:pPr>
            <a:r>
              <a:rPr lang="en-US" altLang="en-US" sz="2600" b="1">
                <a:solidFill>
                  <a:schemeClr val="tx1">
                    <a:lumMod val="85000"/>
                    <a:lumOff val="15000"/>
                  </a:schemeClr>
                </a:solidFill>
              </a:rPr>
              <a:t>Question</a:t>
            </a:r>
            <a:r>
              <a:rPr lang="en-US" altLang="en-US" sz="2600">
                <a:solidFill>
                  <a:schemeClr val="tx1">
                    <a:lumMod val="85000"/>
                    <a:lumOff val="15000"/>
                  </a:schemeClr>
                </a:solidFill>
              </a:rPr>
              <a:t>: Do I have to use </a:t>
            </a:r>
            <a:r>
              <a:rPr lang="en-US" altLang="en-US" sz="260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Github</a:t>
            </a:r>
            <a:r>
              <a:rPr lang="en-US" altLang="en-US" sz="2600">
                <a:solidFill>
                  <a:schemeClr val="tx1">
                    <a:lumMod val="85000"/>
                    <a:lumOff val="15000"/>
                  </a:schemeClr>
                </a:solidFill>
              </a:rPr>
              <a:t> in order to use </a:t>
            </a:r>
            <a:r>
              <a:rPr lang="en-US" altLang="en-US" sz="260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Git</a:t>
            </a:r>
            <a:r>
              <a:rPr lang="en-US" altLang="en-US" sz="260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</a:p>
          <a:p>
            <a:pPr eaLnBrk="1" fontAlgn="auto" hangingPunct="1">
              <a:buFontTx/>
              <a:buNone/>
              <a:defRPr/>
            </a:pPr>
            <a:r>
              <a:rPr lang="en-US" altLang="en-US" sz="2600" b="1">
                <a:solidFill>
                  <a:schemeClr val="tx1">
                    <a:lumMod val="85000"/>
                    <a:lumOff val="15000"/>
                  </a:schemeClr>
                </a:solidFill>
              </a:rPr>
              <a:t>Answer</a:t>
            </a:r>
            <a:r>
              <a:rPr lang="en-US" altLang="en-US" sz="2600">
                <a:solidFill>
                  <a:schemeClr val="tx1">
                    <a:lumMod val="85000"/>
                    <a:lumOff val="15000"/>
                  </a:schemeClr>
                </a:solidFill>
              </a:rPr>
              <a:t>: No! </a:t>
            </a:r>
          </a:p>
          <a:p>
            <a:pPr eaLnBrk="1" fontAlgn="auto" hangingPunct="1">
              <a:buFont typeface="Arial"/>
              <a:buChar char="•"/>
              <a:defRPr/>
            </a:pPr>
            <a:r>
              <a:rPr lang="en-US" altLang="en-US" sz="2600">
                <a:solidFill>
                  <a:schemeClr val="tx1">
                    <a:lumMod val="85000"/>
                    <a:lumOff val="15000"/>
                  </a:schemeClr>
                </a:solidFill>
              </a:rPr>
              <a:t>you can use </a:t>
            </a:r>
            <a:r>
              <a:rPr lang="en-US" altLang="en-US" sz="260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Git</a:t>
            </a:r>
            <a:r>
              <a:rPr lang="en-US" altLang="en-US" sz="2600">
                <a:solidFill>
                  <a:schemeClr val="tx1">
                    <a:lumMod val="85000"/>
                    <a:lumOff val="15000"/>
                  </a:schemeClr>
                </a:solidFill>
              </a:rPr>
              <a:t> completely locally for your own purposes, or </a:t>
            </a:r>
          </a:p>
          <a:p>
            <a:pPr eaLnBrk="1" fontAlgn="auto" hangingPunct="1">
              <a:buFont typeface="Arial"/>
              <a:buChar char="•"/>
              <a:defRPr/>
            </a:pPr>
            <a:r>
              <a:rPr lang="en-US" altLang="en-US" sz="2600">
                <a:solidFill>
                  <a:schemeClr val="tx1">
                    <a:lumMod val="85000"/>
                    <a:lumOff val="15000"/>
                  </a:schemeClr>
                </a:solidFill>
              </a:rPr>
              <a:t>you or someone else could set up a server to share files, or </a:t>
            </a:r>
          </a:p>
          <a:p>
            <a:pPr eaLnBrk="1" fontAlgn="auto" hangingPunct="1">
              <a:buFont typeface="Arial"/>
              <a:buChar char="•"/>
              <a:defRPr/>
            </a:pPr>
            <a:r>
              <a:rPr lang="en-US" altLang="en-US" sz="2600">
                <a:solidFill>
                  <a:schemeClr val="tx1">
                    <a:lumMod val="85000"/>
                    <a:lumOff val="15000"/>
                  </a:schemeClr>
                </a:solidFill>
              </a:rPr>
              <a:t>you could share a repo with users on the same file system.</a:t>
            </a:r>
          </a:p>
          <a:p>
            <a:pPr eaLnBrk="1" fontAlgn="auto" hangingPunct="1">
              <a:buFont typeface="Wingdings" panose="05000000000000000000" pitchFamily="2" charset="2"/>
              <a:buNone/>
              <a:defRPr/>
            </a:pPr>
            <a:endParaRPr lang="en-US" altLang="en-US" sz="2000" i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81E38D23-67B5-E5FF-EE33-B9F60D588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>
                <a:solidFill>
                  <a:srgbClr val="262626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>
                <a:solidFill>
                  <a:srgbClr val="262626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4EDFC571-4029-4C5E-A455-EFAA5A8C87BC}" type="slidenum"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8</a:t>
            </a:fld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23557" name="Picture 4">
            <a:hlinkClick r:id="rId2"/>
            <a:extLst>
              <a:ext uri="{FF2B5EF4-FFF2-40B4-BE49-F238E27FC236}">
                <a16:creationId xmlns:a16="http://schemas.microsoft.com/office/drawing/2014/main" id="{EFCA180D-C50E-E482-28CF-0CA531744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83738"/>
            <a:ext cx="1771650" cy="147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121154DE-CE82-CC03-088D-C95BD59B0A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238" y="6218238"/>
            <a:ext cx="487362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72515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A050C803-24B2-EE5D-93A6-4C94CA15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n>
                  <a:noFill/>
                </a:ln>
              </a:rPr>
              <a:t>Git vs GitHub</a:t>
            </a:r>
          </a:p>
        </p:txBody>
      </p:sp>
      <p:pic>
        <p:nvPicPr>
          <p:cNvPr id="24579" name="Content Placeholder 4">
            <a:extLst>
              <a:ext uri="{FF2B5EF4-FFF2-40B4-BE49-F238E27FC236}">
                <a16:creationId xmlns:a16="http://schemas.microsoft.com/office/drawing/2014/main" id="{672C6404-A05B-55E0-6854-42045F2A0A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5125" y="1367219"/>
            <a:ext cx="7662863" cy="522367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8299ED-AF95-8EEC-A60A-192123907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E120B653-D3C8-4159-8E99-0331C817A1A8}" type="slidenum">
              <a:rPr lang="en-US" altLang="en-US" sz="1000">
                <a:latin typeface="Garamond" panose="02020404030301010803" pitchFamily="18" charset="0"/>
              </a:rPr>
              <a:pPr/>
              <a:t>9</a:t>
            </a:fld>
            <a:endParaRPr lang="en-US" altLang="en-US" sz="1000">
              <a:latin typeface="Garamond" panose="02020404030301010803" pitchFamily="18" charset="0"/>
            </a:endParaRPr>
          </a:p>
        </p:txBody>
      </p:sp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D4975D7F-97F4-9F27-D4A3-B53B9F0AE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238" y="6218238"/>
            <a:ext cx="487362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3792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C402AECACB6F4293EB2F8D7AFFD2DB" ma:contentTypeVersion="15" ma:contentTypeDescription="Create a new document." ma:contentTypeScope="" ma:versionID="36497834d00f750e6c0ecb98720633ec">
  <xsd:schema xmlns:xsd="http://www.w3.org/2001/XMLSchema" xmlns:xs="http://www.w3.org/2001/XMLSchema" xmlns:p="http://schemas.microsoft.com/office/2006/metadata/properties" xmlns:ns3="3068b088-4c5c-44e0-88a0-7d173169b999" xmlns:ns4="4c00f64b-c690-414b-9049-370bc81e1360" targetNamespace="http://schemas.microsoft.com/office/2006/metadata/properties" ma:root="true" ma:fieldsID="ea933939d21ef4c254f06fbfcc28f001" ns3:_="" ns4:_="">
    <xsd:import namespace="3068b088-4c5c-44e0-88a0-7d173169b999"/>
    <xsd:import namespace="4c00f64b-c690-414b-9049-370bc81e136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68b088-4c5c-44e0-88a0-7d173169b9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00f64b-c690-414b-9049-370bc81e1360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068b088-4c5c-44e0-88a0-7d173169b999" xsi:nil="true"/>
  </documentManagement>
</p:properties>
</file>

<file path=customXml/itemProps1.xml><?xml version="1.0" encoding="utf-8"?>
<ds:datastoreItem xmlns:ds="http://schemas.openxmlformats.org/officeDocument/2006/customXml" ds:itemID="{7680E850-E9CC-482B-A9F9-C67E758070B1}">
  <ds:schemaRefs>
    <ds:schemaRef ds:uri="3068b088-4c5c-44e0-88a0-7d173169b999"/>
    <ds:schemaRef ds:uri="4c00f64b-c690-414b-9049-370bc81e136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6270E01-021B-4615-BB4D-56EE269A978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D5F39B7-D87F-42A5-8F80-BD848B6AFAAC}">
  <ds:schemaRefs>
    <ds:schemaRef ds:uri="3068b088-4c5c-44e0-88a0-7d173169b999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4c00f64b-c690-414b-9049-370bc81e1360"/>
    <ds:schemaRef ds:uri="http://schemas.microsoft.com/office/2006/documentManagement/types"/>
    <ds:schemaRef ds:uri="http://purl.org/dc/terms/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268</TotalTime>
  <Words>2782</Words>
  <Application>Microsoft Office PowerPoint</Application>
  <PresentationFormat>On-screen Show (4:3)</PresentationFormat>
  <Paragraphs>442</Paragraphs>
  <Slides>43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4" baseType="lpstr">
      <vt:lpstr>ＭＳ Ｐゴシック</vt:lpstr>
      <vt:lpstr>Arial</vt:lpstr>
      <vt:lpstr>Calibri</vt:lpstr>
      <vt:lpstr>Calibri Light</vt:lpstr>
      <vt:lpstr>Consolas</vt:lpstr>
      <vt:lpstr>Garamond</vt:lpstr>
      <vt:lpstr>Google Sans</vt:lpstr>
      <vt:lpstr>Roboto</vt:lpstr>
      <vt:lpstr>Times</vt:lpstr>
      <vt:lpstr>Wingdings</vt:lpstr>
      <vt:lpstr>Office Theme</vt:lpstr>
      <vt:lpstr>Introduction to Git and Github</vt:lpstr>
      <vt:lpstr>Learning Objectives </vt:lpstr>
      <vt:lpstr>Final Final version 2</vt:lpstr>
      <vt:lpstr>Why do we need Version Control?</vt:lpstr>
      <vt:lpstr>Version Control Systems</vt:lpstr>
      <vt:lpstr>Why Git?</vt:lpstr>
      <vt:lpstr>Git History</vt:lpstr>
      <vt:lpstr>What is Github?</vt:lpstr>
      <vt:lpstr>Git vs GitHub</vt:lpstr>
      <vt:lpstr>Downloading and Installing git</vt:lpstr>
      <vt:lpstr>Best code editor</vt:lpstr>
      <vt:lpstr>Joining Github  https://github.com/signup</vt:lpstr>
      <vt:lpstr>Creating a local Git repo</vt:lpstr>
      <vt:lpstr>Adding a file to git repository</vt:lpstr>
      <vt:lpstr>Setting your username and email for git</vt:lpstr>
      <vt:lpstr>Adding and committing a folder</vt:lpstr>
      <vt:lpstr>Using git log and git status</vt:lpstr>
      <vt:lpstr>Using git diff</vt:lpstr>
      <vt:lpstr>Commits  </vt:lpstr>
      <vt:lpstr>Git reset - -hard &lt;Commit you want return to&gt;</vt:lpstr>
      <vt:lpstr>PowerPoint Presentation</vt:lpstr>
      <vt:lpstr>Git revert &lt;unwanted commit&gt;</vt:lpstr>
      <vt:lpstr>PowerPoint Presentation</vt:lpstr>
      <vt:lpstr>PowerPoint Presentation</vt:lpstr>
      <vt:lpstr>PowerPoint Presentation</vt:lpstr>
      <vt:lpstr>When to use git reset vs git revert</vt:lpstr>
      <vt:lpstr>PowerPoint Presentation</vt:lpstr>
      <vt:lpstr>Other git commands</vt:lpstr>
      <vt:lpstr>Branches</vt:lpstr>
      <vt:lpstr>Creating and viewing branches</vt:lpstr>
      <vt:lpstr>renaming and deleting branches</vt:lpstr>
      <vt:lpstr>Merging branches</vt:lpstr>
      <vt:lpstr>Merging branches</vt:lpstr>
      <vt:lpstr>Github allows us to have a remote repository that multiple developers can copy unto their computers.  This allows for remote collaboration as well version control. </vt:lpstr>
      <vt:lpstr>Creating a remote repo on Git hub</vt:lpstr>
      <vt:lpstr>Connecting local git repo to remote github repo</vt:lpstr>
      <vt:lpstr>Continued</vt:lpstr>
      <vt:lpstr>Pulling vs cloning</vt:lpstr>
      <vt:lpstr>Pulling from a remote repo/branch</vt:lpstr>
      <vt:lpstr>Cloning creates a local copy of the remote repo</vt:lpstr>
      <vt:lpstr>Anybody can pull or clone a public repo</vt:lpstr>
      <vt:lpstr>Pushing into a remote branch</vt:lpstr>
      <vt:lpstr>Overview of the relationship between Git and Github</vt:lpstr>
    </vt:vector>
  </TitlesOfParts>
  <Company>House of Chaos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Matuszek</dc:creator>
  <cp:lastModifiedBy>Daniel Solomon</cp:lastModifiedBy>
  <cp:revision>8</cp:revision>
  <dcterms:created xsi:type="dcterms:W3CDTF">2004-10-18T02:35:10Z</dcterms:created>
  <dcterms:modified xsi:type="dcterms:W3CDTF">2025-10-18T17:21:34Z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0x01010035C402AECACB6F4293EB2F8D7AFFD2DB</vt:lpwstr>
  </property>
</Properties>
</file>