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3" r:id="rId15"/>
    <p:sldId id="297" r:id="rId16"/>
    <p:sldId id="298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8" autoAdjust="0"/>
    <p:restoredTop sz="87900" autoAdjust="0"/>
  </p:normalViewPr>
  <p:slideViewPr>
    <p:cSldViewPr snapToGrid="0">
      <p:cViewPr varScale="1">
        <p:scale>
          <a:sx n="88" d="100"/>
          <a:sy n="88" d="100"/>
        </p:scale>
        <p:origin x="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222A5-E26D-48FE-9156-F6DEB7FEA1A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5CB5C-7967-4285-8582-058F5F03D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5CB5C-7967-4285-8582-058F5F03D1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5CB5C-7967-4285-8582-058F5F03D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5CB5C-7967-4285-8582-058F5F03D1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5CB5C-7967-4285-8582-058F5F03D1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6516-F8D4-4C88-B020-01C9B91C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B52D-2EA1-4DE9-9BDF-5127DBD2D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3864-1D05-456B-8A2A-DE5E8C41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AD32-2A7C-430E-BABD-7F764EA4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C9FE-1259-49A3-AACE-06E126ED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9D82-00E4-45CB-A3F7-1350F3BD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8D9B-84DF-493A-835D-01468E1F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56FB-3970-4BFD-AEF3-4223FF03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B4C4-327F-47A1-BBBD-1CD6C84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28FC3-DD5E-4407-A5AA-F5FDD963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09FEE-2CCA-4E3F-B244-FC61A648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C4949-B9B4-4D07-A45B-FFFC649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2DCA-5299-4578-A40B-36A3A569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860A-30D9-43F7-8A8F-F5F7EDD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D723-76DB-4BB3-95B7-B760324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8DBC-9698-4D46-8283-B693118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C62-2BBD-4C50-8EBD-17EBF718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CC21-4B56-41BB-B43E-70BCEDC5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77C5-1989-4C50-A4A7-6558D5AA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1F30-68FF-44F5-AFFA-C80270E4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65B1-2895-482B-822A-1CAA6679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338F8-28E6-4C70-9E6A-3A202116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DDD5-91BE-48D1-9A5A-B921D789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1E50-7A34-45F6-B3E4-0D2DF091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87A2-7278-4274-A1E5-6B1C2E1A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5D07-F1B4-4A4F-9A00-7BA07C32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1B066-EE3F-4C5E-8A1E-8F50C11F2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2A57F-7C00-459E-BE72-870CADBE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A4489-C70B-4FD6-9BB7-EEE4FDA5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C9AE-560B-493B-9372-590AF116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D71E-34E3-4D79-94B1-47FB1BA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4841-3EA1-46C3-B2A0-395FA30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756F5-2EFB-44BE-B58F-BE1E7E9FB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407D-DBE2-43E6-A92C-1726E10F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5A02A-0E04-41F5-892F-EA6419BC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C6227-3D78-410C-B892-DE303A260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848E4-0275-4E13-9F5E-38A2FE86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000C3-83BD-49A3-BD3E-FF06CB33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A7A9-701E-4C08-807E-F3EB0F7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DC1C-E693-4BCF-8CBA-54BBA8FD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25721-006B-4E84-9012-D1E08D80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E0FB5-785D-4F6E-B2D6-A0B9E379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4E835-DC1E-4F87-9BA8-259B0C2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DFC74-E28E-4340-964B-008CA249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F80F6-9012-44CF-A8E0-99F6FC19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B13D5-C440-4D79-B4E6-0B73DF06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040-CD49-43E6-84B9-3A11220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7868-6DD0-41D9-9E1F-BFCA6055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23287-9D80-49DF-8C49-B2274B00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5665C-B7D4-4570-B683-A8CC6627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D0CA-C6AB-4692-BFDF-652B16C2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18B6-3677-4C77-99C7-9251E421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770D-0E7F-4458-93AA-46522F0D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01636-BB39-4A8F-BA77-E5B9ADA89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AF05-DBC1-4BE5-BCA6-A1A34334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0D9F3-C0DC-433C-BA59-26E2F0A1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FAEBB-FF77-4A56-A344-F5D1717D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959C-3FDF-4398-AF1A-F0D3D389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9BA1C-05BE-40A7-AC10-80BF9A3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3D02-F9A3-4808-8741-C649E589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4D94-45CB-4C1D-B953-9495DDB3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A101-F2A3-4E8E-B45E-8FD74B077E8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9772-249F-4378-9958-7819FC578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A414-03EA-4258-BF09-AA77F1E7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F211-86D9-4622-8739-E0506CA15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44F0B-4B3A-48C6-BCCB-6942BD76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911272"/>
            <a:ext cx="3378374" cy="3035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E186F-AAD6-4D4B-86C5-18359020F670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0.7%)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A1B09-752F-E323-936F-B992260FD4B9}"/>
              </a:ext>
            </a:extLst>
          </p:cNvPr>
          <p:cNvSpPr txBox="1"/>
          <p:nvPr/>
        </p:nvSpPr>
        <p:spPr>
          <a:xfrm>
            <a:off x="1354972" y="5226641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-0.582 eV</a:t>
            </a:r>
          </a:p>
        </p:txBody>
      </p:sp>
    </p:spTree>
    <p:extLst>
      <p:ext uri="{BB962C8B-B14F-4D97-AF65-F5344CB8AC3E}">
        <p14:creationId xmlns:p14="http://schemas.microsoft.com/office/powerpoint/2010/main" val="226322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25.7%)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48612-A8B0-4B38-A3A0-4851ED74E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92" y="2303335"/>
            <a:ext cx="3321221" cy="2959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47036-E250-4ABD-A514-2F68E745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30" y="2303335"/>
            <a:ext cx="3352972" cy="2971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A2378-7349-E58B-F807-D47638F5041A}"/>
              </a:ext>
            </a:extLst>
          </p:cNvPr>
          <p:cNvSpPr txBox="1"/>
          <p:nvPr/>
        </p:nvSpPr>
        <p:spPr>
          <a:xfrm>
            <a:off x="1291451" y="5275288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-0.536 eV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88AD0-33BC-00D0-BEFF-3434C924621B}"/>
              </a:ext>
            </a:extLst>
          </p:cNvPr>
          <p:cNvSpPr txBox="1"/>
          <p:nvPr/>
        </p:nvSpPr>
        <p:spPr>
          <a:xfrm>
            <a:off x="7583640" y="5275288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-0.543 eV</a:t>
            </a:r>
          </a:p>
        </p:txBody>
      </p:sp>
    </p:spTree>
    <p:extLst>
      <p:ext uri="{BB962C8B-B14F-4D97-AF65-F5344CB8AC3E}">
        <p14:creationId xmlns:p14="http://schemas.microsoft.com/office/powerpoint/2010/main" val="28780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26.4%)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1569F-E5C2-459F-9CFE-E79D085C0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3" y="1326835"/>
            <a:ext cx="3546154" cy="3129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ED2256-9DD8-4782-BC84-E1B40F0ED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39" y="1289125"/>
            <a:ext cx="3532721" cy="314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F1E65-87E7-441C-AFA0-B0CD55AD1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32" y="1289125"/>
            <a:ext cx="3526003" cy="3149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E1FD1-EA3F-A4A8-DDBE-3742BAA6772E}"/>
              </a:ext>
            </a:extLst>
          </p:cNvPr>
          <p:cNvSpPr txBox="1"/>
          <p:nvPr/>
        </p:nvSpPr>
        <p:spPr>
          <a:xfrm>
            <a:off x="502709" y="4611408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-0.533 eV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E385D6-ADD3-3954-A898-FDAC0F1F6169}"/>
              </a:ext>
            </a:extLst>
          </p:cNvPr>
          <p:cNvSpPr txBox="1"/>
          <p:nvPr/>
        </p:nvSpPr>
        <p:spPr>
          <a:xfrm>
            <a:off x="4632412" y="4611407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-0.533 eV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FDA1F4-977C-4A82-C8E9-DC7537250445}"/>
              </a:ext>
            </a:extLst>
          </p:cNvPr>
          <p:cNvSpPr txBox="1"/>
          <p:nvPr/>
        </p:nvSpPr>
        <p:spPr>
          <a:xfrm>
            <a:off x="8762115" y="4611407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-0.537 eV</a:t>
            </a:r>
          </a:p>
        </p:txBody>
      </p:sp>
    </p:spTree>
    <p:extLst>
      <p:ext uri="{BB962C8B-B14F-4D97-AF65-F5344CB8AC3E}">
        <p14:creationId xmlns:p14="http://schemas.microsoft.com/office/powerpoint/2010/main" val="136337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27.1%)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507BD-E1AD-4F60-9A3B-2A547CB6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7" y="1698789"/>
            <a:ext cx="3414533" cy="3028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08799-36DD-F347-9791-E5288801C7E8}"/>
              </a:ext>
            </a:extLst>
          </p:cNvPr>
          <p:cNvSpPr txBox="1"/>
          <p:nvPr/>
        </p:nvSpPr>
        <p:spPr>
          <a:xfrm>
            <a:off x="1543050" y="486682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-0.536 eV</a:t>
            </a:r>
          </a:p>
        </p:txBody>
      </p:sp>
    </p:spTree>
    <p:extLst>
      <p:ext uri="{BB962C8B-B14F-4D97-AF65-F5344CB8AC3E}">
        <p14:creationId xmlns:p14="http://schemas.microsoft.com/office/powerpoint/2010/main" val="112700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27.8%)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955C8-13BC-493D-9135-710BB58C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89" y="1478951"/>
            <a:ext cx="3359323" cy="2997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70476-FFDC-FFCC-0DB6-DC0271DC2BB0}"/>
              </a:ext>
            </a:extLst>
          </p:cNvPr>
          <p:cNvSpPr txBox="1"/>
          <p:nvPr/>
        </p:nvSpPr>
        <p:spPr>
          <a:xfrm>
            <a:off x="1543050" y="458568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-0.526 eV</a:t>
            </a:r>
          </a:p>
        </p:txBody>
      </p:sp>
    </p:spTree>
    <p:extLst>
      <p:ext uri="{BB962C8B-B14F-4D97-AF65-F5344CB8AC3E}">
        <p14:creationId xmlns:p14="http://schemas.microsoft.com/office/powerpoint/2010/main" val="350859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30.6%)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3C92A-AF6E-4D1B-9DD4-6ABF3A09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3" y="1437938"/>
            <a:ext cx="3352972" cy="3016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AAD178-59E0-8F86-1B7E-316A5D4BBE7E}"/>
              </a:ext>
            </a:extLst>
          </p:cNvPr>
          <p:cNvSpPr txBox="1"/>
          <p:nvPr/>
        </p:nvSpPr>
        <p:spPr>
          <a:xfrm>
            <a:off x="1192458" y="4522707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-0.513 eV</a:t>
            </a:r>
          </a:p>
        </p:txBody>
      </p:sp>
    </p:spTree>
    <p:extLst>
      <p:ext uri="{BB962C8B-B14F-4D97-AF65-F5344CB8AC3E}">
        <p14:creationId xmlns:p14="http://schemas.microsoft.com/office/powerpoint/2010/main" val="201952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31.3%)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6B5B6-B31B-4960-9F3D-48E53365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" y="774745"/>
            <a:ext cx="2439863" cy="2176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A7E11-B459-4772-A7F1-C33B2D111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03" y="766847"/>
            <a:ext cx="2464190" cy="217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2C0160-D800-4193-B643-C56A497AF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49" y="784800"/>
            <a:ext cx="2464190" cy="21888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5A2C7-BD5A-4F8E-A294-BBFA9E0EE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43" y="774745"/>
            <a:ext cx="2464191" cy="21707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8A55E2-D48E-4C3F-9194-1BFFD5F20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" y="3866182"/>
            <a:ext cx="2426585" cy="21508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3B8B09-8A49-42B2-954A-96578F83C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74" y="3914468"/>
            <a:ext cx="2427769" cy="21508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3220BA-4E55-497C-B819-2B9FB895C8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9" y="3914468"/>
            <a:ext cx="2503189" cy="220507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62F886-52B8-4435-8CDD-53CA0049F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43" y="3881141"/>
            <a:ext cx="2503189" cy="2236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62612-ABEC-6CA7-4C97-C799109D4C10}"/>
              </a:ext>
            </a:extLst>
          </p:cNvPr>
          <p:cNvSpPr txBox="1"/>
          <p:nvPr/>
        </p:nvSpPr>
        <p:spPr>
          <a:xfrm>
            <a:off x="-65408" y="3023169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-0.514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0FA2DC-DB15-1A0F-B669-7B5788ADB675}"/>
              </a:ext>
            </a:extLst>
          </p:cNvPr>
          <p:cNvSpPr txBox="1"/>
          <p:nvPr/>
        </p:nvSpPr>
        <p:spPr>
          <a:xfrm>
            <a:off x="2853694" y="3023169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-0.512 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6ACFE-1D62-B726-41E9-ABE860691A66}"/>
              </a:ext>
            </a:extLst>
          </p:cNvPr>
          <p:cNvSpPr txBox="1"/>
          <p:nvPr/>
        </p:nvSpPr>
        <p:spPr>
          <a:xfrm>
            <a:off x="5655970" y="3023169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-0.511 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A72D3C-784E-00EC-5558-421FBA3B2399}"/>
              </a:ext>
            </a:extLst>
          </p:cNvPr>
          <p:cNvSpPr txBox="1"/>
          <p:nvPr/>
        </p:nvSpPr>
        <p:spPr>
          <a:xfrm>
            <a:off x="8433984" y="3031067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-0.512 eV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67788-5994-8BCE-90FB-463E4C13432B}"/>
              </a:ext>
            </a:extLst>
          </p:cNvPr>
          <p:cNvSpPr txBox="1"/>
          <p:nvPr/>
        </p:nvSpPr>
        <p:spPr>
          <a:xfrm>
            <a:off x="-65408" y="606530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-0.515 eV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7530C-0F3C-8F3D-045B-90FA14F9C07F}"/>
              </a:ext>
            </a:extLst>
          </p:cNvPr>
          <p:cNvSpPr txBox="1"/>
          <p:nvPr/>
        </p:nvSpPr>
        <p:spPr>
          <a:xfrm>
            <a:off x="2771947" y="606530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-0.514 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E46BF-EFD3-F874-15EB-524B5395FB04}"/>
              </a:ext>
            </a:extLst>
          </p:cNvPr>
          <p:cNvSpPr txBox="1"/>
          <p:nvPr/>
        </p:nvSpPr>
        <p:spPr>
          <a:xfrm>
            <a:off x="5662388" y="606530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-0.508 eV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0B41E0-4B3A-3C86-81CE-E388D77E6027}"/>
              </a:ext>
            </a:extLst>
          </p:cNvPr>
          <p:cNvSpPr txBox="1"/>
          <p:nvPr/>
        </p:nvSpPr>
        <p:spPr>
          <a:xfrm>
            <a:off x="8499743" y="6057406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-0.516 eV</a:t>
            </a:r>
          </a:p>
        </p:txBody>
      </p:sp>
    </p:spTree>
    <p:extLst>
      <p:ext uri="{BB962C8B-B14F-4D97-AF65-F5344CB8AC3E}">
        <p14:creationId xmlns:p14="http://schemas.microsoft.com/office/powerpoint/2010/main" val="345792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31.9%)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5BE35-2DCF-4998-84CD-CA225DF1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" y="1074423"/>
            <a:ext cx="2649213" cy="2347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6078AD-1A10-4DED-9B1B-B70019D27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31" y="1055104"/>
            <a:ext cx="2664322" cy="2347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E462F2-9B0C-451C-985D-682122EDC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9" y="1066869"/>
            <a:ext cx="2644176" cy="2341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87E045-E1D8-4F79-A0C7-03327D2DB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41" y="1046723"/>
            <a:ext cx="2659286" cy="2362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98B49-74AC-AB71-A9F2-F5E6E5B57155}"/>
              </a:ext>
            </a:extLst>
          </p:cNvPr>
          <p:cNvSpPr txBox="1"/>
          <p:nvPr/>
        </p:nvSpPr>
        <p:spPr>
          <a:xfrm>
            <a:off x="-72723" y="338004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-0.511 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B5F92-D529-368B-8FE2-6E1A71C1D984}"/>
              </a:ext>
            </a:extLst>
          </p:cNvPr>
          <p:cNvSpPr txBox="1"/>
          <p:nvPr/>
        </p:nvSpPr>
        <p:spPr>
          <a:xfrm>
            <a:off x="3031855" y="3380041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-0.514 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73327-D826-5592-0F3A-C0AA7B5C2532}"/>
              </a:ext>
            </a:extLst>
          </p:cNvPr>
          <p:cNvSpPr txBox="1"/>
          <p:nvPr/>
        </p:nvSpPr>
        <p:spPr>
          <a:xfrm>
            <a:off x="5943922" y="3392161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-0.514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593787-C2DE-06CD-633D-80B67B2CA856}"/>
              </a:ext>
            </a:extLst>
          </p:cNvPr>
          <p:cNvSpPr txBox="1"/>
          <p:nvPr/>
        </p:nvSpPr>
        <p:spPr>
          <a:xfrm>
            <a:off x="8999526" y="339216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-0.514 eV</a:t>
            </a:r>
          </a:p>
        </p:txBody>
      </p:sp>
    </p:spTree>
    <p:extLst>
      <p:ext uri="{BB962C8B-B14F-4D97-AF65-F5344CB8AC3E}">
        <p14:creationId xmlns:p14="http://schemas.microsoft.com/office/powerpoint/2010/main" val="97104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4DE16-FB41-42AA-9B46-FF5C3953363E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32.6%)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54B67-E3CB-40ED-8C9D-6D65B402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15" y="1288544"/>
            <a:ext cx="2715955" cy="2401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C4148-8305-ACC4-4CBD-0CE61FB329C7}"/>
              </a:ext>
            </a:extLst>
          </p:cNvPr>
          <p:cNvSpPr txBox="1"/>
          <p:nvPr/>
        </p:nvSpPr>
        <p:spPr>
          <a:xfrm>
            <a:off x="1192458" y="4522707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-0.512 eV</a:t>
            </a:r>
          </a:p>
        </p:txBody>
      </p:sp>
    </p:spTree>
    <p:extLst>
      <p:ext uri="{BB962C8B-B14F-4D97-AF65-F5344CB8AC3E}">
        <p14:creationId xmlns:p14="http://schemas.microsoft.com/office/powerpoint/2010/main" val="12602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50CD2-DB8E-4C59-903C-90CB29D85C3C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E76A7-F5FD-4351-8FDF-0BB71244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1" y="1196920"/>
            <a:ext cx="2959221" cy="2671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0C0EE-6ED3-49CB-A532-95D267F56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78" y="1196920"/>
            <a:ext cx="3017261" cy="2671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31344-4956-70A9-314F-C4B11144F6CE}"/>
              </a:ext>
            </a:extLst>
          </p:cNvPr>
          <p:cNvSpPr txBox="1"/>
          <p:nvPr/>
        </p:nvSpPr>
        <p:spPr>
          <a:xfrm>
            <a:off x="5070673" y="410301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-0.582 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89607-FBE5-6C20-4406-1066F3422A26}"/>
              </a:ext>
            </a:extLst>
          </p:cNvPr>
          <p:cNvSpPr txBox="1"/>
          <p:nvPr/>
        </p:nvSpPr>
        <p:spPr>
          <a:xfrm>
            <a:off x="1162517" y="410301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-0.591 eV</a:t>
            </a:r>
          </a:p>
        </p:txBody>
      </p:sp>
    </p:spTree>
    <p:extLst>
      <p:ext uri="{BB962C8B-B14F-4D97-AF65-F5344CB8AC3E}">
        <p14:creationId xmlns:p14="http://schemas.microsoft.com/office/powerpoint/2010/main" val="40386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D5B51-24A6-4558-90C2-4A9B2847CD83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F8F4F-5B2A-42AB-85EF-5B429918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441" y="784799"/>
            <a:ext cx="3372023" cy="3035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BE7DF-4B4E-47D4-B879-B6D4A195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90" y="759398"/>
            <a:ext cx="3397425" cy="3016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1C584-96C6-4F5F-869A-DDD4A0C76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23" y="770157"/>
            <a:ext cx="3378374" cy="2991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F7F74-1CF8-429F-9222-C9936C23D7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300" y="759398"/>
            <a:ext cx="3372023" cy="2978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07094-0344-64A6-7C49-2B32FEDDD3A1}"/>
              </a:ext>
            </a:extLst>
          </p:cNvPr>
          <p:cNvSpPr txBox="1"/>
          <p:nvPr/>
        </p:nvSpPr>
        <p:spPr>
          <a:xfrm>
            <a:off x="-97780" y="3820255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-0.582 eV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252D1-83F7-2FD2-DC14-515406746F49}"/>
              </a:ext>
            </a:extLst>
          </p:cNvPr>
          <p:cNvSpPr txBox="1"/>
          <p:nvPr/>
        </p:nvSpPr>
        <p:spPr>
          <a:xfrm>
            <a:off x="3274243" y="382025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-0.586 eV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7625B-2F7E-5381-2194-400515FD6219}"/>
              </a:ext>
            </a:extLst>
          </p:cNvPr>
          <p:cNvSpPr txBox="1"/>
          <p:nvPr/>
        </p:nvSpPr>
        <p:spPr>
          <a:xfrm>
            <a:off x="6925835" y="382025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-0.584 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AD1AF-2465-D80A-8AD1-729F09EB751B}"/>
              </a:ext>
            </a:extLst>
          </p:cNvPr>
          <p:cNvSpPr txBox="1"/>
          <p:nvPr/>
        </p:nvSpPr>
        <p:spPr>
          <a:xfrm>
            <a:off x="10577427" y="382025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-0.589 eV</a:t>
            </a:r>
          </a:p>
        </p:txBody>
      </p:sp>
    </p:spTree>
    <p:extLst>
      <p:ext uri="{BB962C8B-B14F-4D97-AF65-F5344CB8AC3E}">
        <p14:creationId xmlns:p14="http://schemas.microsoft.com/office/powerpoint/2010/main" val="50641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8.3%)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BD23D-0FE1-470F-B328-CD511884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2" y="1128750"/>
            <a:ext cx="3352972" cy="3035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CCA7-BE00-483A-9C4B-CCA280094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91" y="1070052"/>
            <a:ext cx="3407905" cy="3029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11505-ADB9-AC31-B8E3-3670B91A1E63}"/>
              </a:ext>
            </a:extLst>
          </p:cNvPr>
          <p:cNvSpPr txBox="1"/>
          <p:nvPr/>
        </p:nvSpPr>
        <p:spPr>
          <a:xfrm>
            <a:off x="549132" y="417477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-0.586 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2D186-9EB0-8994-7EE1-B98890B321F2}"/>
              </a:ext>
            </a:extLst>
          </p:cNvPr>
          <p:cNvSpPr txBox="1"/>
          <p:nvPr/>
        </p:nvSpPr>
        <p:spPr>
          <a:xfrm>
            <a:off x="8054034" y="417477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-0.587 eV</a:t>
            </a:r>
          </a:p>
        </p:txBody>
      </p:sp>
    </p:spTree>
    <p:extLst>
      <p:ext uri="{BB962C8B-B14F-4D97-AF65-F5344CB8AC3E}">
        <p14:creationId xmlns:p14="http://schemas.microsoft.com/office/powerpoint/2010/main" val="340032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12.5%)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C342F-F9D5-4BC0-BA31-29F4AEDE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7" y="1553259"/>
            <a:ext cx="3397425" cy="3035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ABB5D-01A7-439B-8E40-9367348A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4" y="1572310"/>
            <a:ext cx="3352972" cy="2997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128AEF-93D4-943A-A81D-0977BB2FC062}"/>
              </a:ext>
            </a:extLst>
          </p:cNvPr>
          <p:cNvSpPr txBox="1"/>
          <p:nvPr/>
        </p:nvSpPr>
        <p:spPr>
          <a:xfrm>
            <a:off x="1276350" y="4588715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-0.583 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E7D01-A76F-CCE5-75CB-FB27B2085590}"/>
              </a:ext>
            </a:extLst>
          </p:cNvPr>
          <p:cNvSpPr txBox="1"/>
          <p:nvPr/>
        </p:nvSpPr>
        <p:spPr>
          <a:xfrm>
            <a:off x="6778624" y="4588715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-0.585 eV</a:t>
            </a:r>
          </a:p>
        </p:txBody>
      </p:sp>
    </p:spTree>
    <p:extLst>
      <p:ext uri="{BB962C8B-B14F-4D97-AF65-F5344CB8AC3E}">
        <p14:creationId xmlns:p14="http://schemas.microsoft.com/office/powerpoint/2010/main" val="209205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16.7%)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22276-A443-4D92-B419-18F3635D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4" y="1572310"/>
            <a:ext cx="3352972" cy="2997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9D4042-17AC-4591-A04E-0AB432BE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388" y="1572310"/>
            <a:ext cx="3359323" cy="2978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0EB36-CD00-D562-0BAD-3D9FC68EF5CB}"/>
              </a:ext>
            </a:extLst>
          </p:cNvPr>
          <p:cNvSpPr txBox="1"/>
          <p:nvPr/>
        </p:nvSpPr>
        <p:spPr>
          <a:xfrm>
            <a:off x="1179469" y="4700915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-0.569 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ACA36-D526-E7CC-8841-C818DA479D76}"/>
              </a:ext>
            </a:extLst>
          </p:cNvPr>
          <p:cNvSpPr txBox="1"/>
          <p:nvPr/>
        </p:nvSpPr>
        <p:spPr>
          <a:xfrm>
            <a:off x="7753349" y="4700915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-0.580 eV</a:t>
            </a:r>
          </a:p>
        </p:txBody>
      </p:sp>
    </p:spTree>
    <p:extLst>
      <p:ext uri="{BB962C8B-B14F-4D97-AF65-F5344CB8AC3E}">
        <p14:creationId xmlns:p14="http://schemas.microsoft.com/office/powerpoint/2010/main" val="33715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20.8%)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34D54-0770-4396-BB46-02F9D03A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8" y="1109928"/>
            <a:ext cx="3333921" cy="2991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4F567-3C88-4438-9BC0-CEAC06AC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373" y="1103578"/>
            <a:ext cx="3391074" cy="2997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7FE0B-A8EB-4A15-38AF-7682208F844C}"/>
              </a:ext>
            </a:extLst>
          </p:cNvPr>
          <p:cNvSpPr txBox="1"/>
          <p:nvPr/>
        </p:nvSpPr>
        <p:spPr>
          <a:xfrm>
            <a:off x="1111247" y="413367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-0.561 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7CE51-D4C1-32F7-F527-74DEFCF857F5}"/>
              </a:ext>
            </a:extLst>
          </p:cNvPr>
          <p:cNvSpPr txBox="1"/>
          <p:nvPr/>
        </p:nvSpPr>
        <p:spPr>
          <a:xfrm>
            <a:off x="7812085" y="413367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-0.560 eV</a:t>
            </a:r>
          </a:p>
        </p:txBody>
      </p:sp>
    </p:spTree>
    <p:extLst>
      <p:ext uri="{BB962C8B-B14F-4D97-AF65-F5344CB8AC3E}">
        <p14:creationId xmlns:p14="http://schemas.microsoft.com/office/powerpoint/2010/main" val="31771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23.6%)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64CC5-A751-476A-943E-8C1D819A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8" y="1692197"/>
            <a:ext cx="3359323" cy="3035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B5BD39-A427-482E-9E34-ABA5321C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13" y="1730297"/>
            <a:ext cx="3391074" cy="3010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A8B660-0CEC-4C75-A5E7-C3EEA9180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9" y="1730297"/>
            <a:ext cx="3352972" cy="2971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A40C3-6A9A-430B-D115-C194ABFFD615}"/>
              </a:ext>
            </a:extLst>
          </p:cNvPr>
          <p:cNvSpPr txBox="1"/>
          <p:nvPr/>
        </p:nvSpPr>
        <p:spPr>
          <a:xfrm>
            <a:off x="539227" y="474035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-0.546 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81523-280A-FB0F-1A09-E8EB39297F29}"/>
              </a:ext>
            </a:extLst>
          </p:cNvPr>
          <p:cNvSpPr txBox="1"/>
          <p:nvPr/>
        </p:nvSpPr>
        <p:spPr>
          <a:xfrm>
            <a:off x="4151269" y="472765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-0.545 eV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DF9FC-57E2-D9E6-026D-EED4ED2E99F2}"/>
              </a:ext>
            </a:extLst>
          </p:cNvPr>
          <p:cNvSpPr txBox="1"/>
          <p:nvPr/>
        </p:nvSpPr>
        <p:spPr>
          <a:xfrm>
            <a:off x="8211789" y="4727653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-0.552 eV</a:t>
            </a:r>
          </a:p>
        </p:txBody>
      </p:sp>
    </p:spTree>
    <p:extLst>
      <p:ext uri="{BB962C8B-B14F-4D97-AF65-F5344CB8AC3E}">
        <p14:creationId xmlns:p14="http://schemas.microsoft.com/office/powerpoint/2010/main" val="586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84356-0B66-4888-AD53-24556BDFD551}"/>
              </a:ext>
            </a:extLst>
          </p:cNvPr>
          <p:cNvSpPr txBox="1"/>
          <p:nvPr/>
        </p:nvSpPr>
        <p:spPr>
          <a:xfrm>
            <a:off x="1543050" y="200024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EAD2C-3812-4BA3-B469-C84429EA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57" y="1713874"/>
            <a:ext cx="3352972" cy="2971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2443D5-6265-4614-9272-53FFE857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5" y="1707523"/>
            <a:ext cx="3359323" cy="2997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F82D2F-B41E-47E7-9A19-2E1CECE4D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14" y="1707523"/>
            <a:ext cx="3352972" cy="2978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EA3B5-C888-8727-0293-C1FEFB0D43C0}"/>
              </a:ext>
            </a:extLst>
          </p:cNvPr>
          <p:cNvSpPr txBox="1"/>
          <p:nvPr/>
        </p:nvSpPr>
        <p:spPr>
          <a:xfrm>
            <a:off x="512735" y="4763262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-0.538 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FA857-D1E1-7790-BE67-5ACF89C12E6E}"/>
              </a:ext>
            </a:extLst>
          </p:cNvPr>
          <p:cNvSpPr txBox="1"/>
          <p:nvPr/>
        </p:nvSpPr>
        <p:spPr>
          <a:xfrm>
            <a:off x="4390819" y="4763261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-0.539 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D39D3-E4A0-249D-A8B5-BDCBD832CDF0}"/>
              </a:ext>
            </a:extLst>
          </p:cNvPr>
          <p:cNvSpPr txBox="1"/>
          <p:nvPr/>
        </p:nvSpPr>
        <p:spPr>
          <a:xfrm>
            <a:off x="8454924" y="4763261"/>
            <a:ext cx="308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Ead = -0.546 eV</a:t>
            </a:r>
          </a:p>
        </p:txBody>
      </p:sp>
    </p:spTree>
    <p:extLst>
      <p:ext uri="{BB962C8B-B14F-4D97-AF65-F5344CB8AC3E}">
        <p14:creationId xmlns:p14="http://schemas.microsoft.com/office/powerpoint/2010/main" val="361997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299</Words>
  <Application>Microsoft Office PowerPoint</Application>
  <PresentationFormat>Widescreen</PresentationFormat>
  <Paragraphs>63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Dingxin Fan</dc:creator>
  <cp:lastModifiedBy>Dingxin Fan</cp:lastModifiedBy>
  <cp:revision>104</cp:revision>
  <dcterms:created xsi:type="dcterms:W3CDTF">2023-12-24T07:05:36Z</dcterms:created>
  <dcterms:modified xsi:type="dcterms:W3CDTF">2025-10-17T07:36:10Z</dcterms:modified>
</cp:coreProperties>
</file>