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B6B6-890C-C03B-EF01-31C583C84F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D9223-B805-0620-CB93-E632ADB10C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AC93D-B761-0D8D-3CB5-BBAA5ADF8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885817-07B1-250A-8B61-872543FF9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58F9D-F68D-1C77-B900-857D2EB75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438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6642F-9CC7-7CCC-3E49-E88E1E14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202FE3-56B8-DB2E-C87F-B98C799F8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3CF38-6B6C-D61F-5FBB-FE7504197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06543-00CF-1E17-351C-626CE9EE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00F31-E808-3631-0250-20B0FB3F0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1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B0CBC-37AA-2BCB-B6DB-66CB55E87B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FBB98-53BC-3698-CE19-F148195A0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4E174-F67A-1832-5ECB-04BF52724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0477F-116C-E122-DDDC-2C5712F2F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60A06-52E8-E6CB-5056-8907959A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010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9CB24-B95A-28FD-27E5-5BC46AD18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727E3-54D6-A72A-4992-744D37216F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343AA-3416-3E0A-E114-898BBB313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62DC25-C39E-974B-C166-96C6AD37B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0BE4B-48A1-0943-4F01-C62061F4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8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94DF5-C724-870C-224D-43A666288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9EC46-AE89-5BC1-93DA-A803B905A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9F530-7622-297B-16A5-CA538EA26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0C5A11-259F-D4D2-EA7F-ADD63253D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A8BD5-999D-DC64-A19E-54A30416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76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045A4-F3C3-BB14-E37C-F08864CC6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5FF2D-AD5A-3BC4-DDE8-F6E5E4F146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CA1622-6328-6CB8-6236-95503ABA19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37F233-737F-6C66-392C-6EC3302D4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8A1084-2703-827A-FFF5-4D696B987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F7705-A78A-F63F-C5F0-673285831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214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EB25D-9467-CFEC-9DB9-62844B70D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00DB4-DB7F-6951-A4C5-F7622B528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173A5-8272-024D-204A-C5A9B4CE62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B3E3FD-A555-24C6-1071-86144013C1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17CBAF-7872-7C96-7E1F-220EDCA07B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5596E6-7AFA-DD82-E49F-05593E602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064360-7741-4644-0D18-EE60AA5F0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466A77-7E00-6A72-7507-2D05CCF8B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463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AD91B-4C42-634D-A590-7E4B2459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BF029A-3E14-721B-2687-7D2A6AF9C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562278-0CC1-DC8F-27B9-43F6B2C7D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2B27F8-D2F8-0056-C035-E418F578C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23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361B6-DCCA-5640-6181-EF4ED1CDA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FFC1A-9B4D-9B87-5E61-5004D1FF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9B12E6-02AD-68B8-5C53-5138C396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255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560A2-539B-0640-EFE0-19A092F30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F6FC0-95BF-3801-F913-021D58A44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13FC5-24C0-9FE7-096A-22397ED096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086A33-FA9A-235A-D43B-86BB432D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B2CB88-D6BE-6085-7703-185A00788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8FD72D-D9CE-1A5E-48D0-35E71EA6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442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31591-FAC6-11D0-8C8D-294597E46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6ADE38-4400-D3A3-6092-F877164D9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0E4E0B-A6C9-EE2A-6B0D-32C1B0334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1B1268-BCF4-FDB2-278B-48E88B6F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66CCCF-1FEB-49E0-561E-654393782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D7D527-7854-150F-9816-39FC90FF9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720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590DBF-5E20-728E-5D23-A508259D7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E0B3FF-BAAA-4C9C-BACD-3644ED315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D64F59-0BC0-220E-EC3D-81172B06CE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F91D95-73A7-4535-AAA0-CDE010F9493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3E2BB7-F568-F895-F0E2-51632508CF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9B0F8C-56C1-6AB8-BE7F-940728B90C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CB7C07-3EFE-484A-869F-5F2A46F3A3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92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E36CC-CA1F-3380-FDE1-39A0BC4390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94167"/>
            <a:ext cx="9144000" cy="2387600"/>
          </a:xfrm>
        </p:spPr>
        <p:txBody>
          <a:bodyPr>
            <a:normAutofit/>
          </a:bodyPr>
          <a:lstStyle/>
          <a:p>
            <a:r>
              <a:rPr lang="en-US" sz="7200" b="0" i="0" dirty="0" err="1">
                <a:solidFill>
                  <a:srgbClr val="000000"/>
                </a:solidFill>
                <a:effectLst/>
                <a:latin typeface="+mn-lt"/>
              </a:rPr>
              <a:t>Bài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r>
              <a:rPr lang="en-US" sz="7200" b="0" i="0" dirty="0" err="1">
                <a:solidFill>
                  <a:srgbClr val="000000"/>
                </a:solidFill>
                <a:effectLst/>
                <a:latin typeface="+mn-lt"/>
              </a:rPr>
              <a:t>tập</a:t>
            </a:r>
            <a:r>
              <a:rPr lang="en-US" sz="7200" b="0" i="0" dirty="0">
                <a:solidFill>
                  <a:srgbClr val="000000"/>
                </a:solidFill>
                <a:effectLst/>
                <a:latin typeface="+mn-lt"/>
              </a:rPr>
              <a:t> </a:t>
            </a:r>
            <a:br>
              <a:rPr lang="en-US" sz="7200" b="0" i="0" dirty="0">
                <a:solidFill>
                  <a:srgbClr val="000000"/>
                </a:solidFill>
                <a:effectLst/>
                <a:latin typeface="+mn-lt"/>
              </a:rPr>
            </a:br>
            <a:r>
              <a:rPr lang="en-US" sz="7200" b="0" i="0" dirty="0">
                <a:solidFill>
                  <a:srgbClr val="000000"/>
                </a:solidFill>
                <a:effectLst/>
                <a:latin typeface="+mn-lt"/>
              </a:rPr>
              <a:t>PowerPoint 02</a:t>
            </a:r>
            <a:endParaRPr lang="en-US" sz="7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020342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5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Bài tập 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tập  PowerPoint 02</dc:title>
  <dc:creator>PC</dc:creator>
  <cp:lastModifiedBy>PC</cp:lastModifiedBy>
  <cp:revision>1</cp:revision>
  <dcterms:created xsi:type="dcterms:W3CDTF">2025-09-30T05:59:32Z</dcterms:created>
  <dcterms:modified xsi:type="dcterms:W3CDTF">2025-09-30T06:08:20Z</dcterms:modified>
</cp:coreProperties>
</file>