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8"/>
  </p:notesMasterIdLst>
  <p:handoutMasterIdLst>
    <p:handoutMasterId r:id="rId9"/>
  </p:handoutMasterIdLst>
  <p:sldIdLst>
    <p:sldId id="315" r:id="rId5"/>
    <p:sldId id="266" r:id="rId6"/>
    <p:sldId id="31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82" r:id="rId13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2815" y="2519265"/>
            <a:ext cx="9521405" cy="252859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/>
            <a:r>
              <a:rPr lang="en-US" sz="6600" b="1" i="0" dirty="0" err="1">
                <a:effectLst/>
                <a:latin typeface="Arial" panose="020B0604020202020204" pitchFamily="34" charset="0"/>
              </a:rPr>
              <a:t>Hình</a:t>
            </a:r>
            <a:r>
              <a:rPr lang="en-US" sz="66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6600" b="1" i="0" dirty="0" err="1">
                <a:effectLst/>
                <a:latin typeface="Arial" panose="020B0604020202020204" pitchFamily="34" charset="0"/>
              </a:rPr>
              <a:t>ảnh</a:t>
            </a:r>
            <a:r>
              <a:rPr lang="en-US" sz="66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6600" b="1" i="0" dirty="0" err="1">
                <a:effectLst/>
                <a:latin typeface="Arial" panose="020B0604020202020204" pitchFamily="34" charset="0"/>
              </a:rPr>
              <a:t>minh</a:t>
            </a:r>
            <a:r>
              <a:rPr lang="en-US" sz="6600" b="1" i="0" dirty="0">
                <a:effectLst/>
                <a:latin typeface="Arial" panose="020B0604020202020204" pitchFamily="34" charset="0"/>
              </a:rPr>
              <a:t> </a:t>
            </a:r>
            <a:r>
              <a:rPr lang="en-US" sz="6600" b="1" i="0" dirty="0" err="1">
                <a:effectLst/>
                <a:latin typeface="Arial" panose="020B0604020202020204" pitchFamily="34" charset="0"/>
              </a:rPr>
              <a:t>họa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EE865D-5A59-4DD1-A94D-A8DBE4A9E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in a suit holding a microphone&#10;&#10;Description automatically generated">
            <a:extLst>
              <a:ext uri="{FF2B5EF4-FFF2-40B4-BE49-F238E27FC236}">
                <a16:creationId xmlns:a16="http://schemas.microsoft.com/office/drawing/2014/main" id="{2D7050EB-1BE4-D497-300A-42F661F8470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white"/>
            </a:duotone>
          </a:blip>
          <a:srcRect t="5321" r="-1" b="38569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3" name="AutoShape 4" descr="Rick Roll là gì? Tại sao Rick Roll trở thành hiện tượng toàn cầu?">
            <a:extLst>
              <a:ext uri="{FF2B5EF4-FFF2-40B4-BE49-F238E27FC236}">
                <a16:creationId xmlns:a16="http://schemas.microsoft.com/office/drawing/2014/main" id="{143F6530-B68F-BCD7-0145-FEEDB8FF74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06686" y="1839686"/>
            <a:ext cx="1741714" cy="17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686B4378-8776-F447-BA3E-FAC7FE00D32F}"/>
              </a:ext>
            </a:extLst>
          </p:cNvPr>
          <p:cNvSpPr/>
          <p:nvPr/>
        </p:nvSpPr>
        <p:spPr>
          <a:xfrm>
            <a:off x="1542661" y="354563"/>
            <a:ext cx="9106678" cy="60369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xin cái meme con mèo cười chỉ tay về phía trước đi... | Facebook">
            <a:extLst>
              <a:ext uri="{FF2B5EF4-FFF2-40B4-BE49-F238E27FC236}">
                <a16:creationId xmlns:a16="http://schemas.microsoft.com/office/drawing/2014/main" id="{A34152CA-F9B7-136F-206B-AEF9F99C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7" y="2300287"/>
            <a:ext cx="20288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10212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{40B9E4B8-FC14-46FA-B360-53A461248BEF}TF2b9189fa-8f70-44c5-a025-8c7b018ae2a95a18b6f7_win32-f1ac09ee8c52</Template>
  <TotalTime>20</TotalTime>
  <Words>7</Words>
  <Application>Microsoft Office PowerPoint</Application>
  <PresentationFormat>Widescreen</PresentationFormat>
  <Paragraphs>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Meiryo</vt:lpstr>
      <vt:lpstr>Arial</vt:lpstr>
      <vt:lpstr>Calibri</vt:lpstr>
      <vt:lpstr>Corbel</vt:lpstr>
      <vt:lpstr>ShojiVTI</vt:lpstr>
      <vt:lpstr>Hình ảnh minh họa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 03 Giới thiệu 1 chút  về ban thẩn</dc:title>
  <dc:creator>PC</dc:creator>
  <cp:lastModifiedBy>PC</cp:lastModifiedBy>
  <cp:revision>2</cp:revision>
  <dcterms:created xsi:type="dcterms:W3CDTF">2025-09-30T06:24:37Z</dcterms:created>
  <dcterms:modified xsi:type="dcterms:W3CDTF">2025-09-30T06:44:47Z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