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9"/>
  </p:notesMasterIdLst>
  <p:handoutMasterIdLst>
    <p:handoutMasterId r:id="rId10"/>
  </p:handoutMasterIdLst>
  <p:sldIdLst>
    <p:sldId id="315" r:id="rId5"/>
    <p:sldId id="266" r:id="rId6"/>
    <p:sldId id="309" r:id="rId7"/>
    <p:sldId id="31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6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620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365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157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34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361923"/>
            <a:ext cx="6623040" cy="1421898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A5BF-04A6-2B17-0703-8419C4DB97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399" y="2916772"/>
            <a:ext cx="6622819" cy="2852639"/>
          </a:xfrm>
        </p:spPr>
        <p:txBody>
          <a:bodyPr anchor="t"/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2000" b="0"/>
            </a:lvl1pPr>
            <a:lvl2pPr>
              <a:lnSpc>
                <a:spcPct val="125000"/>
              </a:lnSpc>
              <a:spcAft>
                <a:spcPts val="600"/>
              </a:spcAft>
              <a:defRPr/>
            </a:lvl2pPr>
            <a:lvl3pPr>
              <a:lnSpc>
                <a:spcPct val="125000"/>
              </a:lnSpc>
              <a:spcAft>
                <a:spcPts val="600"/>
              </a:spcAft>
              <a:defRPr/>
            </a:lvl3pPr>
            <a:lvl4pPr>
              <a:lnSpc>
                <a:spcPct val="125000"/>
              </a:lnSpc>
              <a:spcAft>
                <a:spcPts val="600"/>
              </a:spcAft>
              <a:defRPr/>
            </a:lvl4pPr>
            <a:lvl5pPr>
              <a:lnSpc>
                <a:spcPct val="125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79D74E-6357-D3E7-30C0-09B4B82B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3482" y="1095507"/>
            <a:ext cx="3997653" cy="5016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34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1023" y="167463"/>
            <a:ext cx="6408058" cy="158089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78806-0532-B92A-4326-73941B4232E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0" y="0"/>
            <a:ext cx="4613275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EB24183-BE19-B810-4EF4-D9959CAD150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40405" y="1959427"/>
            <a:ext cx="6408665" cy="416165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00000"/>
              </a:lnSpc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Aft>
                <a:spcPts val="600"/>
              </a:spcAft>
              <a:defRPr sz="1800"/>
            </a:lvl4pPr>
            <a:lvl5pPr>
              <a:lnSpc>
                <a:spcPct val="100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D15B6AB-EFBA-3087-EC3D-8DA945B7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0405" y="6309360"/>
            <a:ext cx="3982428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A3371A6-1409-7906-744F-59D906DF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8415" y="6309360"/>
            <a:ext cx="1215204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546652F-6212-09E9-1A75-28F7C8EE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1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53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94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585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21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4837D5C-EE88-BE2B-5940-6A8E20CAE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6331A-AE6C-3009-DDD4-1671FF7E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7D28B-DE67-0B99-CDEB-A037FFC56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9F3E3-6134-5423-F75E-B36E71A65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1F677F-A1EC-4CDA-E80E-4B369546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E2C06-C49E-A5AA-07A3-D134EFA3D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BA39D8-E4F7-CD36-B80A-49D228C0F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6F4721-4B2C-0638-8409-054F6738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94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255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408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319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701" r:id="rId13"/>
    <p:sldLayoutId id="2147483682" r:id="rId14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4154" y="1623527"/>
            <a:ext cx="9521405" cy="4179956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algn="ctr"/>
            <a:r>
              <a:rPr lang="en-US" sz="6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Bài</a:t>
            </a:r>
            <a:r>
              <a:rPr lang="en-US" sz="6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tập</a:t>
            </a:r>
            <a:r>
              <a:rPr lang="en-US" sz="6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PowerPoint 03</a:t>
            </a:r>
            <a:br>
              <a:rPr lang="en-US" sz="6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0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Giới</a:t>
            </a:r>
            <a:r>
              <a:rPr lang="en-US" sz="6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thiệu</a:t>
            </a:r>
            <a:r>
              <a:rPr lang="en-US" sz="6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US" sz="60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chút</a:t>
            </a:r>
            <a:r>
              <a:rPr lang="en-US" sz="6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6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0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z="6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ban </a:t>
            </a:r>
            <a:r>
              <a:rPr lang="en-US" sz="60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thẩn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47" y="1250302"/>
            <a:ext cx="4493949" cy="787070"/>
          </a:xfrm>
        </p:spPr>
        <p:txBody>
          <a:bodyPr>
            <a:normAutofit/>
          </a:bodyPr>
          <a:lstStyle/>
          <a:p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20647" y="2037372"/>
            <a:ext cx="6622819" cy="3206432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Họ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Vũ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Quang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23/05/2007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Lội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CNTT4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Bưu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viễn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65A9-1ACB-EE49-7672-A927F8F3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023" y="1147665"/>
            <a:ext cx="6408058" cy="600688"/>
          </a:xfrm>
        </p:spPr>
        <p:txBody>
          <a:bodyPr/>
          <a:lstStyle/>
          <a:p>
            <a:r>
              <a:rPr lang="ja-JP" alt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趣味</a:t>
            </a:r>
            <a:endParaRPr lang="en-US" sz="6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Content Placeholder 8" descr="Person alone in an office">
            <a:extLst>
              <a:ext uri="{FF2B5EF4-FFF2-40B4-BE49-F238E27FC236}">
                <a16:creationId xmlns:a16="http://schemas.microsoft.com/office/drawing/2014/main" id="{2C6BF86C-38BB-3B7E-9F36-9166C538BD1D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0" y="1038"/>
            <a:ext cx="4613275" cy="6855923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AABBD-8A7F-A90C-3E5F-9B47E6255AA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65760" y="1670178"/>
            <a:ext cx="7036044" cy="2425961"/>
          </a:xfrm>
        </p:spPr>
        <p:txBody>
          <a:bodyPr>
            <a:normAutofit/>
          </a:bodyPr>
          <a:lstStyle/>
          <a:p>
            <a:r>
              <a:rPr lang="ja-JP" altLang="en-US" dirty="0"/>
              <a:t>趣味に関して言えば、実際には多くの人と同じくらい単純で、音楽を聴いたり映画を見たりするだけです。音楽といえば、どの階でも踊る、上手であればいつも音楽を聴くのがモットーで、私生活は聞くのではなく、</a:t>
            </a:r>
            <a:r>
              <a:rPr lang="en-US" altLang="ja-JP" dirty="0"/>
              <a:t>J</a:t>
            </a:r>
            <a:r>
              <a:rPr lang="ja-JP" altLang="en-US" dirty="0"/>
              <a:t>さんのように暗いと</a:t>
            </a:r>
            <a:r>
              <a:rPr lang="en-US" altLang="ja-JP" dirty="0"/>
              <a:t>...</a:t>
            </a:r>
            <a:r>
              <a:rPr lang="ja-JP" altLang="en-US" dirty="0"/>
              <a:t>やはり難しい。私の映画の好みも、純粋なアクション、ロマンティックコメディ、ダークディープファンタジーから人間哲学の脳痛まで、非常に多様です。</a:t>
            </a:r>
          </a:p>
        </p:txBody>
      </p:sp>
    </p:spTree>
    <p:extLst>
      <p:ext uri="{BB962C8B-B14F-4D97-AF65-F5344CB8AC3E}">
        <p14:creationId xmlns:p14="http://schemas.microsoft.com/office/powerpoint/2010/main" val="1170108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erson in a suit and tie&#10;&#10;Description automatically generated">
            <a:extLst>
              <a:ext uri="{FF2B5EF4-FFF2-40B4-BE49-F238E27FC236}">
                <a16:creationId xmlns:a16="http://schemas.microsoft.com/office/drawing/2014/main" id="{623FB132-2BB5-AE8E-714E-1B1E46F3E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80288"/>
            <a:ext cx="12192001" cy="693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102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{40B9E4B8-FC14-46FA-B360-53A461248BEF}TF2b9189fa-8f70-44c5-a025-8c7b018ae2a95a18b6f7_win32-f1ac09ee8c52</Template>
  <TotalTime>35</TotalTime>
  <Words>229</Words>
  <Application>Microsoft Office PowerPoint</Application>
  <PresentationFormat>Widescreen</PresentationFormat>
  <Paragraphs>11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Meiryo</vt:lpstr>
      <vt:lpstr>Arial</vt:lpstr>
      <vt:lpstr>Calibri</vt:lpstr>
      <vt:lpstr>Corbel</vt:lpstr>
      <vt:lpstr>ShojiVTI</vt:lpstr>
      <vt:lpstr>Bài tập PowerPoint 03 Giới thiệu 1 chút  về ban thẩn </vt:lpstr>
      <vt:lpstr>Thông tin cá nhân</vt:lpstr>
      <vt:lpstr>趣味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PowerPoint 03 Giới thiệu 1 chút  về ban thẩn</dc:title>
  <dc:creator>PC</dc:creator>
  <cp:lastModifiedBy>PC</cp:lastModifiedBy>
  <cp:revision>2</cp:revision>
  <dcterms:created xsi:type="dcterms:W3CDTF">2025-09-30T06:24:37Z</dcterms:created>
  <dcterms:modified xsi:type="dcterms:W3CDTF">2025-09-30T07:08:28Z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