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9"/>
  </p:notesMasterIdLst>
  <p:handoutMasterIdLst>
    <p:handoutMasterId r:id="rId10"/>
  </p:handoutMasterIdLst>
  <p:sldIdLst>
    <p:sldId id="315" r:id="rId5"/>
    <p:sldId id="266" r:id="rId6"/>
    <p:sldId id="309" r:id="rId7"/>
    <p:sldId id="31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88"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9/30/2025</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9/30/2025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3560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3</a:t>
            </a:fld>
            <a:endParaRPr lang="en-US" dirty="0"/>
          </a:p>
        </p:txBody>
      </p:sp>
    </p:spTree>
    <p:extLst>
      <p:ext uri="{BB962C8B-B14F-4D97-AF65-F5344CB8AC3E}">
        <p14:creationId xmlns:p14="http://schemas.microsoft.com/office/powerpoint/2010/main" val="2191268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hf sldNum="0" hdr="0" ftr="0" dt="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9134"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361923"/>
            <a:ext cx="6623040" cy="1421898"/>
          </a:xfrm>
        </p:spPr>
        <p:txBody>
          <a:bodyPr anchor="b" anchorCtr="0">
            <a:noAutofit/>
          </a:bodyPr>
          <a:lstStyle>
            <a:lvl1pPr>
              <a:lnSpc>
                <a:spcPct val="100000"/>
              </a:lnSpc>
              <a:defRPr sz="3200"/>
            </a:lvl1pPr>
          </a:lstStyle>
          <a:p>
            <a:r>
              <a:rPr lang="en-US" dirty="0"/>
              <a:t>Click to add title</a:t>
            </a:r>
          </a:p>
        </p:txBody>
      </p:sp>
      <p:sp>
        <p:nvSpPr>
          <p:cNvPr id="3" name="Content Placeholder 2">
            <a:extLst>
              <a:ext uri="{FF2B5EF4-FFF2-40B4-BE49-F238E27FC236}">
                <a16:creationId xmlns:a16="http://schemas.microsoft.com/office/drawing/2014/main" id="{C40EA5BF-04A6-2B17-0703-8419C4DB97FF}"/>
              </a:ext>
            </a:extLst>
          </p:cNvPr>
          <p:cNvSpPr>
            <a:spLocks noGrp="1"/>
          </p:cNvSpPr>
          <p:nvPr>
            <p:ph sz="quarter" idx="14" hasCustomPrompt="1"/>
          </p:nvPr>
        </p:nvSpPr>
        <p:spPr>
          <a:xfrm>
            <a:off x="787399" y="2916772"/>
            <a:ext cx="6622819" cy="2852639"/>
          </a:xfrm>
        </p:spPr>
        <p:txBody>
          <a:bodyPr anchor="t"/>
          <a:lstStyle>
            <a:lvl1pPr marL="0" indent="0">
              <a:lnSpc>
                <a:spcPct val="125000"/>
              </a:lnSpc>
              <a:spcAft>
                <a:spcPts val="600"/>
              </a:spcAft>
              <a:buNone/>
              <a:defRPr sz="2000" b="0"/>
            </a:lvl1pPr>
            <a:lvl2pPr>
              <a:lnSpc>
                <a:spcPct val="125000"/>
              </a:lnSpc>
              <a:spcAft>
                <a:spcPts val="600"/>
              </a:spcAft>
              <a:defRPr/>
            </a:lvl2pPr>
            <a:lvl3pPr>
              <a:lnSpc>
                <a:spcPct val="125000"/>
              </a:lnSpc>
              <a:spcAft>
                <a:spcPts val="600"/>
              </a:spcAft>
              <a:defRPr/>
            </a:lvl3pPr>
            <a:lvl4pPr>
              <a:lnSpc>
                <a:spcPct val="125000"/>
              </a:lnSpc>
              <a:spcAft>
                <a:spcPts val="600"/>
              </a:spcAft>
              <a:defRPr/>
            </a:lvl4pPr>
            <a:lvl5pPr>
              <a:lnSpc>
                <a:spcPct val="125000"/>
              </a:lnSpc>
              <a:spcAft>
                <a:spcPts val="600"/>
              </a:spcAf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dirty="0"/>
              <a:t>9/8/20XX</a:t>
            </a:r>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BD79D74E-6357-D3E7-30C0-09B4B82BA321}"/>
              </a:ext>
              <a:ext uri="{C183D7F6-B498-43B3-948B-1728B52AA6E4}">
                <adec:decorative xmlns:adec="http://schemas.microsoft.com/office/drawing/2017/decorative" val="1"/>
              </a:ext>
            </a:extLst>
          </p:cNvPr>
          <p:cNvSpPr/>
          <p:nvPr userDrawn="1"/>
        </p:nvSpPr>
        <p:spPr>
          <a:xfrm>
            <a:off x="8203482" y="1095507"/>
            <a:ext cx="3997653" cy="5016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53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ontent + Picture">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141023" y="167463"/>
            <a:ext cx="6408058" cy="1580890"/>
          </a:xfrm>
        </p:spPr>
        <p:txBody>
          <a:bodyPr anchor="b" anchorCtr="0">
            <a:noAutofit/>
          </a:bodyPr>
          <a:lstStyle>
            <a:lvl1pPr>
              <a:lnSpc>
                <a:spcPct val="100000"/>
              </a:lnSpc>
              <a:defRPr sz="3200"/>
            </a:lvl1pPr>
          </a:lstStyle>
          <a:p>
            <a:r>
              <a:rPr lang="en-US" dirty="0"/>
              <a:t>Click to add title</a:t>
            </a:r>
          </a:p>
        </p:txBody>
      </p:sp>
      <p:sp>
        <p:nvSpPr>
          <p:cNvPr id="4" name="Content Placeholder 3">
            <a:extLst>
              <a:ext uri="{FF2B5EF4-FFF2-40B4-BE49-F238E27FC236}">
                <a16:creationId xmlns:a16="http://schemas.microsoft.com/office/drawing/2014/main" id="{FFD78806-0532-B92A-4326-73941B4232E7}"/>
              </a:ext>
            </a:extLst>
          </p:cNvPr>
          <p:cNvSpPr>
            <a:spLocks noGrp="1"/>
          </p:cNvSpPr>
          <p:nvPr>
            <p:ph sz="quarter" idx="16" hasCustomPrompt="1"/>
          </p:nvPr>
        </p:nvSpPr>
        <p:spPr>
          <a:xfrm>
            <a:off x="0" y="0"/>
            <a:ext cx="4613275" cy="6858000"/>
          </a:xfrm>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ontent Placeholder 2">
            <a:extLst>
              <a:ext uri="{FF2B5EF4-FFF2-40B4-BE49-F238E27FC236}">
                <a16:creationId xmlns:a16="http://schemas.microsoft.com/office/drawing/2014/main" id="{DEB24183-BE19-B810-4EF4-D9959CAD150B}"/>
              </a:ext>
            </a:extLst>
          </p:cNvPr>
          <p:cNvSpPr>
            <a:spLocks noGrp="1"/>
          </p:cNvSpPr>
          <p:nvPr>
            <p:ph sz="quarter" idx="15" hasCustomPrompt="1"/>
          </p:nvPr>
        </p:nvSpPr>
        <p:spPr>
          <a:xfrm>
            <a:off x="5140405" y="1959427"/>
            <a:ext cx="6408665" cy="4161653"/>
          </a:xfrm>
        </p:spPr>
        <p:txBody>
          <a:bodyPr anchor="t">
            <a:normAutofit/>
          </a:bodyPr>
          <a:lstStyle>
            <a:lvl1pPr marL="0" indent="0">
              <a:lnSpc>
                <a:spcPct val="100000"/>
              </a:lnSpc>
              <a:spcAft>
                <a:spcPts val="600"/>
              </a:spcAft>
              <a:buNone/>
              <a:defRPr sz="1800" b="0"/>
            </a:lvl1pPr>
            <a:lvl2pPr>
              <a:lnSpc>
                <a:spcPct val="100000"/>
              </a:lnSpc>
              <a:spcAft>
                <a:spcPts val="600"/>
              </a:spcAft>
              <a:defRPr sz="1800"/>
            </a:lvl2pPr>
            <a:lvl3pPr>
              <a:lnSpc>
                <a:spcPct val="100000"/>
              </a:lnSpc>
              <a:spcAft>
                <a:spcPts val="600"/>
              </a:spcAft>
              <a:defRPr sz="1800"/>
            </a:lvl3pPr>
            <a:lvl4pPr>
              <a:lnSpc>
                <a:spcPct val="100000"/>
              </a:lnSpc>
              <a:spcAft>
                <a:spcPts val="600"/>
              </a:spcAft>
              <a:defRPr sz="1800"/>
            </a:lvl4pPr>
            <a:lvl5pPr>
              <a:lnSpc>
                <a:spcPct val="100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a:extLst>
              <a:ext uri="{FF2B5EF4-FFF2-40B4-BE49-F238E27FC236}">
                <a16:creationId xmlns:a16="http://schemas.microsoft.com/office/drawing/2014/main" id="{CD15B6AB-EFBA-3087-EC3D-8DA945B70C0F}"/>
              </a:ext>
            </a:extLst>
          </p:cNvPr>
          <p:cNvSpPr>
            <a:spLocks noGrp="1"/>
          </p:cNvSpPr>
          <p:nvPr>
            <p:ph type="ftr" sz="quarter" idx="11"/>
          </p:nvPr>
        </p:nvSpPr>
        <p:spPr>
          <a:xfrm>
            <a:off x="5140405" y="6309360"/>
            <a:ext cx="3982428" cy="457200"/>
          </a:xfrm>
        </p:spPr>
        <p:txBody>
          <a:bodyPr/>
          <a:lstStyle>
            <a:lvl1pPr algn="ctr">
              <a:defRPr>
                <a:effectLst/>
              </a:defRPr>
            </a:lvl1pPr>
          </a:lstStyle>
          <a:p>
            <a:pPr algn="l"/>
            <a:r>
              <a:rPr lang="en-US" dirty="0"/>
              <a:t>Presentation Title</a:t>
            </a:r>
          </a:p>
        </p:txBody>
      </p:sp>
      <p:sp>
        <p:nvSpPr>
          <p:cNvPr id="10" name="Date Placeholder 3">
            <a:extLst>
              <a:ext uri="{FF2B5EF4-FFF2-40B4-BE49-F238E27FC236}">
                <a16:creationId xmlns:a16="http://schemas.microsoft.com/office/drawing/2014/main" id="{6A3371A6-1409-7906-744F-59D906DF6755}"/>
              </a:ext>
            </a:extLst>
          </p:cNvPr>
          <p:cNvSpPr>
            <a:spLocks noGrp="1"/>
          </p:cNvSpPr>
          <p:nvPr>
            <p:ph type="dt" sz="half" idx="10"/>
          </p:nvPr>
        </p:nvSpPr>
        <p:spPr>
          <a:xfrm>
            <a:off x="9238415" y="6309360"/>
            <a:ext cx="1215204" cy="457200"/>
          </a:xfrm>
        </p:spPr>
        <p:txBody>
          <a:bodyPr/>
          <a:lstStyle>
            <a:lvl1pPr algn="ctr">
              <a:defRPr>
                <a:effectLst/>
              </a:defRPr>
            </a:lvl1pPr>
          </a:lstStyle>
          <a:p>
            <a:r>
              <a:rPr lang="en-US" dirty="0">
                <a:solidFill>
                  <a:schemeClr val="tx2"/>
                </a:solidFill>
              </a:rPr>
              <a:t>9/8/20XX</a:t>
            </a:r>
            <a:endParaRPr lang="en-US" dirty="0"/>
          </a:p>
        </p:txBody>
      </p:sp>
      <p:sp>
        <p:nvSpPr>
          <p:cNvPr id="11" name="Slide Number Placeholder 5">
            <a:extLst>
              <a:ext uri="{FF2B5EF4-FFF2-40B4-BE49-F238E27FC236}">
                <a16:creationId xmlns:a16="http://schemas.microsoft.com/office/drawing/2014/main" id="{8546652F-6212-09E9-1A75-28F7C8EEF073}"/>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768418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9/30/2025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701" r:id="rId13"/>
    <p:sldLayoutId id="2147483682" r:id="rId14"/>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134154" y="1623527"/>
            <a:ext cx="9521405" cy="4179956"/>
          </a:xfrm>
        </p:spPr>
        <p:txBody>
          <a:bodyPr vert="horz" lIns="109728" tIns="109728" rIns="109728" bIns="91440" rtlCol="0" anchor="ctr">
            <a:normAutofit/>
          </a:bodyPr>
          <a:lstStyle/>
          <a:p>
            <a:pPr algn="ctr"/>
            <a:r>
              <a:rPr lang="en-US" sz="6000" b="0" i="0" dirty="0" err="1">
                <a:effectLst/>
                <a:latin typeface="Calibri" panose="020F0502020204030204" pitchFamily="34" charset="0"/>
                <a:ea typeface="Calibri" panose="020F0502020204030204" pitchFamily="34" charset="0"/>
                <a:cs typeface="Calibri" panose="020F0502020204030204" pitchFamily="34" charset="0"/>
              </a:rPr>
              <a:t>Bài</a:t>
            </a:r>
            <a:r>
              <a:rPr lang="en-US" sz="6000" b="0" i="0" dirty="0">
                <a:effectLst/>
                <a:latin typeface="Calibri" panose="020F0502020204030204" pitchFamily="34" charset="0"/>
                <a:ea typeface="Calibri" panose="020F0502020204030204" pitchFamily="34" charset="0"/>
                <a:cs typeface="Calibri" panose="020F0502020204030204" pitchFamily="34" charset="0"/>
              </a:rPr>
              <a:t> </a:t>
            </a:r>
            <a:r>
              <a:rPr lang="en-US" sz="6000" b="0" i="0" dirty="0" err="1">
                <a:effectLst/>
                <a:latin typeface="Calibri" panose="020F0502020204030204" pitchFamily="34" charset="0"/>
                <a:ea typeface="Calibri" panose="020F0502020204030204" pitchFamily="34" charset="0"/>
                <a:cs typeface="Calibri" panose="020F0502020204030204" pitchFamily="34" charset="0"/>
              </a:rPr>
              <a:t>tập</a:t>
            </a:r>
            <a:r>
              <a:rPr lang="en-US" sz="6000" b="0" i="0" dirty="0">
                <a:effectLst/>
                <a:latin typeface="Calibri" panose="020F0502020204030204" pitchFamily="34" charset="0"/>
                <a:ea typeface="Calibri" panose="020F0502020204030204" pitchFamily="34" charset="0"/>
                <a:cs typeface="Calibri" panose="020F0502020204030204" pitchFamily="34" charset="0"/>
              </a:rPr>
              <a:t> PowerPoint 03</a:t>
            </a:r>
            <a:br>
              <a:rPr lang="en-US" sz="6000" b="0" i="0" dirty="0">
                <a:effectLst/>
                <a:latin typeface="Calibri" panose="020F0502020204030204" pitchFamily="34" charset="0"/>
                <a:ea typeface="Calibri" panose="020F0502020204030204" pitchFamily="34" charset="0"/>
                <a:cs typeface="Calibri" panose="020F0502020204030204" pitchFamily="34" charset="0"/>
              </a:rPr>
            </a:br>
            <a:r>
              <a:rPr lang="en-US" sz="6000" b="0" dirty="0" err="1">
                <a:latin typeface="Calibri" panose="020F0502020204030204" pitchFamily="34" charset="0"/>
                <a:ea typeface="Calibri" panose="020F0502020204030204" pitchFamily="34" charset="0"/>
                <a:cs typeface="Calibri" panose="020F0502020204030204" pitchFamily="34" charset="0"/>
              </a:rPr>
              <a:t>Giới</a:t>
            </a:r>
            <a:r>
              <a:rPr lang="en-US" sz="6000" b="0" dirty="0">
                <a:latin typeface="Calibri" panose="020F0502020204030204" pitchFamily="34" charset="0"/>
                <a:ea typeface="Calibri" panose="020F0502020204030204" pitchFamily="34" charset="0"/>
                <a:cs typeface="Calibri" panose="020F0502020204030204" pitchFamily="34" charset="0"/>
              </a:rPr>
              <a:t> </a:t>
            </a:r>
            <a:r>
              <a:rPr lang="en-US" sz="6000" b="0" dirty="0" err="1">
                <a:latin typeface="Calibri" panose="020F0502020204030204" pitchFamily="34" charset="0"/>
                <a:ea typeface="Calibri" panose="020F0502020204030204" pitchFamily="34" charset="0"/>
                <a:cs typeface="Calibri" panose="020F0502020204030204" pitchFamily="34" charset="0"/>
              </a:rPr>
              <a:t>thiệu</a:t>
            </a:r>
            <a:r>
              <a:rPr lang="en-US" sz="6000" b="0" dirty="0">
                <a:latin typeface="Calibri" panose="020F0502020204030204" pitchFamily="34" charset="0"/>
                <a:ea typeface="Calibri" panose="020F0502020204030204" pitchFamily="34" charset="0"/>
                <a:cs typeface="Calibri" panose="020F0502020204030204" pitchFamily="34" charset="0"/>
              </a:rPr>
              <a:t> 1 </a:t>
            </a:r>
            <a:r>
              <a:rPr lang="en-US" sz="6000" b="0" dirty="0" err="1">
                <a:latin typeface="Calibri" panose="020F0502020204030204" pitchFamily="34" charset="0"/>
                <a:ea typeface="Calibri" panose="020F0502020204030204" pitchFamily="34" charset="0"/>
                <a:cs typeface="Calibri" panose="020F0502020204030204" pitchFamily="34" charset="0"/>
              </a:rPr>
              <a:t>chút</a:t>
            </a:r>
            <a:r>
              <a:rPr lang="en-US" sz="6000" b="0" dirty="0">
                <a:latin typeface="Calibri" panose="020F0502020204030204" pitchFamily="34" charset="0"/>
                <a:ea typeface="Calibri" panose="020F0502020204030204" pitchFamily="34" charset="0"/>
                <a:cs typeface="Calibri" panose="020F0502020204030204" pitchFamily="34" charset="0"/>
              </a:rPr>
              <a:t> </a:t>
            </a:r>
            <a:br>
              <a:rPr lang="en-US" sz="6000" b="0" dirty="0">
                <a:latin typeface="Calibri" panose="020F0502020204030204" pitchFamily="34" charset="0"/>
                <a:ea typeface="Calibri" panose="020F0502020204030204" pitchFamily="34" charset="0"/>
                <a:cs typeface="Calibri" panose="020F0502020204030204" pitchFamily="34" charset="0"/>
              </a:rPr>
            </a:br>
            <a:r>
              <a:rPr lang="en-US" sz="6000" b="0" dirty="0" err="1">
                <a:latin typeface="Calibri" panose="020F0502020204030204" pitchFamily="34" charset="0"/>
                <a:ea typeface="Calibri" panose="020F0502020204030204" pitchFamily="34" charset="0"/>
                <a:cs typeface="Calibri" panose="020F0502020204030204" pitchFamily="34" charset="0"/>
              </a:rPr>
              <a:t>về</a:t>
            </a:r>
            <a:r>
              <a:rPr lang="en-US" sz="6000" b="0" dirty="0">
                <a:latin typeface="Calibri" panose="020F0502020204030204" pitchFamily="34" charset="0"/>
                <a:ea typeface="Calibri" panose="020F0502020204030204" pitchFamily="34" charset="0"/>
                <a:cs typeface="Calibri" panose="020F0502020204030204" pitchFamily="34" charset="0"/>
              </a:rPr>
              <a:t> ban </a:t>
            </a:r>
            <a:r>
              <a:rPr lang="en-US" sz="6000" b="0" dirty="0" err="1">
                <a:latin typeface="Calibri" panose="020F0502020204030204" pitchFamily="34" charset="0"/>
                <a:ea typeface="Calibri" panose="020F0502020204030204" pitchFamily="34" charset="0"/>
                <a:cs typeface="Calibri" panose="020F0502020204030204" pitchFamily="34" charset="0"/>
              </a:rPr>
              <a:t>thẩn</a:t>
            </a:r>
            <a:br>
              <a:rPr lang="en-US" dirty="0"/>
            </a:br>
            <a:endParaRPr lang="en-US" dirty="0"/>
          </a:p>
        </p:txBody>
      </p:sp>
    </p:spTree>
    <p:extLst>
      <p:ext uri="{BB962C8B-B14F-4D97-AF65-F5344CB8AC3E}">
        <p14:creationId xmlns:p14="http://schemas.microsoft.com/office/powerpoint/2010/main" val="2323907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320647" y="1250302"/>
            <a:ext cx="4493949" cy="787070"/>
          </a:xfrm>
        </p:spPr>
        <p:txBody>
          <a:bodyPr>
            <a:normAutofit/>
          </a:bodyPr>
          <a:lstStyle/>
          <a:p>
            <a:r>
              <a:rPr lang="en-US" dirty="0" err="1"/>
              <a:t>Thông</a:t>
            </a:r>
            <a:r>
              <a:rPr lang="en-US" dirty="0"/>
              <a:t> tin </a:t>
            </a:r>
            <a:r>
              <a:rPr lang="en-US" dirty="0" err="1"/>
              <a:t>cá</a:t>
            </a:r>
            <a:r>
              <a:rPr lang="en-US" dirty="0"/>
              <a:t> </a:t>
            </a:r>
            <a:r>
              <a:rPr lang="en-US" dirty="0" err="1"/>
              <a:t>nhân</a:t>
            </a:r>
            <a:endParaRPr lang="en-US" dirty="0"/>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sz="quarter" idx="14"/>
          </p:nvPr>
        </p:nvSpPr>
        <p:spPr>
          <a:xfrm>
            <a:off x="320647" y="2037372"/>
            <a:ext cx="6622819" cy="3206432"/>
          </a:xfrm>
        </p:spPr>
        <p:txBody>
          <a:bodyPr>
            <a:noAutofit/>
          </a:bodyPr>
          <a:lstStyle/>
          <a:p>
            <a:r>
              <a:rPr lang="en-US" sz="2400" dirty="0" err="1">
                <a:latin typeface="Arial" panose="020B0604020202020204" pitchFamily="34" charset="0"/>
                <a:cs typeface="Arial" panose="020B0604020202020204" pitchFamily="34" charset="0"/>
              </a:rPr>
              <a:t>Họ</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tên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Vũ</a:t>
            </a:r>
            <a:r>
              <a:rPr lang="en-US" sz="2400" dirty="0">
                <a:latin typeface="Arial" panose="020B0604020202020204" pitchFamily="34" charset="0"/>
                <a:cs typeface="Arial" panose="020B0604020202020204" pitchFamily="34" charset="0"/>
              </a:rPr>
              <a:t> Quang </a:t>
            </a:r>
            <a:r>
              <a:rPr lang="en-US" sz="2400" dirty="0" err="1">
                <a:latin typeface="Arial" panose="020B0604020202020204" pitchFamily="34" charset="0"/>
                <a:cs typeface="Arial" panose="020B0604020202020204" pitchFamily="34" charset="0"/>
              </a:rPr>
              <a:t>Việt</a:t>
            </a:r>
            <a:endParaRPr lang="en-US" sz="2400" dirty="0">
              <a:latin typeface="Arial" panose="020B0604020202020204" pitchFamily="34" charset="0"/>
              <a:cs typeface="Arial" panose="020B0604020202020204" pitchFamily="34" charset="0"/>
            </a:endParaRPr>
          </a:p>
          <a:p>
            <a:r>
              <a:rPr lang="en-US" sz="2400" dirty="0" err="1">
                <a:latin typeface="Arial" panose="020B0604020202020204" pitchFamily="34" charset="0"/>
                <a:cs typeface="Arial" panose="020B0604020202020204" pitchFamily="34" charset="0"/>
              </a:rPr>
              <a:t>Ngày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sinh</a:t>
            </a:r>
            <a:r>
              <a:rPr lang="en-US" sz="2400" dirty="0">
                <a:latin typeface="Arial" panose="020B0604020202020204" pitchFamily="34" charset="0"/>
                <a:cs typeface="Arial" panose="020B0604020202020204" pitchFamily="34" charset="0"/>
              </a:rPr>
              <a:t>: 23/05/2007</a:t>
            </a:r>
          </a:p>
          <a:p>
            <a:r>
              <a:rPr lang="en-US" sz="2400" dirty="0" err="1">
                <a:latin typeface="Arial" panose="020B0604020202020204" pitchFamily="34" charset="0"/>
                <a:cs typeface="Arial" panose="020B0604020202020204" pitchFamily="34" charset="0"/>
              </a:rPr>
              <a:t>Nơi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sinh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Lội</a:t>
            </a:r>
            <a:br>
              <a:rPr lang="en-US" sz="2400" dirty="0">
                <a:latin typeface="Arial" panose="020B0604020202020204" pitchFamily="34" charset="0"/>
                <a:cs typeface="Arial" panose="020B0604020202020204" pitchFamily="34" charset="0"/>
              </a:rPr>
            </a:br>
            <a:r>
              <a:rPr lang="en-US" sz="2400" dirty="0" err="1">
                <a:latin typeface="Arial" panose="020B0604020202020204" pitchFamily="34" charset="0"/>
                <a:cs typeface="Arial" panose="020B0604020202020204" pitchFamily="34" charset="0"/>
              </a:rPr>
              <a:t>Lớp</a:t>
            </a:r>
            <a:r>
              <a:rPr lang="en-US" sz="2400" dirty="0">
                <a:latin typeface="Arial" panose="020B0604020202020204" pitchFamily="34" charset="0"/>
                <a:cs typeface="Arial" panose="020B0604020202020204" pitchFamily="34" charset="0"/>
              </a:rPr>
              <a:t>: CNTT4</a:t>
            </a:r>
          </a:p>
          <a:p>
            <a:r>
              <a:rPr lang="en-US" sz="2400" dirty="0" err="1">
                <a:latin typeface="Arial" panose="020B0604020202020204" pitchFamily="34" charset="0"/>
                <a:cs typeface="Arial" panose="020B0604020202020204" pitchFamily="34" charset="0"/>
              </a:rPr>
              <a:t>Trường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Học</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viện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Bưu</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chính</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viễn</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thông</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B65A9-1ACB-EE49-7672-A927F8F3463B}"/>
              </a:ext>
            </a:extLst>
          </p:cNvPr>
          <p:cNvSpPr>
            <a:spLocks noGrp="1"/>
          </p:cNvSpPr>
          <p:nvPr>
            <p:ph type="title"/>
          </p:nvPr>
        </p:nvSpPr>
        <p:spPr>
          <a:xfrm>
            <a:off x="5141023" y="1147665"/>
            <a:ext cx="6408058" cy="600688"/>
          </a:xfrm>
        </p:spPr>
        <p:txBody>
          <a:bodyPr/>
          <a:lstStyle/>
          <a:p>
            <a:r>
              <a:rPr lang="en-US" sz="6000" dirty="0" err="1">
                <a:latin typeface="Calibri" panose="020F0502020204030204" pitchFamily="34" charset="0"/>
                <a:ea typeface="Calibri" panose="020F0502020204030204" pitchFamily="34" charset="0"/>
                <a:cs typeface="Calibri" panose="020F0502020204030204" pitchFamily="34" charset="0"/>
              </a:rPr>
              <a:t>Thích</a:t>
            </a:r>
            <a:r>
              <a:rPr lang="en-US" sz="6000" dirty="0">
                <a:latin typeface="Calibri" panose="020F0502020204030204" pitchFamily="34" charset="0"/>
                <a:ea typeface="Calibri" panose="020F0502020204030204" pitchFamily="34" charset="0"/>
                <a:cs typeface="Calibri" panose="020F0502020204030204" pitchFamily="34" charset="0"/>
              </a:rPr>
              <a:t> </a:t>
            </a:r>
            <a:r>
              <a:rPr lang="en-US" sz="6000" dirty="0" err="1">
                <a:latin typeface="Calibri" panose="020F0502020204030204" pitchFamily="34" charset="0"/>
                <a:ea typeface="Calibri" panose="020F0502020204030204" pitchFamily="34" charset="0"/>
                <a:cs typeface="Calibri" panose="020F0502020204030204" pitchFamily="34" charset="0"/>
              </a:rPr>
              <a:t>sở</a:t>
            </a:r>
            <a:endParaRPr lang="en-US" sz="6000" dirty="0">
              <a:latin typeface="Calibri" panose="020F0502020204030204" pitchFamily="34" charset="0"/>
              <a:ea typeface="Calibri" panose="020F0502020204030204" pitchFamily="34" charset="0"/>
              <a:cs typeface="Calibri" panose="020F0502020204030204" pitchFamily="34" charset="0"/>
            </a:endParaRPr>
          </a:p>
        </p:txBody>
      </p:sp>
      <p:pic>
        <p:nvPicPr>
          <p:cNvPr id="9" name="Content Placeholder 8" descr="Person alone in an office">
            <a:extLst>
              <a:ext uri="{FF2B5EF4-FFF2-40B4-BE49-F238E27FC236}">
                <a16:creationId xmlns:a16="http://schemas.microsoft.com/office/drawing/2014/main" id="{2C6BF86C-38BB-3B7E-9F36-9166C538BD1D}"/>
              </a:ext>
            </a:extLst>
          </p:cNvPr>
          <p:cNvPicPr>
            <a:picLocks noGrp="1" noChangeAspect="1"/>
          </p:cNvPicPr>
          <p:nvPr>
            <p:ph sz="quarter" idx="16"/>
          </p:nvPr>
        </p:nvPicPr>
        <p:blipFill>
          <a:blip r:embed="rId3" cstate="screen">
            <a:extLst>
              <a:ext uri="{28A0092B-C50C-407E-A947-70E740481C1C}">
                <a14:useLocalDpi xmlns:a14="http://schemas.microsoft.com/office/drawing/2010/main"/>
              </a:ext>
            </a:extLst>
          </a:blip>
          <a:stretch/>
        </p:blipFill>
        <p:spPr>
          <a:xfrm>
            <a:off x="0" y="1038"/>
            <a:ext cx="4613275" cy="6855923"/>
          </a:xfrm>
        </p:spPr>
      </p:pic>
      <p:sp>
        <p:nvSpPr>
          <p:cNvPr id="6" name="Content Placeholder 5">
            <a:extLst>
              <a:ext uri="{FF2B5EF4-FFF2-40B4-BE49-F238E27FC236}">
                <a16:creationId xmlns:a16="http://schemas.microsoft.com/office/drawing/2014/main" id="{2BBAABBD-8A7F-A90C-3E5F-9B47E6255AA6}"/>
              </a:ext>
            </a:extLst>
          </p:cNvPr>
          <p:cNvSpPr>
            <a:spLocks noGrp="1"/>
          </p:cNvSpPr>
          <p:nvPr>
            <p:ph sz="quarter" idx="15"/>
          </p:nvPr>
        </p:nvSpPr>
        <p:spPr>
          <a:xfrm>
            <a:off x="5065760" y="1670178"/>
            <a:ext cx="7036044" cy="2425961"/>
          </a:xfrm>
        </p:spPr>
        <p:txBody>
          <a:bodyPr>
            <a:normAutofit/>
          </a:bodyPr>
          <a:lstStyle/>
          <a:p>
            <a:r>
              <a:rPr lang="vi-VN" b="0" i="0" dirty="0">
                <a:solidFill>
                  <a:srgbClr val="222222"/>
                </a:solidFill>
                <a:effectLst/>
                <a:latin typeface="Arial" panose="020B0604020202020204" pitchFamily="34" charset="0"/>
              </a:rPr>
              <a:t>Về sở thích thì thật ra cũng đơn giản như bao người, đó là nghe nhạc và xem phim thôi. Nhạc thì em sàn nào cũng nhảy, miễn là nó hay, phương châm thì luôn là nghe nhạc ko nghe đời tư, nhưng mà nếu tối như anh J thì... cũng khó. Phim thì gu em cũng khá đa dạng, từ thuần action, romcom, dark deep fantasy đến những bộ đau não triết lí nhân sinh.</a:t>
            </a:r>
            <a:endParaRPr lang="en-US" dirty="0"/>
          </a:p>
        </p:txBody>
      </p:sp>
    </p:spTree>
    <p:extLst>
      <p:ext uri="{BB962C8B-B14F-4D97-AF65-F5344CB8AC3E}">
        <p14:creationId xmlns:p14="http://schemas.microsoft.com/office/powerpoint/2010/main" val="1170108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310212"/>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FF477C-132F-44F8-8C56-EBFF95FAF9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36CB81-A037-44A8-88EB-C0C0F17FD4B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{40B9E4B8-FC14-46FA-B360-53A461248BEF}TF2b9189fa-8f70-44c5-a025-8c7b018ae2a95a18b6f7_win32-f1ac09ee8c52</Template>
  <TotalTime>13</TotalTime>
  <Words>138</Words>
  <Application>Microsoft Office PowerPoint</Application>
  <PresentationFormat>Widescreen</PresentationFormat>
  <Paragraphs>11</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Meiryo</vt:lpstr>
      <vt:lpstr>Arial</vt:lpstr>
      <vt:lpstr>Calibri</vt:lpstr>
      <vt:lpstr>Corbel</vt:lpstr>
      <vt:lpstr>ShojiVTI</vt:lpstr>
      <vt:lpstr>Bài tập PowerPoint 03 Giới thiệu 1 chút  về ban thẩn </vt:lpstr>
      <vt:lpstr>Thông tin cá nhân</vt:lpstr>
      <vt:lpstr>Thích sở</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PowerPoint 03 Giới thiệu 1 chút  về ban thẩn </dc:title>
  <dc:creator>PC</dc:creator>
  <cp:lastModifiedBy>PC</cp:lastModifiedBy>
  <cp:revision>1</cp:revision>
  <dcterms:created xsi:type="dcterms:W3CDTF">2025-09-30T06:24:37Z</dcterms:created>
  <dcterms:modified xsi:type="dcterms:W3CDTF">2025-09-30T06:37:51Z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