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8"/>
  </p:notesMasterIdLst>
  <p:handoutMasterIdLst>
    <p:handoutMasterId r:id="rId9"/>
  </p:handoutMasterIdLst>
  <p:sldIdLst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94" autoAdjust="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99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69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73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E49FCE-658C-FF5A-6405-3D10F1AC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03C516-D418-5E3E-1E4E-1DF846433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BF5B15-0E8A-A82C-6E9C-FCF3FBAA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4B33CA-9490-C8E1-FE4F-06367AF29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86824F-3198-FE44-5A4A-70312048D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58CD71-6E97-B6A9-11B6-867ED408D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9FDAA6-BDE8-D6C3-17CD-F87BFB54F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2A0738D-E9A9-14B7-4739-62E402B0C2D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4961" y="2032663"/>
            <a:ext cx="4463005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A766D4CB-8BCE-C6EE-EF57-A8A819EBD36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41720" y="2032663"/>
            <a:ext cx="5212080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56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D9208B-0FD2-A7E3-5202-0F18392AE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4010E2-9C6F-C582-1E3A-F5D43D0FF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D2B8AF-94DE-C211-EAE7-0971C111B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47A2AC-F284-077E-9A14-EB7D1DE62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E91F1F-5151-2442-2B89-CE0AB1178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BD82AC-3C5B-819E-E0FF-157D74B8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299648-2E6E-FA0D-85E4-8884BE34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07BD0263-5D42-E696-F170-1F9CF5FF2A74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38199" y="2078963"/>
            <a:ext cx="3435628" cy="4067492"/>
          </a:xfrm>
        </p:spPr>
        <p:txBody>
          <a:bodyPr>
            <a:normAutofit/>
          </a:bodyPr>
          <a:lstStyle>
            <a:lvl1pPr marL="4572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eriod"/>
              <a:defRPr sz="1800"/>
            </a:lvl1pPr>
            <a:lvl2pPr marL="9144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eriod"/>
              <a:defRPr sz="1800"/>
            </a:lvl2pPr>
            <a:lvl3pPr marL="13716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arenR"/>
              <a:defRPr sz="1800"/>
            </a:lvl3pPr>
            <a:lvl4pPr marL="18288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arenR"/>
              <a:defRPr sz="1800"/>
            </a:lvl4pPr>
            <a:lvl5pPr marL="2228850" indent="-457200">
              <a:spcBef>
                <a:spcPts val="1000"/>
              </a:spcBef>
              <a:spcAft>
                <a:spcPts val="500"/>
              </a:spcAft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1BEE7174-135F-6F9F-11B9-3C3F2F9CDEA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65539" y="2087315"/>
            <a:ext cx="6007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46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9C8ABD-000F-7A94-A7B0-9589F4FEF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C3A554-E5A9-B3CB-913D-45DBFBA79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3A8DF3-F55A-2494-C55D-8FB94BBC6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9DC86E-6F8A-B036-5CB2-AA8A79837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9E0C03-C633-9356-4E28-678BAB7A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C8A4F7-6C4C-719B-298F-3B81223D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7E5D8B-D6BC-19AE-C0C9-249A55617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A6C5266-7ECA-B150-2C0F-8670F43AC82D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8200" y="1987669"/>
            <a:ext cx="6974711" cy="429767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800"/>
            </a:lvl2pPr>
            <a:lvl3pPr>
              <a:spcBef>
                <a:spcPts val="1000"/>
              </a:spcBef>
              <a:spcAft>
                <a:spcPts val="500"/>
              </a:spcAft>
              <a:defRPr sz="1800"/>
            </a:lvl3pPr>
            <a:lvl4pPr>
              <a:spcBef>
                <a:spcPts val="1000"/>
              </a:spcBef>
              <a:spcAft>
                <a:spcPts val="500"/>
              </a:spcAft>
              <a:defRPr sz="1800"/>
            </a:lvl4pPr>
            <a:lvl5pPr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17085" y="1987670"/>
            <a:ext cx="343671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78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85" r:id="rId12"/>
    <p:sldLayoutId id="2147483686" r:id="rId13"/>
    <p:sldLayoutId id="214748368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2860" y="757845"/>
            <a:ext cx="7584440" cy="1051957"/>
          </a:xfrm>
          <a:noFill/>
        </p:spPr>
        <p:txBody>
          <a:bodyPr/>
          <a:lstStyle/>
          <a:p>
            <a:r>
              <a:rPr lang="ja-JP" altLang="en-US" sz="4800" dirty="0">
                <a:solidFill>
                  <a:schemeClr val="accent5">
                    <a:lumMod val="50000"/>
                  </a:schemeClr>
                </a:solidFill>
              </a:rPr>
              <a:t>リストおすすめの曲を数曲</a:t>
            </a:r>
            <a:endParaRPr lang="en-US" sz="4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ja-JP" altLang="en-US" dirty="0"/>
              <a:t>効果的なボディランゲージはメッセージを強化し、よりインパクトのある記憶に残るものにします。
意味のあるアイコンタクト
目的のあるジェスチャー
良い姿勢を保つ
エクスプレッションをコントロールする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ja-JP" altLang="en-US" dirty="0"/>
              <a:t>これは人前で話す際の強力なツールです。感情を伝え、ポイントを強調し、興味を維持するために、ピッチ、トーン、音量を変えることが含まれます。
ピッチバリエーション
トーン抑揚
音量調節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CBBC2D-BE0E-DC7A-007E-797D4342A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6006" y="6492240"/>
            <a:ext cx="586154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720" y="894425"/>
            <a:ext cx="8686800" cy="767131"/>
          </a:xfrm>
          <a:noFill/>
        </p:spPr>
        <p:txBody>
          <a:bodyPr/>
          <a:lstStyle/>
          <a:p>
            <a:r>
              <a:rPr lang="en-US" altLang="ja-JP" sz="4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Q&amp;A </a:t>
            </a:r>
            <a:r>
              <a:rPr lang="ja-JP" altLang="en-US" sz="4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セッションのナビゲート</a:t>
            </a:r>
            <a:endParaRPr lang="en-US" sz="48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02BFD-960F-CBB3-E984-CDC12813A10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noFill/>
        </p:spPr>
        <p:txBody>
          <a:bodyPr>
            <a:normAutofit/>
          </a:bodyPr>
          <a:lstStyle/>
          <a:p>
            <a:r>
              <a:rPr lang="ja-JP" altLang="en-US" dirty="0"/>
              <a:t>素材を事前に知っておく
よくある質問を予想する
回答をリハーサルする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40F-7F5A-BDB7-205D-765FA80B67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ja-JP" dirty="0"/>
              <a:t>Q&amp;A </a:t>
            </a:r>
            <a:r>
              <a:rPr lang="ja-JP" altLang="en-US" dirty="0"/>
              <a:t>セッション中に冷静さを維持することは、自信と権威を投影するために不可欠です。落ち着きを保つための次のヒントを考慮してください。
</a:t>
            </a:r>
            <a:r>
              <a:rPr lang="en-US" altLang="ja-JP" dirty="0"/>
              <a:t>- </a:t>
            </a:r>
            <a:r>
              <a:rPr lang="ja-JP" altLang="en-US" dirty="0"/>
              <a:t>冷静
</a:t>
            </a:r>
            <a:r>
              <a:rPr lang="en-US" altLang="ja-JP" dirty="0"/>
              <a:t>- </a:t>
            </a:r>
            <a:r>
              <a:rPr lang="ja-JP" altLang="en-US" dirty="0"/>
              <a:t>積極的に耳を傾ける
一時停止して振り返る
アイコンタクトを維持する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2512DC-BAEA-2A4D-1924-0F5F52DF8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6006" y="6492240"/>
            <a:ext cx="586154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860" y="701039"/>
            <a:ext cx="7320280" cy="970677"/>
          </a:xfrm>
          <a:noFill/>
        </p:spPr>
        <p:txBody>
          <a:bodyPr/>
          <a:lstStyle/>
          <a:p>
            <a:r>
              <a:rPr lang="ja-JP" altLang="en-US" sz="6000" b="1" dirty="0">
                <a:solidFill>
                  <a:srgbClr val="FF0000"/>
                </a:solidFill>
              </a:rPr>
              <a:t>最後のヒントと要点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/>
              <a:t>一貫したリハーサル
親しみやすさを強める
配信スタイルを洗練させる
ペース、トーン、強調
タイミングと遷移
シームレスでプロフェッショナルな配信を目指す
練習対象者
同僚に耳を傾け、フィードバックを提供するよう働きかけます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67564-0457-E486-97D0-8109D2C97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</p:spPr>
        <p:txBody>
          <a:bodyPr>
            <a:normAutofit/>
          </a:bodyPr>
          <a:lstStyle/>
          <a:p>
            <a:r>
              <a:rPr lang="ja-JP" altLang="en-US" dirty="0"/>
              <a:t>フィードバックを求める
パフォーマンスを振り返る
新しいテクニックを探る
個人的な目標を設定する
反復と適応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0739A0-1B51-66CA-7647-07FC7BDF3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6006" y="6492240"/>
            <a:ext cx="586154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20BE78-9FDF-401B-B412-3AA10EC5BEA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{FE87A01A-3499-443B-9F78-5D3B4CE97E52}TF020710ce-b2a3-4743-8ec4-0abcd2574951ef9f6aa4_win32-415a623b9e9a</Template>
  <TotalTime>13</TotalTime>
  <Words>529</Words>
  <Application>Microsoft Office PowerPoint</Application>
  <PresentationFormat>Widescreen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Arial</vt:lpstr>
      <vt:lpstr>Calibri</vt:lpstr>
      <vt:lpstr>Univers Condensed Light</vt:lpstr>
      <vt:lpstr>Walbaum Display Light</vt:lpstr>
      <vt:lpstr>AngleLinesVTI</vt:lpstr>
      <vt:lpstr>リストおすすめの曲を数曲</vt:lpstr>
      <vt:lpstr>Q&amp;A セッションのナビゲート</vt:lpstr>
      <vt:lpstr>最後のヒントと要点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リストおすすめの曲を数曲</dc:title>
  <dc:creator>PC</dc:creator>
  <cp:lastModifiedBy>PC</cp:lastModifiedBy>
  <cp:revision>2</cp:revision>
  <dcterms:created xsi:type="dcterms:W3CDTF">2025-09-30T07:10:44Z</dcterms:created>
  <dcterms:modified xsi:type="dcterms:W3CDTF">2025-09-30T07:24:08Z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