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4"/>
  </p:sldMasterIdLst>
  <p:notesMasterIdLst>
    <p:notesMasterId r:id="rId10"/>
  </p:notesMasterIdLst>
  <p:sldIdLst>
    <p:sldId id="277" r:id="rId5"/>
    <p:sldId id="278" r:id="rId6"/>
    <p:sldId id="258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8" autoAdjust="0"/>
    <p:restoredTop sz="93216" autoAdjust="0"/>
  </p:normalViewPr>
  <p:slideViewPr>
    <p:cSldViewPr snapToGrid="0">
      <p:cViewPr varScale="1">
        <p:scale>
          <a:sx n="82" d="100"/>
          <a:sy n="82" d="100"/>
        </p:scale>
        <p:origin x="485" y="77"/>
      </p:cViewPr>
      <p:guideLst>
        <p:guide pos="57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7FD71-DE7D-47EA-BD5F-935596C85A92}" type="datetimeFigureOut">
              <a:rPr lang="en-US" smtClean="0"/>
              <a:t>10/1/2025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89DD0-1E8D-4B61-ADE9-B87318B81B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3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47743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3156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10304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10232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5568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80487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85429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951442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593703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DF764D-A077-4BED-ABF1-8DF341BC8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" y="-2"/>
            <a:ext cx="12188952" cy="4572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667250"/>
            <a:ext cx="9144000" cy="1212182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71507"/>
            <a:ext cx="9144000" cy="524794"/>
          </a:xfrm>
        </p:spPr>
        <p:txBody>
          <a:bodyPr>
            <a:normAutofit/>
          </a:bodyPr>
          <a:lstStyle>
            <a:lvl1pPr marL="0" indent="0" algn="ctr"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02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56C8C1-E81C-436D-A310-A71CAAE33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86500" y="946404"/>
            <a:ext cx="5486400" cy="4965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103120"/>
            <a:ext cx="3848101" cy="1325563"/>
          </a:xfrm>
        </p:spPr>
        <p:txBody>
          <a:bodyPr anchor="b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28B1CE2-91FA-4E2B-8543-3B0F79B480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7421" y="1600200"/>
            <a:ext cx="2743199" cy="36576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F7B6DF9-E76A-44ED-B84C-1391CD5D55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2614" y="1893262"/>
            <a:ext cx="2743200" cy="3071477"/>
          </a:xfrm>
        </p:spPr>
        <p:txBody>
          <a:bodyPr anchor="ctr" anchorCtr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ECB9306-A7FD-4B22-8E8A-E0B8D7862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624728" y="3747150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8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13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2583" y="2102720"/>
            <a:ext cx="5422217" cy="1325563"/>
          </a:xfrm>
        </p:spPr>
        <p:txBody>
          <a:bodyPr anchor="b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28B1CE2-91FA-4E2B-8543-3B0F79B480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1143000"/>
            <a:ext cx="5486400" cy="4572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C2C3F7-8611-4C35-8251-0FD61D72D6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0" y="3500407"/>
            <a:ext cx="4572000" cy="1888373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71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DFBA353-19B1-4A04-A7EE-345F93C189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32491" y="946404"/>
            <a:ext cx="5486400" cy="4965192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4857A-B6DC-4F0A-AD6B-243F6C085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9" y="2386584"/>
            <a:ext cx="4315968" cy="2084832"/>
          </a:xfrm>
        </p:spPr>
        <p:txBody>
          <a:bodyPr anchor="t">
            <a:normAutofit/>
          </a:bodyPr>
          <a:lstStyle>
            <a:lvl1pPr>
              <a:defRPr sz="3400" spc="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8717D35-8E1B-4C94-BA72-91D4DCA657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471416"/>
            <a:ext cx="3584448" cy="63767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spc="100" baseline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F15B60AE-D6AB-472C-8342-2A3EB53493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93208" y="1600200"/>
            <a:ext cx="2286000" cy="36576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B5B262-532A-4EE4-98E7-0EB6A8C56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27251" y="114592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58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E5633F8-C03D-4CEE-BEDD-1B6648554C0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22628" y="685800"/>
            <a:ext cx="3200400" cy="54864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4DC27-A467-4265-AAB1-754D3F86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850230"/>
            <a:ext cx="5009147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9CC7B6-D9ED-464B-8206-98055EB53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90788"/>
            <a:ext cx="4572000" cy="353695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 spc="30" baseline="0"/>
            </a:lvl1pPr>
            <a:lvl2pPr marL="457200" indent="0">
              <a:lnSpc>
                <a:spcPts val="2400"/>
              </a:lnSpc>
              <a:buNone/>
              <a:defRPr sz="1400" spc="30" baseline="0"/>
            </a:lvl2pPr>
            <a:lvl3pPr marL="914400" indent="0">
              <a:lnSpc>
                <a:spcPts val="2400"/>
              </a:lnSpc>
              <a:buNone/>
              <a:defRPr sz="1400" spc="30" baseline="0"/>
            </a:lvl3pPr>
            <a:lvl4pPr marL="1371600" indent="0">
              <a:lnSpc>
                <a:spcPts val="2400"/>
              </a:lnSpc>
              <a:buNone/>
              <a:defRPr sz="1400" spc="30" baseline="0"/>
            </a:lvl4pPr>
            <a:lvl5pPr marL="1828800" indent="0">
              <a:lnSpc>
                <a:spcPts val="2400"/>
              </a:lnSpc>
              <a:buNone/>
              <a:defRPr sz="1400" spc="3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743C040-0A81-4A38-879D-07BBD18423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81800" y="2492375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DD4A8-3B48-439C-B601-8D04B871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761136" y="5210984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09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DF764D-A077-4BED-ABF1-8DF341BC8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724" y="411480"/>
            <a:ext cx="11274552" cy="603504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8724" y="3236493"/>
            <a:ext cx="5149596" cy="1448385"/>
          </a:xfrm>
          <a:solidFill>
            <a:schemeClr val="bg1">
              <a:alpha val="80000"/>
            </a:schemeClr>
          </a:solidFill>
        </p:spPr>
        <p:txBody>
          <a:bodyPr lIns="502920" bIns="137160" anchor="b">
            <a:normAutofit/>
          </a:bodyPr>
          <a:lstStyle>
            <a:lvl1pPr algn="l"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84879"/>
            <a:ext cx="5149596" cy="524794"/>
          </a:xfrm>
          <a:solidFill>
            <a:schemeClr val="bg1">
              <a:alpha val="80000"/>
            </a:schemeClr>
          </a:solidFill>
        </p:spPr>
        <p:txBody>
          <a:bodyPr lIns="502920">
            <a:normAutofit/>
          </a:bodyPr>
          <a:lstStyle>
            <a:lvl1pPr marL="0" indent="0" algn="l"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88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776643-6C33-46CD-A918-AB0CEA571F00}"/>
              </a:ext>
            </a:extLst>
          </p:cNvPr>
          <p:cNvSpPr/>
          <p:nvPr userDrawn="1"/>
        </p:nvSpPr>
        <p:spPr>
          <a:xfrm>
            <a:off x="6086475" y="1682496"/>
            <a:ext cx="5638800" cy="4572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6E62D2-A055-4712-92CC-4B02419D51FB}"/>
              </a:ext>
            </a:extLst>
          </p:cNvPr>
          <p:cNvSpPr/>
          <p:nvPr userDrawn="1"/>
        </p:nvSpPr>
        <p:spPr>
          <a:xfrm>
            <a:off x="457200" y="1681163"/>
            <a:ext cx="5638800" cy="4572000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89640" y="1844259"/>
            <a:ext cx="36576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9640" y="2668171"/>
            <a:ext cx="3657600" cy="36845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0133" y="1808163"/>
            <a:ext cx="4703841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0134" y="2632075"/>
            <a:ext cx="3657600" cy="36845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40682-7091-4427-B158-074D4A47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42869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9989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CD1DB5C-566C-E832-B786-380DA80C2D9B}"/>
              </a:ext>
            </a:extLst>
          </p:cNvPr>
          <p:cNvSpPr/>
          <p:nvPr userDrawn="1"/>
        </p:nvSpPr>
        <p:spPr>
          <a:xfrm>
            <a:off x="6086475" y="1682496"/>
            <a:ext cx="5638800" cy="4572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FEC709-7632-BF8C-A909-837E4F50879E}"/>
              </a:ext>
            </a:extLst>
          </p:cNvPr>
          <p:cNvSpPr/>
          <p:nvPr userDrawn="1"/>
        </p:nvSpPr>
        <p:spPr>
          <a:xfrm>
            <a:off x="457200" y="1681163"/>
            <a:ext cx="5638800" cy="4572000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7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6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5370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7135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2601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CE2A8C-D417-690C-2BF9-FAAEEDD07E38}"/>
              </a:ext>
            </a:extLst>
          </p:cNvPr>
          <p:cNvSpPr/>
          <p:nvPr userDrawn="1"/>
        </p:nvSpPr>
        <p:spPr>
          <a:xfrm>
            <a:off x="10820400" y="813816"/>
            <a:ext cx="1371600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0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8" r:id="rId22"/>
    <p:sldLayoutId id="2147483649" r:id="rId23"/>
    <p:sldLayoutId id="2147483671" r:id="rId24"/>
    <p:sldLayoutId id="2147483667" r:id="rId25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392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9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20" y="2191656"/>
            <a:ext cx="9538996" cy="2474687"/>
          </a:xfrm>
        </p:spPr>
        <p:txBody>
          <a:bodyPr>
            <a:noAutofit/>
          </a:bodyPr>
          <a:lstStyle/>
          <a:p>
            <a:r>
              <a:rPr lang="en-US" sz="96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9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9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9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6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9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9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9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9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186" y="2789852"/>
            <a:ext cx="3946850" cy="1030716"/>
          </a:xfrm>
        </p:spPr>
        <p:txBody>
          <a:bodyPr>
            <a:noAutofit/>
          </a:bodyPr>
          <a:lstStyle/>
          <a:p>
            <a:r>
              <a:rPr lang="en-US" sz="7200" b="1" dirty="0"/>
              <a:t>Menu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21450-3024-4103-98AE-6D80CECEDA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06073" y="1893262"/>
            <a:ext cx="4449741" cy="3071477"/>
          </a:xfrm>
        </p:spPr>
        <p:txBody>
          <a:bodyPr anchor="ctr" anchorCtr="0">
            <a:noAutofit/>
          </a:bodyPr>
          <a:lstStyle/>
          <a:p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Sản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phẩm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Sản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phẩm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Sản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phẩm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8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</p:txBody>
      </p:sp>
      <p:pic>
        <p:nvPicPr>
          <p:cNvPr id="6" name="Picture Placeholder 5" descr="A snowy landscape with trees and a fence&#10;">
            <a:extLst>
              <a:ext uri="{FF2B5EF4-FFF2-40B4-BE49-F238E27FC236}">
                <a16:creationId xmlns:a16="http://schemas.microsoft.com/office/drawing/2014/main" id="{60E2ED43-72AE-4B30-8CFC-A82B1ABBF5F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B1630D-CC24-443B-B8F7-86EFA657E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76740" y="1933074"/>
            <a:ext cx="1371600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hlinkClick r:id="rId3" action="ppaction://hlinksldjump"/>
            <a:extLst>
              <a:ext uri="{FF2B5EF4-FFF2-40B4-BE49-F238E27FC236}">
                <a16:creationId xmlns:a16="http://schemas.microsoft.com/office/drawing/2014/main" id="{7AC56A48-CFC6-00E6-DA8A-28B4A2556928}"/>
              </a:ext>
            </a:extLst>
          </p:cNvPr>
          <p:cNvSpPr/>
          <p:nvPr/>
        </p:nvSpPr>
        <p:spPr>
          <a:xfrm rot="10800000">
            <a:off x="8991600" y="5178490"/>
            <a:ext cx="3200400" cy="154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snowy field with snow covered trees&#10;&#10;">
            <a:extLst>
              <a:ext uri="{FF2B5EF4-FFF2-40B4-BE49-F238E27FC236}">
                <a16:creationId xmlns:a16="http://schemas.microsoft.com/office/drawing/2014/main" id="{57CE5AFB-7187-4C2D-B242-7DFB03D9BC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r="36"/>
          <a:stretch/>
        </p:blipFill>
        <p:spPr/>
      </p:pic>
      <p:sp>
        <p:nvSpPr>
          <p:cNvPr id="43" name="Title 42">
            <a:extLst>
              <a:ext uri="{FF2B5EF4-FFF2-40B4-BE49-F238E27FC236}">
                <a16:creationId xmlns:a16="http://schemas.microsoft.com/office/drawing/2014/main" id="{D2229390-19C0-4498-8C60-A8B97678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</p:txBody>
      </p:sp>
      <p:sp>
        <p:nvSpPr>
          <p:cNvPr id="10" name="Arrow: Right 9">
            <a:hlinkClick r:id="rId3" action="ppaction://hlinksldjump"/>
            <a:extLst>
              <a:ext uri="{FF2B5EF4-FFF2-40B4-BE49-F238E27FC236}">
                <a16:creationId xmlns:a16="http://schemas.microsoft.com/office/drawing/2014/main" id="{91962BD1-EB60-CFFA-292C-A5DA03981023}"/>
              </a:ext>
            </a:extLst>
          </p:cNvPr>
          <p:cNvSpPr/>
          <p:nvPr/>
        </p:nvSpPr>
        <p:spPr>
          <a:xfrm rot="10800000">
            <a:off x="8991600" y="5137155"/>
            <a:ext cx="3200400" cy="154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6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Close up of frosty covered pine needles&#10;&#10;">
            <a:extLst>
              <a:ext uri="{FF2B5EF4-FFF2-40B4-BE49-F238E27FC236}">
                <a16:creationId xmlns:a16="http://schemas.microsoft.com/office/drawing/2014/main" id="{CA93B263-80B8-4F32-B69B-548E670DBC4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</a:p>
        </p:txBody>
      </p:sp>
      <p:pic>
        <p:nvPicPr>
          <p:cNvPr id="11" name="Picture Placeholder 10" descr="A small bird on a snow covered branch&#10;&#10;">
            <a:extLst>
              <a:ext uri="{FF2B5EF4-FFF2-40B4-BE49-F238E27FC236}">
                <a16:creationId xmlns:a16="http://schemas.microsoft.com/office/drawing/2014/main" id="{CE646606-940F-4C41-BC56-6A295533E9C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" r="73"/>
          <a:stretch/>
        </p:blipFill>
        <p:spPr/>
      </p:pic>
      <p:sp>
        <p:nvSpPr>
          <p:cNvPr id="7" name="Arrow: Right 6">
            <a:hlinkClick r:id="rId4" action="ppaction://hlinksldjump"/>
            <a:extLst>
              <a:ext uri="{FF2B5EF4-FFF2-40B4-BE49-F238E27FC236}">
                <a16:creationId xmlns:a16="http://schemas.microsoft.com/office/drawing/2014/main" id="{7A0FD2B7-8843-1971-3012-90ADFC33053D}"/>
              </a:ext>
            </a:extLst>
          </p:cNvPr>
          <p:cNvSpPr/>
          <p:nvPr/>
        </p:nvSpPr>
        <p:spPr>
          <a:xfrm rot="10800000">
            <a:off x="2509935" y="4833257"/>
            <a:ext cx="3200400" cy="154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473F6E9-2FA5-4F36-A42B-ED7213C4AA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1B5A3C-8B2E-4B35-A109-4713D9D35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576AF5-45CB-4D7F-8506-5C2B8F7E0C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26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Garamond</vt:lpstr>
      <vt:lpstr>Times New Roman</vt:lpstr>
      <vt:lpstr>Organic</vt:lpstr>
      <vt:lpstr>Danh mục  sản phẩm công ty</vt:lpstr>
      <vt:lpstr>Menu</vt:lpstr>
      <vt:lpstr>Sản phẩm A</vt:lpstr>
      <vt:lpstr>Sản phẩm B</vt:lpstr>
      <vt:lpstr>Sản phẩm 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Danh mục  sản phẩm công ty</dc:title>
  <dc:creator>PC</dc:creator>
  <cp:lastModifiedBy>PC</cp:lastModifiedBy>
  <cp:revision>1</cp:revision>
  <dcterms:created xsi:type="dcterms:W3CDTF">2025-10-01T07:43:01Z</dcterms:created>
  <dcterms:modified xsi:type="dcterms:W3CDTF">2025-10-01T07:58:02Z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