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12"/>
  </p:notesMasterIdLst>
  <p:handoutMasterIdLst>
    <p:handoutMasterId r:id="rId13"/>
  </p:handoutMasterIdLst>
  <p:sldIdLst>
    <p:sldId id="271" r:id="rId5"/>
    <p:sldId id="279" r:id="rId6"/>
    <p:sldId id="283" r:id="rId7"/>
    <p:sldId id="273" r:id="rId8"/>
    <p:sldId id="268" r:id="rId9"/>
    <p:sldId id="282" r:id="rId10"/>
    <p:sldId id="28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388" autoAdjust="0"/>
  </p:normalViewPr>
  <p:slideViewPr>
    <p:cSldViewPr snapToGrid="0">
      <p:cViewPr varScale="1">
        <p:scale>
          <a:sx n="82" d="100"/>
          <a:sy n="82" d="100"/>
        </p:scale>
        <p:origin x="720" y="101"/>
      </p:cViewPr>
      <p:guideLst>
        <p:guide orient="horz" pos="2160"/>
        <p:guide pos="3840"/>
      </p:guideLst>
    </p:cSldViewPr>
  </p:slideViewPr>
  <p:outlineViewPr>
    <p:cViewPr>
      <p:scale>
        <a:sx n="33" d="100"/>
        <a:sy n="33" d="100"/>
      </p:scale>
      <p:origin x="0" y="-3456"/>
    </p:cViewPr>
  </p:outlineViewPr>
  <p:notesTextViewPr>
    <p:cViewPr>
      <p:scale>
        <a:sx n="1" d="1"/>
        <a:sy n="1" d="1"/>
      </p:scale>
      <p:origin x="0" y="0"/>
    </p:cViewPr>
  </p:notesTextViewPr>
  <p:sorterViewPr>
    <p:cViewPr>
      <p:scale>
        <a:sx n="100" d="100"/>
        <a:sy n="100" d="100"/>
      </p:scale>
      <p:origin x="0" y="-1757"/>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BB9DE37-2591-3FBC-4415-0798EA9C95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25719BB2-4044-DB46-8152-A53D1D6D257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655E036-44DE-4DB6-B39A-7EF029F6B033}" type="datetimeFigureOut">
              <a:rPr lang="en-US" smtClean="0"/>
              <a:t>10/1/2025</a:t>
            </a:fld>
            <a:endParaRPr lang="en-US" dirty="0"/>
          </a:p>
        </p:txBody>
      </p:sp>
      <p:sp>
        <p:nvSpPr>
          <p:cNvPr id="4" name="Footer Placeholder 3">
            <a:extLst>
              <a:ext uri="{FF2B5EF4-FFF2-40B4-BE49-F238E27FC236}">
                <a16:creationId xmlns:a16="http://schemas.microsoft.com/office/drawing/2014/main" id="{2F484F4A-57D8-189B-8B9B-F927B936418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C8B0EFF-2C0C-B88B-55E6-897E08026D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34C9B27-5061-43AE-B89C-0F9BAB5CFAD8}" type="slidenum">
              <a:rPr lang="en-US" smtClean="0"/>
              <a:t>‹#›</a:t>
            </a:fld>
            <a:endParaRPr lang="en-US" dirty="0"/>
          </a:p>
        </p:txBody>
      </p:sp>
    </p:spTree>
    <p:extLst>
      <p:ext uri="{BB962C8B-B14F-4D97-AF65-F5344CB8AC3E}">
        <p14:creationId xmlns:p14="http://schemas.microsoft.com/office/powerpoint/2010/main" val="37289466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D93C6C-DAFB-47FB-93A8-51530B0A0ED7}" type="datetimeFigureOut">
              <a:rPr lang="en-US" smtClean="0"/>
              <a:t>10/1/2025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95A62F-2362-4553-A8D3-DDC42D2E5E9C}" type="slidenum">
              <a:rPr lang="en-US" smtClean="0"/>
              <a:t>‹#›</a:t>
            </a:fld>
            <a:endParaRPr lang="en-US" dirty="0"/>
          </a:p>
        </p:txBody>
      </p:sp>
    </p:spTree>
    <p:extLst>
      <p:ext uri="{BB962C8B-B14F-4D97-AF65-F5344CB8AC3E}">
        <p14:creationId xmlns:p14="http://schemas.microsoft.com/office/powerpoint/2010/main" val="23054112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95A62F-2362-4553-A8D3-DDC42D2E5E9C}" type="slidenum">
              <a:rPr lang="en-US" smtClean="0"/>
              <a:t>1</a:t>
            </a:fld>
            <a:endParaRPr lang="en-US" dirty="0"/>
          </a:p>
        </p:txBody>
      </p:sp>
    </p:spTree>
    <p:extLst>
      <p:ext uri="{BB962C8B-B14F-4D97-AF65-F5344CB8AC3E}">
        <p14:creationId xmlns:p14="http://schemas.microsoft.com/office/powerpoint/2010/main" val="8244306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95A62F-2362-4553-A8D3-DDC42D2E5E9C}" type="slidenum">
              <a:rPr lang="en-US" smtClean="0"/>
              <a:t>2</a:t>
            </a:fld>
            <a:endParaRPr lang="en-US" dirty="0"/>
          </a:p>
        </p:txBody>
      </p:sp>
    </p:spTree>
    <p:extLst>
      <p:ext uri="{BB962C8B-B14F-4D97-AF65-F5344CB8AC3E}">
        <p14:creationId xmlns:p14="http://schemas.microsoft.com/office/powerpoint/2010/main" val="13673174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95A62F-2362-4553-A8D3-DDC42D2E5E9C}" type="slidenum">
              <a:rPr lang="en-US" smtClean="0"/>
              <a:t>3</a:t>
            </a:fld>
            <a:endParaRPr lang="en-US" dirty="0"/>
          </a:p>
        </p:txBody>
      </p:sp>
    </p:spTree>
    <p:extLst>
      <p:ext uri="{BB962C8B-B14F-4D97-AF65-F5344CB8AC3E}">
        <p14:creationId xmlns:p14="http://schemas.microsoft.com/office/powerpoint/2010/main" val="12092328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95A62F-2362-4553-A8D3-DDC42D2E5E9C}" type="slidenum">
              <a:rPr lang="en-US" smtClean="0"/>
              <a:t>4</a:t>
            </a:fld>
            <a:endParaRPr lang="en-US" dirty="0"/>
          </a:p>
        </p:txBody>
      </p:sp>
    </p:spTree>
    <p:extLst>
      <p:ext uri="{BB962C8B-B14F-4D97-AF65-F5344CB8AC3E}">
        <p14:creationId xmlns:p14="http://schemas.microsoft.com/office/powerpoint/2010/main" val="30341549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95A62F-2362-4553-A8D3-DDC42D2E5E9C}" type="slidenum">
              <a:rPr lang="en-US" smtClean="0"/>
              <a:t>5</a:t>
            </a:fld>
            <a:endParaRPr lang="en-US" dirty="0"/>
          </a:p>
        </p:txBody>
      </p:sp>
    </p:spTree>
    <p:extLst>
      <p:ext uri="{BB962C8B-B14F-4D97-AF65-F5344CB8AC3E}">
        <p14:creationId xmlns:p14="http://schemas.microsoft.com/office/powerpoint/2010/main" val="37391471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95A62F-2362-4553-A8D3-DDC42D2E5E9C}" type="slidenum">
              <a:rPr lang="en-US" smtClean="0"/>
              <a:t>6</a:t>
            </a:fld>
            <a:endParaRPr lang="en-US" dirty="0"/>
          </a:p>
        </p:txBody>
      </p:sp>
    </p:spTree>
    <p:extLst>
      <p:ext uri="{BB962C8B-B14F-4D97-AF65-F5344CB8AC3E}">
        <p14:creationId xmlns:p14="http://schemas.microsoft.com/office/powerpoint/2010/main" val="21861465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95C89-2E28-4777-95B0-BA7EECAE3BA4}"/>
              </a:ext>
            </a:extLst>
          </p:cNvPr>
          <p:cNvSpPr>
            <a:spLocks noGrp="1"/>
          </p:cNvSpPr>
          <p:nvPr>
            <p:ph type="ctrTitle"/>
          </p:nvPr>
        </p:nvSpPr>
        <p:spPr>
          <a:xfrm>
            <a:off x="1709928" y="987552"/>
            <a:ext cx="8385048" cy="3081528"/>
          </a:xfrm>
        </p:spPr>
        <p:txBody>
          <a:bodyPr anchor="b">
            <a:normAutofit/>
          </a:bodyPr>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9052321-4D71-4DA8-BD2C-DC22FC1525CB}"/>
              </a:ext>
            </a:extLst>
          </p:cNvPr>
          <p:cNvSpPr>
            <a:spLocks noGrp="1"/>
          </p:cNvSpPr>
          <p:nvPr>
            <p:ph type="subTitle" idx="1"/>
          </p:nvPr>
        </p:nvSpPr>
        <p:spPr>
          <a:xfrm>
            <a:off x="2905506" y="4480561"/>
            <a:ext cx="5993892" cy="1166495"/>
          </a:xfrm>
        </p:spPr>
        <p:txBody>
          <a:bodyPr>
            <a:normAutofit/>
          </a:bodyPr>
          <a:lstStyle>
            <a:lvl1pPr marL="0" indent="0" algn="ctr">
              <a:buNone/>
              <a:defRPr sz="1400" cap="all" spc="6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1D37183-71EA-4A92-8609-41ECB53F447E}"/>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CA09F2E6-1ECC-4081-8EBF-C80C6C94A10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1C3FA67-CD72-4503-BA25-FEC880107BC4}"/>
              </a:ext>
            </a:extLst>
          </p:cNvPr>
          <p:cNvSpPr>
            <a:spLocks noGrp="1"/>
          </p:cNvSpPr>
          <p:nvPr>
            <p:ph type="sldNum" sz="quarter" idx="12"/>
          </p:nvPr>
        </p:nvSpPr>
        <p:spPr/>
        <p:txBody>
          <a:bodyPr/>
          <a:lstStyle/>
          <a:p>
            <a:fld id="{4C8B8A27-DF03-4546-BA93-21C967D57E5C}" type="slidenum">
              <a:rPr lang="en-US" smtClean="0"/>
              <a:pPr/>
              <a:t>‹#›</a:t>
            </a:fld>
            <a:endParaRPr lang="en-US" dirty="0"/>
          </a:p>
        </p:txBody>
      </p:sp>
    </p:spTree>
    <p:extLst>
      <p:ext uri="{BB962C8B-B14F-4D97-AF65-F5344CB8AC3E}">
        <p14:creationId xmlns:p14="http://schemas.microsoft.com/office/powerpoint/2010/main" val="2680560529"/>
      </p:ext>
    </p:extLst>
  </p:cSld>
  <p:clrMapOvr>
    <a:masterClrMapping/>
  </p:clrMapOvr>
  <p:hf sldNum="0"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83CBE-1EA9-4E8B-A281-C50B792E55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B2EB1A0-A59D-4CB9-BABB-C6BF1D2E99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E6265B-940D-433C-AD76-2D6A42449307}"/>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EDCAB98E-314F-45C4-9A64-AD3FAE0516D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8E49F32-B214-4A0C-8669-7FE4BA445965}"/>
              </a:ext>
            </a:extLst>
          </p:cNvPr>
          <p:cNvSpPr>
            <a:spLocks noGrp="1"/>
          </p:cNvSpPr>
          <p:nvPr>
            <p:ph type="sldNum" sz="quarter" idx="12"/>
          </p:nvPr>
        </p:nvSpPr>
        <p:spPr/>
        <p:txBody>
          <a:bodyPr/>
          <a:lstStyle/>
          <a:p>
            <a:fld id="{4C8B8A27-DF03-4546-BA93-21C967D57E5C}" type="slidenum">
              <a:rPr lang="en-US" smtClean="0"/>
              <a:pPr/>
              <a:t>‹#›</a:t>
            </a:fld>
            <a:endParaRPr lang="en-US" dirty="0"/>
          </a:p>
        </p:txBody>
      </p:sp>
    </p:spTree>
    <p:extLst>
      <p:ext uri="{BB962C8B-B14F-4D97-AF65-F5344CB8AC3E}">
        <p14:creationId xmlns:p14="http://schemas.microsoft.com/office/powerpoint/2010/main" val="3930618870"/>
      </p:ext>
    </p:extLst>
  </p:cSld>
  <p:clrMapOvr>
    <a:masterClrMapping/>
  </p:clrMapOvr>
  <p:hf sldNum="0"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8DE4A6D-DAA1-4551-A093-3C36C1C8CF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25FDA9-71CD-4B86-B291-BEBA43D8ED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D9F5B1-B635-4479-A426-B1D4066502DB}"/>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6B833098-8769-47C3-80B2-C2942F984D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5EA9297-65D4-45BE-BE6C-5531FC6A5E1E}"/>
              </a:ext>
            </a:extLst>
          </p:cNvPr>
          <p:cNvSpPr>
            <a:spLocks noGrp="1"/>
          </p:cNvSpPr>
          <p:nvPr>
            <p:ph type="sldNum" sz="quarter" idx="12"/>
          </p:nvPr>
        </p:nvSpPr>
        <p:spPr/>
        <p:txBody>
          <a:bodyPr/>
          <a:lstStyle/>
          <a:p>
            <a:fld id="{4C8B8A27-DF03-4546-BA93-21C967D57E5C}" type="slidenum">
              <a:rPr lang="en-US" smtClean="0"/>
              <a:pPr/>
              <a:t>‹#›</a:t>
            </a:fld>
            <a:endParaRPr lang="en-US" dirty="0"/>
          </a:p>
        </p:txBody>
      </p:sp>
    </p:spTree>
    <p:extLst>
      <p:ext uri="{BB962C8B-B14F-4D97-AF65-F5344CB8AC3E}">
        <p14:creationId xmlns:p14="http://schemas.microsoft.com/office/powerpoint/2010/main" val="466778441"/>
      </p:ext>
    </p:extLst>
  </p:cSld>
  <p:clrMapOvr>
    <a:masterClrMapping/>
  </p:clrMapOvr>
  <p:hf sldNum="0"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C9498770-5483-773B-4916-4A4C0782511A}"/>
              </a:ext>
            </a:extLst>
          </p:cNvPr>
          <p:cNvSpPr>
            <a:spLocks noGrp="1"/>
          </p:cNvSpPr>
          <p:nvPr>
            <p:ph type="pic" sz="quarter" idx="13"/>
          </p:nvPr>
        </p:nvSpPr>
        <p:spPr>
          <a:xfrm>
            <a:off x="1539" y="8"/>
            <a:ext cx="12188938" cy="6857992"/>
          </a:xfrm>
          <a:custGeom>
            <a:avLst/>
            <a:gdLst>
              <a:gd name="connsiteX0" fmla="*/ 10789622 w 12188938"/>
              <a:gd name="connsiteY0" fmla="*/ 4110765 h 6857992"/>
              <a:gd name="connsiteX1" fmla="*/ 10793496 w 12188938"/>
              <a:gd name="connsiteY1" fmla="*/ 4192880 h 6857992"/>
              <a:gd name="connsiteX2" fmla="*/ 10789622 w 12188938"/>
              <a:gd name="connsiteY2" fmla="*/ 4110765 h 6857992"/>
              <a:gd name="connsiteX3" fmla="*/ 11430043 w 12188938"/>
              <a:gd name="connsiteY3" fmla="*/ 4107476 h 6857992"/>
              <a:gd name="connsiteX4" fmla="*/ 11480790 w 12188938"/>
              <a:gd name="connsiteY4" fmla="*/ 4171816 h 6857992"/>
              <a:gd name="connsiteX5" fmla="*/ 11430043 w 12188938"/>
              <a:gd name="connsiteY5" fmla="*/ 4107476 h 6857992"/>
              <a:gd name="connsiteX6" fmla="*/ 11643184 w 12188938"/>
              <a:gd name="connsiteY6" fmla="*/ 4107090 h 6857992"/>
              <a:gd name="connsiteX7" fmla="*/ 11643184 w 12188938"/>
              <a:gd name="connsiteY7" fmla="*/ 4186306 h 6857992"/>
              <a:gd name="connsiteX8" fmla="*/ 11643184 w 12188938"/>
              <a:gd name="connsiteY8" fmla="*/ 4107090 h 6857992"/>
              <a:gd name="connsiteX9" fmla="*/ 11084439 w 12188938"/>
              <a:gd name="connsiteY9" fmla="*/ 4104189 h 6857992"/>
              <a:gd name="connsiteX10" fmla="*/ 11088324 w 12188938"/>
              <a:gd name="connsiteY10" fmla="*/ 4196932 h 6857992"/>
              <a:gd name="connsiteX11" fmla="*/ 11084439 w 12188938"/>
              <a:gd name="connsiteY11" fmla="*/ 4104189 h 6857992"/>
              <a:gd name="connsiteX12" fmla="*/ 11977268 w 12188938"/>
              <a:gd name="connsiteY12" fmla="*/ 4064583 h 6857992"/>
              <a:gd name="connsiteX13" fmla="*/ 11957860 w 12188938"/>
              <a:gd name="connsiteY13" fmla="*/ 4157259 h 6857992"/>
              <a:gd name="connsiteX14" fmla="*/ 11977268 w 12188938"/>
              <a:gd name="connsiteY14" fmla="*/ 4064583 h 6857992"/>
              <a:gd name="connsiteX15" fmla="*/ 10164195 w 12188938"/>
              <a:gd name="connsiteY15" fmla="*/ 4056856 h 6857992"/>
              <a:gd name="connsiteX16" fmla="*/ 10164195 w 12188938"/>
              <a:gd name="connsiteY16" fmla="*/ 4150563 h 6857992"/>
              <a:gd name="connsiteX17" fmla="*/ 10164195 w 12188938"/>
              <a:gd name="connsiteY17" fmla="*/ 4056856 h 6857992"/>
              <a:gd name="connsiteX18" fmla="*/ 10470889 w 12188938"/>
              <a:gd name="connsiteY18" fmla="*/ 4053956 h 6857992"/>
              <a:gd name="connsiteX19" fmla="*/ 10447647 w 12188938"/>
              <a:gd name="connsiteY19" fmla="*/ 4147134 h 6857992"/>
              <a:gd name="connsiteX20" fmla="*/ 10470889 w 12188938"/>
              <a:gd name="connsiteY20" fmla="*/ 4053956 h 6857992"/>
              <a:gd name="connsiteX21" fmla="*/ 152046 w 12188938"/>
              <a:gd name="connsiteY21" fmla="*/ 3893917 h 6857992"/>
              <a:gd name="connsiteX22" fmla="*/ 124874 w 12188938"/>
              <a:gd name="connsiteY22" fmla="*/ 3973187 h 6857992"/>
              <a:gd name="connsiteX23" fmla="*/ 152046 w 12188938"/>
              <a:gd name="connsiteY23" fmla="*/ 3893917 h 6857992"/>
              <a:gd name="connsiteX24" fmla="*/ 638431 w 12188938"/>
              <a:gd name="connsiteY24" fmla="*/ 3886118 h 6857992"/>
              <a:gd name="connsiteX25" fmla="*/ 591851 w 12188938"/>
              <a:gd name="connsiteY25" fmla="*/ 3954475 h 6857992"/>
              <a:gd name="connsiteX26" fmla="*/ 638431 w 12188938"/>
              <a:gd name="connsiteY26" fmla="*/ 3886118 h 6857992"/>
              <a:gd name="connsiteX27" fmla="*/ 2020621 w 12188938"/>
              <a:gd name="connsiteY27" fmla="*/ 3879602 h 6857992"/>
              <a:gd name="connsiteX28" fmla="*/ 1970159 w 12188938"/>
              <a:gd name="connsiteY28" fmla="*/ 3940557 h 6857992"/>
              <a:gd name="connsiteX29" fmla="*/ 2020621 w 12188938"/>
              <a:gd name="connsiteY29" fmla="*/ 3879602 h 6857992"/>
              <a:gd name="connsiteX30" fmla="*/ 1438182 w 12188938"/>
              <a:gd name="connsiteY30" fmla="*/ 3868995 h 6857992"/>
              <a:gd name="connsiteX31" fmla="*/ 1438182 w 12188938"/>
              <a:gd name="connsiteY31" fmla="*/ 3947246 h 6857992"/>
              <a:gd name="connsiteX32" fmla="*/ 1438182 w 12188938"/>
              <a:gd name="connsiteY32" fmla="*/ 3868995 h 6857992"/>
              <a:gd name="connsiteX33" fmla="*/ 1765862 w 12188938"/>
              <a:gd name="connsiteY33" fmla="*/ 3862391 h 6857992"/>
              <a:gd name="connsiteX34" fmla="*/ 1738637 w 12188938"/>
              <a:gd name="connsiteY34" fmla="*/ 3951206 h 6857992"/>
              <a:gd name="connsiteX35" fmla="*/ 1765862 w 12188938"/>
              <a:gd name="connsiteY35" fmla="*/ 3862391 h 6857992"/>
              <a:gd name="connsiteX36" fmla="*/ 1154678 w 12188938"/>
              <a:gd name="connsiteY36" fmla="*/ 3861266 h 6857992"/>
              <a:gd name="connsiteX37" fmla="*/ 1154678 w 12188938"/>
              <a:gd name="connsiteY37" fmla="*/ 3939811 h 6857992"/>
              <a:gd name="connsiteX38" fmla="*/ 1154678 w 12188938"/>
              <a:gd name="connsiteY38" fmla="*/ 3861266 h 6857992"/>
              <a:gd name="connsiteX39" fmla="*/ 878722 w 12188938"/>
              <a:gd name="connsiteY39" fmla="*/ 3858367 h 6857992"/>
              <a:gd name="connsiteX40" fmla="*/ 902082 w 12188938"/>
              <a:gd name="connsiteY40" fmla="*/ 3947246 h 6857992"/>
              <a:gd name="connsiteX41" fmla="*/ 878722 w 12188938"/>
              <a:gd name="connsiteY41" fmla="*/ 3858367 h 6857992"/>
              <a:gd name="connsiteX42" fmla="*/ 449757 w 12188938"/>
              <a:gd name="connsiteY42" fmla="*/ 3849853 h 6857992"/>
              <a:gd name="connsiteX43" fmla="*/ 368452 w 12188938"/>
              <a:gd name="connsiteY43" fmla="*/ 3914667 h 6857992"/>
              <a:gd name="connsiteX44" fmla="*/ 449757 w 12188938"/>
              <a:gd name="connsiteY44" fmla="*/ 3849853 h 6857992"/>
              <a:gd name="connsiteX45" fmla="*/ 11651208 w 12188938"/>
              <a:gd name="connsiteY45" fmla="*/ 3796213 h 6857992"/>
              <a:gd name="connsiteX46" fmla="*/ 11600851 w 12188938"/>
              <a:gd name="connsiteY46" fmla="*/ 3856978 h 6857992"/>
              <a:gd name="connsiteX47" fmla="*/ 11651208 w 12188938"/>
              <a:gd name="connsiteY47" fmla="*/ 3796213 h 6857992"/>
              <a:gd name="connsiteX48" fmla="*/ 11969505 w 12188938"/>
              <a:gd name="connsiteY48" fmla="*/ 3789255 h 6857992"/>
              <a:gd name="connsiteX49" fmla="*/ 11946215 w 12188938"/>
              <a:gd name="connsiteY49" fmla="*/ 3878313 h 6857992"/>
              <a:gd name="connsiteX50" fmla="*/ 11969505 w 12188938"/>
              <a:gd name="connsiteY50" fmla="*/ 3789255 h 6857992"/>
              <a:gd name="connsiteX51" fmla="*/ 11015833 w 12188938"/>
              <a:gd name="connsiteY51" fmla="*/ 3747231 h 6857992"/>
              <a:gd name="connsiteX52" fmla="*/ 11008064 w 12188938"/>
              <a:gd name="connsiteY52" fmla="*/ 3829375 h 6857992"/>
              <a:gd name="connsiteX53" fmla="*/ 11015833 w 12188938"/>
              <a:gd name="connsiteY53" fmla="*/ 3747231 h 6857992"/>
              <a:gd name="connsiteX54" fmla="*/ 10638051 w 12188938"/>
              <a:gd name="connsiteY54" fmla="*/ 3736359 h 6857992"/>
              <a:gd name="connsiteX55" fmla="*/ 10680915 w 12188938"/>
              <a:gd name="connsiteY55" fmla="*/ 3804381 h 6857992"/>
              <a:gd name="connsiteX56" fmla="*/ 10638051 w 12188938"/>
              <a:gd name="connsiteY56" fmla="*/ 3736359 h 6857992"/>
              <a:gd name="connsiteX57" fmla="*/ 10264977 w 12188938"/>
              <a:gd name="connsiteY57" fmla="*/ 3722113 h 6857992"/>
              <a:gd name="connsiteX58" fmla="*/ 10233803 w 12188938"/>
              <a:gd name="connsiteY58" fmla="*/ 3811564 h 6857992"/>
              <a:gd name="connsiteX59" fmla="*/ 10264977 w 12188938"/>
              <a:gd name="connsiteY59" fmla="*/ 3722113 h 6857992"/>
              <a:gd name="connsiteX60" fmla="*/ 11255210 w 12188938"/>
              <a:gd name="connsiteY60" fmla="*/ 3710038 h 6857992"/>
              <a:gd name="connsiteX61" fmla="*/ 11305640 w 12188938"/>
              <a:gd name="connsiteY61" fmla="*/ 3785221 h 6857992"/>
              <a:gd name="connsiteX62" fmla="*/ 11255210 w 12188938"/>
              <a:gd name="connsiteY62" fmla="*/ 3710038 h 6857992"/>
              <a:gd name="connsiteX63" fmla="*/ 343061 w 12188938"/>
              <a:gd name="connsiteY63" fmla="*/ 3611056 h 6857992"/>
              <a:gd name="connsiteX64" fmla="*/ 327601 w 12188938"/>
              <a:gd name="connsiteY64" fmla="*/ 3703799 h 6857992"/>
              <a:gd name="connsiteX65" fmla="*/ 343061 w 12188938"/>
              <a:gd name="connsiteY65" fmla="*/ 3611056 h 6857992"/>
              <a:gd name="connsiteX66" fmla="*/ 2040279 w 12188938"/>
              <a:gd name="connsiteY66" fmla="*/ 3578335 h 6857992"/>
              <a:gd name="connsiteX67" fmla="*/ 2090709 w 12188938"/>
              <a:gd name="connsiteY67" fmla="*/ 3650011 h 6857992"/>
              <a:gd name="connsiteX68" fmla="*/ 2040279 w 12188938"/>
              <a:gd name="connsiteY68" fmla="*/ 3578335 h 6857992"/>
              <a:gd name="connsiteX69" fmla="*/ 99393 w 12188938"/>
              <a:gd name="connsiteY69" fmla="*/ 3575932 h 6857992"/>
              <a:gd name="connsiteX70" fmla="*/ 149855 w 12188938"/>
              <a:gd name="connsiteY70" fmla="*/ 3647887 h 6857992"/>
              <a:gd name="connsiteX71" fmla="*/ 99393 w 12188938"/>
              <a:gd name="connsiteY71" fmla="*/ 3575932 h 6857992"/>
              <a:gd name="connsiteX72" fmla="*/ 801257 w 12188938"/>
              <a:gd name="connsiteY72" fmla="*/ 3571806 h 6857992"/>
              <a:gd name="connsiteX73" fmla="*/ 847929 w 12188938"/>
              <a:gd name="connsiteY73" fmla="*/ 3639458 h 6857992"/>
              <a:gd name="connsiteX74" fmla="*/ 801257 w 12188938"/>
              <a:gd name="connsiteY74" fmla="*/ 3571806 h 6857992"/>
              <a:gd name="connsiteX75" fmla="*/ 1771669 w 12188938"/>
              <a:gd name="connsiteY75" fmla="*/ 3571447 h 6857992"/>
              <a:gd name="connsiteX76" fmla="*/ 1775551 w 12188938"/>
              <a:gd name="connsiteY76" fmla="*/ 3653562 h 6857992"/>
              <a:gd name="connsiteX77" fmla="*/ 1771669 w 12188938"/>
              <a:gd name="connsiteY77" fmla="*/ 3571447 h 6857992"/>
              <a:gd name="connsiteX78" fmla="*/ 1531232 w 12188938"/>
              <a:gd name="connsiteY78" fmla="*/ 3567584 h 6857992"/>
              <a:gd name="connsiteX79" fmla="*/ 1515737 w 12188938"/>
              <a:gd name="connsiteY79" fmla="*/ 3661291 h 6857992"/>
              <a:gd name="connsiteX80" fmla="*/ 1531232 w 12188938"/>
              <a:gd name="connsiteY80" fmla="*/ 3567584 h 6857992"/>
              <a:gd name="connsiteX81" fmla="*/ 576083 w 12188938"/>
              <a:gd name="connsiteY81" fmla="*/ 3560820 h 6857992"/>
              <a:gd name="connsiteX82" fmla="*/ 579988 w 12188938"/>
              <a:gd name="connsiteY82" fmla="*/ 3657427 h 6857992"/>
              <a:gd name="connsiteX83" fmla="*/ 576083 w 12188938"/>
              <a:gd name="connsiteY83" fmla="*/ 3560820 h 6857992"/>
              <a:gd name="connsiteX84" fmla="*/ 1243735 w 12188938"/>
              <a:gd name="connsiteY84" fmla="*/ 3554060 h 6857992"/>
              <a:gd name="connsiteX85" fmla="*/ 1267115 w 12188938"/>
              <a:gd name="connsiteY85" fmla="*/ 3621974 h 6857992"/>
              <a:gd name="connsiteX86" fmla="*/ 1298288 w 12188938"/>
              <a:gd name="connsiteY86" fmla="*/ 3607677 h 6857992"/>
              <a:gd name="connsiteX87" fmla="*/ 1243735 w 12188938"/>
              <a:gd name="connsiteY87" fmla="*/ 3554060 h 6857992"/>
              <a:gd name="connsiteX88" fmla="*/ 1069080 w 12188938"/>
              <a:gd name="connsiteY88" fmla="*/ 3514450 h 6857992"/>
              <a:gd name="connsiteX89" fmla="*/ 1057493 w 12188938"/>
              <a:gd name="connsiteY89" fmla="*/ 3603329 h 6857992"/>
              <a:gd name="connsiteX90" fmla="*/ 1069080 w 12188938"/>
              <a:gd name="connsiteY90" fmla="*/ 3514450 h 6857992"/>
              <a:gd name="connsiteX91" fmla="*/ 11577350 w 12188938"/>
              <a:gd name="connsiteY91" fmla="*/ 3430849 h 6857992"/>
              <a:gd name="connsiteX92" fmla="*/ 11534652 w 12188938"/>
              <a:gd name="connsiteY92" fmla="*/ 3506317 h 6857992"/>
              <a:gd name="connsiteX93" fmla="*/ 11577350 w 12188938"/>
              <a:gd name="connsiteY93" fmla="*/ 3430849 h 6857992"/>
              <a:gd name="connsiteX94" fmla="*/ 12105571 w 12188938"/>
              <a:gd name="connsiteY94" fmla="*/ 3430847 h 6857992"/>
              <a:gd name="connsiteX95" fmla="*/ 12160022 w 12188938"/>
              <a:gd name="connsiteY95" fmla="*/ 3498761 h 6857992"/>
              <a:gd name="connsiteX96" fmla="*/ 12105571 w 12188938"/>
              <a:gd name="connsiteY96" fmla="*/ 3430847 h 6857992"/>
              <a:gd name="connsiteX97" fmla="*/ 11825923 w 12188938"/>
              <a:gd name="connsiteY97" fmla="*/ 3416356 h 6857992"/>
              <a:gd name="connsiteX98" fmla="*/ 11794935 w 12188938"/>
              <a:gd name="connsiteY98" fmla="*/ 3488207 h 6857992"/>
              <a:gd name="connsiteX99" fmla="*/ 11825923 w 12188938"/>
              <a:gd name="connsiteY99" fmla="*/ 3416356 h 6857992"/>
              <a:gd name="connsiteX100" fmla="*/ 11297784 w 12188938"/>
              <a:gd name="connsiteY100" fmla="*/ 3380614 h 6857992"/>
              <a:gd name="connsiteX101" fmla="*/ 11239709 w 12188938"/>
              <a:gd name="connsiteY101" fmla="*/ 3448527 h 6857992"/>
              <a:gd name="connsiteX102" fmla="*/ 11297784 w 12188938"/>
              <a:gd name="connsiteY102" fmla="*/ 3380614 h 6857992"/>
              <a:gd name="connsiteX103" fmla="*/ 10284650 w 12188938"/>
              <a:gd name="connsiteY103" fmla="*/ 3366124 h 6857992"/>
              <a:gd name="connsiteX104" fmla="*/ 10261360 w 12188938"/>
              <a:gd name="connsiteY104" fmla="*/ 3459057 h 6857992"/>
              <a:gd name="connsiteX105" fmla="*/ 10284650 w 12188938"/>
              <a:gd name="connsiteY105" fmla="*/ 3366124 h 6857992"/>
              <a:gd name="connsiteX106" fmla="*/ 10933029 w 12188938"/>
              <a:gd name="connsiteY106" fmla="*/ 3359362 h 6857992"/>
              <a:gd name="connsiteX107" fmla="*/ 10983552 w 12188938"/>
              <a:gd name="connsiteY107" fmla="*/ 3434478 h 6857992"/>
              <a:gd name="connsiteX108" fmla="*/ 10933029 w 12188938"/>
              <a:gd name="connsiteY108" fmla="*/ 3359362 h 6857992"/>
              <a:gd name="connsiteX109" fmla="*/ 10579447 w 12188938"/>
              <a:gd name="connsiteY109" fmla="*/ 3355210 h 6857992"/>
              <a:gd name="connsiteX110" fmla="*/ 10649317 w 12188938"/>
              <a:gd name="connsiteY110" fmla="*/ 3416018 h 6857992"/>
              <a:gd name="connsiteX111" fmla="*/ 10579447 w 12188938"/>
              <a:gd name="connsiteY111" fmla="*/ 3355210 h 6857992"/>
              <a:gd name="connsiteX112" fmla="*/ 1915689 w 12188938"/>
              <a:gd name="connsiteY112" fmla="*/ 3277771 h 6857992"/>
              <a:gd name="connsiteX113" fmla="*/ 1896321 w 12188938"/>
              <a:gd name="connsiteY113" fmla="*/ 3359884 h 6857992"/>
              <a:gd name="connsiteX114" fmla="*/ 1915689 w 12188938"/>
              <a:gd name="connsiteY114" fmla="*/ 3277771 h 6857992"/>
              <a:gd name="connsiteX115" fmla="*/ 1698041 w 12188938"/>
              <a:gd name="connsiteY115" fmla="*/ 3245892 h 6857992"/>
              <a:gd name="connsiteX116" fmla="*/ 1682547 w 12188938"/>
              <a:gd name="connsiteY116" fmla="*/ 3335065 h 6857992"/>
              <a:gd name="connsiteX117" fmla="*/ 1698041 w 12188938"/>
              <a:gd name="connsiteY117" fmla="*/ 3245892 h 6857992"/>
              <a:gd name="connsiteX118" fmla="*/ 1104067 w 12188938"/>
              <a:gd name="connsiteY118" fmla="*/ 3224638 h 6857992"/>
              <a:gd name="connsiteX119" fmla="*/ 1061284 w 12188938"/>
              <a:gd name="connsiteY119" fmla="*/ 3296199 h 6857992"/>
              <a:gd name="connsiteX120" fmla="*/ 1104067 w 12188938"/>
              <a:gd name="connsiteY120" fmla="*/ 3224638 h 6857992"/>
              <a:gd name="connsiteX121" fmla="*/ 1383806 w 12188938"/>
              <a:gd name="connsiteY121" fmla="*/ 3220776 h 6857992"/>
              <a:gd name="connsiteX122" fmla="*/ 1430332 w 12188938"/>
              <a:gd name="connsiteY122" fmla="*/ 3299346 h 6857992"/>
              <a:gd name="connsiteX123" fmla="*/ 1383806 w 12188938"/>
              <a:gd name="connsiteY123" fmla="*/ 3220776 h 6857992"/>
              <a:gd name="connsiteX124" fmla="*/ 804868 w 12188938"/>
              <a:gd name="connsiteY124" fmla="*/ 3191793 h 6857992"/>
              <a:gd name="connsiteX125" fmla="*/ 785446 w 12188938"/>
              <a:gd name="connsiteY125" fmla="*/ 3277771 h 6857992"/>
              <a:gd name="connsiteX126" fmla="*/ 804868 w 12188938"/>
              <a:gd name="connsiteY126" fmla="*/ 3191793 h 6857992"/>
              <a:gd name="connsiteX127" fmla="*/ 482687 w 12188938"/>
              <a:gd name="connsiteY127" fmla="*/ 3191410 h 6857992"/>
              <a:gd name="connsiteX128" fmla="*/ 455563 w 12188938"/>
              <a:gd name="connsiteY128" fmla="*/ 3195805 h 6857992"/>
              <a:gd name="connsiteX129" fmla="*/ 514013 w 12188938"/>
              <a:gd name="connsiteY129" fmla="*/ 3267146 h 6857992"/>
              <a:gd name="connsiteX130" fmla="*/ 482687 w 12188938"/>
              <a:gd name="connsiteY130" fmla="*/ 3191410 h 6857992"/>
              <a:gd name="connsiteX131" fmla="*/ 218915 w 12188938"/>
              <a:gd name="connsiteY131" fmla="*/ 3177302 h 6857992"/>
              <a:gd name="connsiteX132" fmla="*/ 187741 w 12188938"/>
              <a:gd name="connsiteY132" fmla="*/ 3267244 h 6857992"/>
              <a:gd name="connsiteX133" fmla="*/ 218915 w 12188938"/>
              <a:gd name="connsiteY133" fmla="*/ 3177302 h 6857992"/>
              <a:gd name="connsiteX134" fmla="*/ 2152903 w 12188938"/>
              <a:gd name="connsiteY134" fmla="*/ 1624906 h 6857992"/>
              <a:gd name="connsiteX135" fmla="*/ 2152903 w 12188938"/>
              <a:gd name="connsiteY135" fmla="*/ 5233079 h 6857992"/>
              <a:gd name="connsiteX136" fmla="*/ 10036020 w 12188938"/>
              <a:gd name="connsiteY136" fmla="*/ 5233079 h 6857992"/>
              <a:gd name="connsiteX137" fmla="*/ 10036020 w 12188938"/>
              <a:gd name="connsiteY137" fmla="*/ 3459281 h 6857992"/>
              <a:gd name="connsiteX138" fmla="*/ 10047194 w 12188938"/>
              <a:gd name="connsiteY138" fmla="*/ 3454934 h 6857992"/>
              <a:gd name="connsiteX139" fmla="*/ 10038968 w 12188938"/>
              <a:gd name="connsiteY139" fmla="*/ 3375592 h 6857992"/>
              <a:gd name="connsiteX140" fmla="*/ 10036020 w 12188938"/>
              <a:gd name="connsiteY140" fmla="*/ 3374870 h 6857992"/>
              <a:gd name="connsiteX141" fmla="*/ 10036020 w 12188938"/>
              <a:gd name="connsiteY141" fmla="*/ 1624906 h 6857992"/>
              <a:gd name="connsiteX142" fmla="*/ 0 w 12188938"/>
              <a:gd name="connsiteY142" fmla="*/ 0 h 6857992"/>
              <a:gd name="connsiteX143" fmla="*/ 12188938 w 12188938"/>
              <a:gd name="connsiteY143" fmla="*/ 0 h 6857992"/>
              <a:gd name="connsiteX144" fmla="*/ 12188938 w 12188938"/>
              <a:gd name="connsiteY144" fmla="*/ 6857992 h 6857992"/>
              <a:gd name="connsiteX145" fmla="*/ 0 w 12188938"/>
              <a:gd name="connsiteY145" fmla="*/ 6857992 h 6857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12188938" h="6857992">
                <a:moveTo>
                  <a:pt x="10789622" y="4110765"/>
                </a:moveTo>
                <a:cubicBezTo>
                  <a:pt x="10708277" y="4128616"/>
                  <a:pt x="10735392" y="4189310"/>
                  <a:pt x="10793496" y="4192880"/>
                </a:cubicBezTo>
                <a:cubicBezTo>
                  <a:pt x="10859347" y="4189310"/>
                  <a:pt x="10851600" y="4110765"/>
                  <a:pt x="10789622" y="4110765"/>
                </a:cubicBezTo>
                <a:close/>
                <a:moveTo>
                  <a:pt x="11430043" y="4107476"/>
                </a:moveTo>
                <a:cubicBezTo>
                  <a:pt x="11320742" y="4150369"/>
                  <a:pt x="11414429" y="4207560"/>
                  <a:pt x="11480790" y="4171816"/>
                </a:cubicBezTo>
                <a:cubicBezTo>
                  <a:pt x="11488597" y="4143220"/>
                  <a:pt x="11461272" y="4100327"/>
                  <a:pt x="11430043" y="4107476"/>
                </a:cubicBezTo>
                <a:close/>
                <a:moveTo>
                  <a:pt x="11643184" y="4107090"/>
                </a:moveTo>
                <a:cubicBezTo>
                  <a:pt x="11569378" y="4121493"/>
                  <a:pt x="11592685" y="4171903"/>
                  <a:pt x="11643184" y="4186306"/>
                </a:cubicBezTo>
                <a:cubicBezTo>
                  <a:pt x="11713106" y="4186306"/>
                  <a:pt x="11705337" y="4110691"/>
                  <a:pt x="11643184" y="4107090"/>
                </a:cubicBezTo>
                <a:close/>
                <a:moveTo>
                  <a:pt x="11084439" y="4104189"/>
                </a:moveTo>
                <a:cubicBezTo>
                  <a:pt x="11002864" y="4107756"/>
                  <a:pt x="11014518" y="4196932"/>
                  <a:pt x="11088324" y="4196932"/>
                </a:cubicBezTo>
                <a:cubicBezTo>
                  <a:pt x="11146592" y="4186231"/>
                  <a:pt x="11127169" y="4111323"/>
                  <a:pt x="11084439" y="4104189"/>
                </a:cubicBezTo>
                <a:close/>
                <a:moveTo>
                  <a:pt x="11977268" y="4064583"/>
                </a:moveTo>
                <a:cubicBezTo>
                  <a:pt x="11899635" y="4071712"/>
                  <a:pt x="11884108" y="4132308"/>
                  <a:pt x="11957860" y="4157259"/>
                </a:cubicBezTo>
                <a:cubicBezTo>
                  <a:pt x="12016085" y="4167952"/>
                  <a:pt x="12039375" y="4071712"/>
                  <a:pt x="11977268" y="4064583"/>
                </a:cubicBezTo>
                <a:close/>
                <a:moveTo>
                  <a:pt x="10164195" y="4056856"/>
                </a:moveTo>
                <a:cubicBezTo>
                  <a:pt x="10082803" y="4064064"/>
                  <a:pt x="10086679" y="4143355"/>
                  <a:pt x="10164195" y="4150563"/>
                </a:cubicBezTo>
                <a:cubicBezTo>
                  <a:pt x="10222333" y="4139751"/>
                  <a:pt x="10206830" y="4071273"/>
                  <a:pt x="10164195" y="4056856"/>
                </a:cubicBezTo>
                <a:close/>
                <a:moveTo>
                  <a:pt x="10470889" y="4053956"/>
                </a:moveTo>
                <a:cubicBezTo>
                  <a:pt x="10439900" y="4071875"/>
                  <a:pt x="10381796" y="4075459"/>
                  <a:pt x="10447647" y="4147134"/>
                </a:cubicBezTo>
                <a:cubicBezTo>
                  <a:pt x="10532866" y="4165053"/>
                  <a:pt x="10532866" y="4064707"/>
                  <a:pt x="10470889" y="4053956"/>
                </a:cubicBezTo>
                <a:close/>
                <a:moveTo>
                  <a:pt x="152046" y="3893917"/>
                </a:moveTo>
                <a:cubicBezTo>
                  <a:pt x="93821" y="3890314"/>
                  <a:pt x="66649" y="3962377"/>
                  <a:pt x="124874" y="3973187"/>
                </a:cubicBezTo>
                <a:cubicBezTo>
                  <a:pt x="194744" y="4023631"/>
                  <a:pt x="221916" y="3901124"/>
                  <a:pt x="152046" y="3893917"/>
                </a:cubicBezTo>
                <a:close/>
                <a:moveTo>
                  <a:pt x="638431" y="3886118"/>
                </a:moveTo>
                <a:cubicBezTo>
                  <a:pt x="587970" y="3882520"/>
                  <a:pt x="568561" y="3918497"/>
                  <a:pt x="591851" y="3954475"/>
                </a:cubicBezTo>
                <a:cubicBezTo>
                  <a:pt x="665603" y="3986854"/>
                  <a:pt x="723828" y="3904106"/>
                  <a:pt x="638431" y="3886118"/>
                </a:cubicBezTo>
                <a:close/>
                <a:moveTo>
                  <a:pt x="2020621" y="3879602"/>
                </a:moveTo>
                <a:cubicBezTo>
                  <a:pt x="1993449" y="3915458"/>
                  <a:pt x="1977922" y="3854503"/>
                  <a:pt x="1970159" y="3940557"/>
                </a:cubicBezTo>
                <a:cubicBezTo>
                  <a:pt x="2040029" y="4040953"/>
                  <a:pt x="2125430" y="3897530"/>
                  <a:pt x="2020621" y="3879602"/>
                </a:cubicBezTo>
                <a:close/>
                <a:moveTo>
                  <a:pt x="1438182" y="3868995"/>
                </a:moveTo>
                <a:cubicBezTo>
                  <a:pt x="1356435" y="3890336"/>
                  <a:pt x="1391468" y="3925905"/>
                  <a:pt x="1438182" y="3947246"/>
                </a:cubicBezTo>
                <a:cubicBezTo>
                  <a:pt x="1504359" y="3940132"/>
                  <a:pt x="1500466" y="3876109"/>
                  <a:pt x="1438182" y="3868995"/>
                </a:cubicBezTo>
                <a:close/>
                <a:moveTo>
                  <a:pt x="1765862" y="3862391"/>
                </a:moveTo>
                <a:cubicBezTo>
                  <a:pt x="1730858" y="3876602"/>
                  <a:pt x="1676408" y="3887259"/>
                  <a:pt x="1738637" y="3951206"/>
                </a:cubicBezTo>
                <a:cubicBezTo>
                  <a:pt x="1835871" y="3972522"/>
                  <a:pt x="1831981" y="3873049"/>
                  <a:pt x="1765862" y="3862391"/>
                </a:cubicBezTo>
                <a:close/>
                <a:moveTo>
                  <a:pt x="1154678" y="3861266"/>
                </a:moveTo>
                <a:cubicBezTo>
                  <a:pt x="1077376" y="3879117"/>
                  <a:pt x="1108297" y="3925530"/>
                  <a:pt x="1154678" y="3939811"/>
                </a:cubicBezTo>
                <a:cubicBezTo>
                  <a:pt x="1224250" y="3943381"/>
                  <a:pt x="1220385" y="3871977"/>
                  <a:pt x="1154678" y="3861266"/>
                </a:cubicBezTo>
                <a:close/>
                <a:moveTo>
                  <a:pt x="878722" y="3858367"/>
                </a:moveTo>
                <a:cubicBezTo>
                  <a:pt x="793069" y="3890364"/>
                  <a:pt x="828109" y="3940136"/>
                  <a:pt x="902082" y="3947246"/>
                </a:cubicBezTo>
                <a:cubicBezTo>
                  <a:pt x="968269" y="3933025"/>
                  <a:pt x="917656" y="3861922"/>
                  <a:pt x="878722" y="3858367"/>
                </a:cubicBezTo>
                <a:close/>
                <a:moveTo>
                  <a:pt x="449757" y="3849853"/>
                </a:moveTo>
                <a:cubicBezTo>
                  <a:pt x="411040" y="3846252"/>
                  <a:pt x="352965" y="3867857"/>
                  <a:pt x="368452" y="3914667"/>
                </a:cubicBezTo>
                <a:cubicBezTo>
                  <a:pt x="411040" y="3965078"/>
                  <a:pt x="515576" y="3896663"/>
                  <a:pt x="449757" y="3849853"/>
                </a:cubicBezTo>
                <a:close/>
                <a:moveTo>
                  <a:pt x="11651208" y="3796213"/>
                </a:moveTo>
                <a:cubicBezTo>
                  <a:pt x="11620219" y="3824808"/>
                  <a:pt x="11604725" y="3774766"/>
                  <a:pt x="11600851" y="3856978"/>
                </a:cubicBezTo>
                <a:cubicBezTo>
                  <a:pt x="11662828" y="3953488"/>
                  <a:pt x="11751921" y="3810511"/>
                  <a:pt x="11651208" y="3796213"/>
                </a:cubicBezTo>
                <a:close/>
                <a:moveTo>
                  <a:pt x="11969505" y="3789255"/>
                </a:moveTo>
                <a:cubicBezTo>
                  <a:pt x="11938451" y="3803504"/>
                  <a:pt x="11884108" y="3814191"/>
                  <a:pt x="11946215" y="3878313"/>
                </a:cubicBezTo>
                <a:cubicBezTo>
                  <a:pt x="12039375" y="3903249"/>
                  <a:pt x="12039375" y="3799942"/>
                  <a:pt x="11969505" y="3789255"/>
                </a:cubicBezTo>
                <a:close/>
                <a:moveTo>
                  <a:pt x="11015833" y="3747231"/>
                </a:moveTo>
                <a:cubicBezTo>
                  <a:pt x="10945912" y="3747231"/>
                  <a:pt x="10934258" y="3854375"/>
                  <a:pt x="11008064" y="3829375"/>
                </a:cubicBezTo>
                <a:cubicBezTo>
                  <a:pt x="11046910" y="3865089"/>
                  <a:pt x="11077986" y="3747231"/>
                  <a:pt x="11015833" y="3747231"/>
                </a:cubicBezTo>
                <a:close/>
                <a:moveTo>
                  <a:pt x="10638051" y="3736359"/>
                </a:moveTo>
                <a:cubicBezTo>
                  <a:pt x="10525048" y="3765000"/>
                  <a:pt x="10610775" y="3854503"/>
                  <a:pt x="10680915" y="3804381"/>
                </a:cubicBezTo>
                <a:cubicBezTo>
                  <a:pt x="10688708" y="3775741"/>
                  <a:pt x="10673121" y="3732779"/>
                  <a:pt x="10638051" y="3736359"/>
                </a:cubicBezTo>
                <a:close/>
                <a:moveTo>
                  <a:pt x="10264977" y="3722113"/>
                </a:moveTo>
                <a:cubicBezTo>
                  <a:pt x="10214320" y="3729269"/>
                  <a:pt x="10179250" y="3786518"/>
                  <a:pt x="10233803" y="3811564"/>
                </a:cubicBezTo>
                <a:cubicBezTo>
                  <a:pt x="10288357" y="3818720"/>
                  <a:pt x="10342910" y="3747159"/>
                  <a:pt x="10264977" y="3722113"/>
                </a:cubicBezTo>
                <a:close/>
                <a:moveTo>
                  <a:pt x="11255210" y="3710038"/>
                </a:moveTo>
                <a:cubicBezTo>
                  <a:pt x="11146591" y="3735099"/>
                  <a:pt x="11235813" y="3831762"/>
                  <a:pt x="11305640" y="3785221"/>
                </a:cubicBezTo>
                <a:cubicBezTo>
                  <a:pt x="11313398" y="3749419"/>
                  <a:pt x="11282364" y="3713618"/>
                  <a:pt x="11255210" y="3710038"/>
                </a:cubicBezTo>
                <a:close/>
                <a:moveTo>
                  <a:pt x="343061" y="3611056"/>
                </a:moveTo>
                <a:cubicBezTo>
                  <a:pt x="281219" y="3621757"/>
                  <a:pt x="258029" y="3682397"/>
                  <a:pt x="327601" y="3703799"/>
                </a:cubicBezTo>
                <a:cubicBezTo>
                  <a:pt x="385577" y="3700232"/>
                  <a:pt x="404903" y="3621757"/>
                  <a:pt x="343061" y="3611056"/>
                </a:cubicBezTo>
                <a:close/>
                <a:moveTo>
                  <a:pt x="2040279" y="3578335"/>
                </a:moveTo>
                <a:cubicBezTo>
                  <a:pt x="1935539" y="3621341"/>
                  <a:pt x="2017003" y="3678681"/>
                  <a:pt x="2090709" y="3650011"/>
                </a:cubicBezTo>
                <a:cubicBezTo>
                  <a:pt x="2102350" y="3628508"/>
                  <a:pt x="2071313" y="3567584"/>
                  <a:pt x="2040279" y="3578335"/>
                </a:cubicBezTo>
                <a:close/>
                <a:moveTo>
                  <a:pt x="99393" y="3575932"/>
                </a:moveTo>
                <a:cubicBezTo>
                  <a:pt x="-1531" y="3611909"/>
                  <a:pt x="64458" y="3680266"/>
                  <a:pt x="149855" y="3647887"/>
                </a:cubicBezTo>
                <a:cubicBezTo>
                  <a:pt x="153736" y="3611909"/>
                  <a:pt x="130446" y="3575932"/>
                  <a:pt x="99393" y="3575932"/>
                </a:cubicBezTo>
                <a:close/>
                <a:moveTo>
                  <a:pt x="801257" y="3571806"/>
                </a:moveTo>
                <a:cubicBezTo>
                  <a:pt x="692355" y="3600291"/>
                  <a:pt x="777921" y="3689306"/>
                  <a:pt x="847929" y="3639458"/>
                </a:cubicBezTo>
                <a:cubicBezTo>
                  <a:pt x="851818" y="3610973"/>
                  <a:pt x="836261" y="3564685"/>
                  <a:pt x="801257" y="3571806"/>
                </a:cubicBezTo>
                <a:close/>
                <a:moveTo>
                  <a:pt x="1771669" y="3571447"/>
                </a:moveTo>
                <a:cubicBezTo>
                  <a:pt x="1701799" y="3582158"/>
                  <a:pt x="1678509" y="3649992"/>
                  <a:pt x="1775551" y="3653562"/>
                </a:cubicBezTo>
                <a:cubicBezTo>
                  <a:pt x="1826012" y="3642851"/>
                  <a:pt x="1833776" y="3571447"/>
                  <a:pt x="1771669" y="3571447"/>
                </a:cubicBezTo>
                <a:close/>
                <a:moveTo>
                  <a:pt x="1531232" y="3567584"/>
                </a:moveTo>
                <a:cubicBezTo>
                  <a:pt x="1449886" y="3578396"/>
                  <a:pt x="1438265" y="3632458"/>
                  <a:pt x="1515737" y="3661291"/>
                </a:cubicBezTo>
                <a:cubicBezTo>
                  <a:pt x="1577714" y="3661291"/>
                  <a:pt x="1589335" y="3578396"/>
                  <a:pt x="1531232" y="3567584"/>
                </a:cubicBezTo>
                <a:close/>
                <a:moveTo>
                  <a:pt x="576083" y="3560820"/>
                </a:moveTo>
                <a:cubicBezTo>
                  <a:pt x="494078" y="3564398"/>
                  <a:pt x="505793" y="3650271"/>
                  <a:pt x="579988" y="3657427"/>
                </a:cubicBezTo>
                <a:cubicBezTo>
                  <a:pt x="634658" y="3643115"/>
                  <a:pt x="622943" y="3571554"/>
                  <a:pt x="576083" y="3560820"/>
                </a:cubicBezTo>
                <a:close/>
                <a:moveTo>
                  <a:pt x="1243735" y="3554060"/>
                </a:moveTo>
                <a:cubicBezTo>
                  <a:pt x="1169699" y="3571932"/>
                  <a:pt x="1196975" y="3661293"/>
                  <a:pt x="1267115" y="3621974"/>
                </a:cubicBezTo>
                <a:cubicBezTo>
                  <a:pt x="1274908" y="3614825"/>
                  <a:pt x="1286598" y="3596953"/>
                  <a:pt x="1298288" y="3607677"/>
                </a:cubicBezTo>
                <a:cubicBezTo>
                  <a:pt x="1306082" y="3582656"/>
                  <a:pt x="1271012" y="3554060"/>
                  <a:pt x="1243735" y="3554060"/>
                </a:cubicBezTo>
                <a:close/>
                <a:moveTo>
                  <a:pt x="1069080" y="3514450"/>
                </a:moveTo>
                <a:cubicBezTo>
                  <a:pt x="995691" y="3532226"/>
                  <a:pt x="960928" y="3603329"/>
                  <a:pt x="1057493" y="3603329"/>
                </a:cubicBezTo>
                <a:cubicBezTo>
                  <a:pt x="1107706" y="3592664"/>
                  <a:pt x="1130882" y="3521560"/>
                  <a:pt x="1069080" y="3514450"/>
                </a:cubicBezTo>
                <a:close/>
                <a:moveTo>
                  <a:pt x="11577350" y="3430849"/>
                </a:moveTo>
                <a:cubicBezTo>
                  <a:pt x="11526888" y="3430849"/>
                  <a:pt x="11507480" y="3470380"/>
                  <a:pt x="11534652" y="3506317"/>
                </a:cubicBezTo>
                <a:cubicBezTo>
                  <a:pt x="11608404" y="3520692"/>
                  <a:pt x="11662747" y="3463193"/>
                  <a:pt x="11577350" y="3430849"/>
                </a:cubicBezTo>
                <a:close/>
                <a:moveTo>
                  <a:pt x="12105571" y="3430847"/>
                </a:moveTo>
                <a:cubicBezTo>
                  <a:pt x="12000559" y="3466591"/>
                  <a:pt x="12082235" y="3538080"/>
                  <a:pt x="12160022" y="3498761"/>
                </a:cubicBezTo>
                <a:cubicBezTo>
                  <a:pt x="12156133" y="3470166"/>
                  <a:pt x="12136686" y="3430847"/>
                  <a:pt x="12105571" y="3430847"/>
                </a:cubicBezTo>
                <a:close/>
                <a:moveTo>
                  <a:pt x="11825923" y="3416356"/>
                </a:moveTo>
                <a:cubicBezTo>
                  <a:pt x="11744578" y="3419949"/>
                  <a:pt x="11756199" y="3498984"/>
                  <a:pt x="11794935" y="3488207"/>
                </a:cubicBezTo>
                <a:cubicBezTo>
                  <a:pt x="11868533" y="3531317"/>
                  <a:pt x="11895648" y="3423543"/>
                  <a:pt x="11825923" y="3416356"/>
                </a:cubicBezTo>
                <a:close/>
                <a:moveTo>
                  <a:pt x="11297784" y="3380614"/>
                </a:moveTo>
                <a:cubicBezTo>
                  <a:pt x="11255196" y="3384189"/>
                  <a:pt x="11224222" y="3402061"/>
                  <a:pt x="11239709" y="3448527"/>
                </a:cubicBezTo>
                <a:cubicBezTo>
                  <a:pt x="11301656" y="3523589"/>
                  <a:pt x="11386833" y="3416358"/>
                  <a:pt x="11297784" y="3380614"/>
                </a:cubicBezTo>
                <a:close/>
                <a:moveTo>
                  <a:pt x="10284650" y="3366124"/>
                </a:moveTo>
                <a:cubicBezTo>
                  <a:pt x="10253596" y="3380421"/>
                  <a:pt x="10199253" y="3391144"/>
                  <a:pt x="10261360" y="3459057"/>
                </a:cubicBezTo>
                <a:cubicBezTo>
                  <a:pt x="10354520" y="3473355"/>
                  <a:pt x="10350638" y="3376847"/>
                  <a:pt x="10284650" y="3366124"/>
                </a:cubicBezTo>
                <a:close/>
                <a:moveTo>
                  <a:pt x="10933029" y="3359362"/>
                </a:moveTo>
                <a:cubicBezTo>
                  <a:pt x="10820322" y="3384401"/>
                  <a:pt x="10917483" y="3491711"/>
                  <a:pt x="10983552" y="3434478"/>
                </a:cubicBezTo>
                <a:cubicBezTo>
                  <a:pt x="10991325" y="3402285"/>
                  <a:pt x="10960234" y="3366515"/>
                  <a:pt x="10933029" y="3359362"/>
                </a:cubicBezTo>
                <a:close/>
                <a:moveTo>
                  <a:pt x="10579447" y="3355210"/>
                </a:moveTo>
                <a:cubicBezTo>
                  <a:pt x="10494050" y="3401711"/>
                  <a:pt x="10598855" y="3483982"/>
                  <a:pt x="10649317" y="3416018"/>
                </a:cubicBezTo>
                <a:cubicBezTo>
                  <a:pt x="10649317" y="3380249"/>
                  <a:pt x="10633790" y="3351633"/>
                  <a:pt x="10579447" y="3355210"/>
                </a:cubicBezTo>
                <a:close/>
                <a:moveTo>
                  <a:pt x="1915689" y="3277771"/>
                </a:moveTo>
                <a:cubicBezTo>
                  <a:pt x="1869206" y="3284911"/>
                  <a:pt x="1853712" y="3334893"/>
                  <a:pt x="1896321" y="3359884"/>
                </a:cubicBezTo>
                <a:cubicBezTo>
                  <a:pt x="1973793" y="3338462"/>
                  <a:pt x="2004782" y="3302761"/>
                  <a:pt x="1915689" y="3277771"/>
                </a:cubicBezTo>
                <a:close/>
                <a:moveTo>
                  <a:pt x="1698041" y="3245892"/>
                </a:moveTo>
                <a:cubicBezTo>
                  <a:pt x="1616696" y="3256592"/>
                  <a:pt x="1605075" y="3310097"/>
                  <a:pt x="1682547" y="3335065"/>
                </a:cubicBezTo>
                <a:cubicBezTo>
                  <a:pt x="1744524" y="3338632"/>
                  <a:pt x="1756145" y="3253025"/>
                  <a:pt x="1698041" y="3245892"/>
                </a:cubicBezTo>
                <a:close/>
                <a:moveTo>
                  <a:pt x="1104067" y="3224638"/>
                </a:moveTo>
                <a:cubicBezTo>
                  <a:pt x="1057395" y="3231794"/>
                  <a:pt x="1030170" y="3253263"/>
                  <a:pt x="1061284" y="3296199"/>
                </a:cubicBezTo>
                <a:cubicBezTo>
                  <a:pt x="1139071" y="3321243"/>
                  <a:pt x="1189633" y="3260418"/>
                  <a:pt x="1104067" y="3224638"/>
                </a:cubicBezTo>
                <a:close/>
                <a:moveTo>
                  <a:pt x="1383806" y="3220776"/>
                </a:moveTo>
                <a:cubicBezTo>
                  <a:pt x="1283002" y="3238632"/>
                  <a:pt x="1345035" y="3338631"/>
                  <a:pt x="1430332" y="3299346"/>
                </a:cubicBezTo>
                <a:cubicBezTo>
                  <a:pt x="1461349" y="3277918"/>
                  <a:pt x="1395437" y="3220776"/>
                  <a:pt x="1383806" y="3220776"/>
                </a:cubicBezTo>
                <a:close/>
                <a:moveTo>
                  <a:pt x="804868" y="3191793"/>
                </a:moveTo>
                <a:cubicBezTo>
                  <a:pt x="762138" y="3202540"/>
                  <a:pt x="742716" y="3252696"/>
                  <a:pt x="785446" y="3277771"/>
                </a:cubicBezTo>
                <a:cubicBezTo>
                  <a:pt x="859252" y="3263441"/>
                  <a:pt x="886444" y="3213289"/>
                  <a:pt x="804868" y="3191793"/>
                </a:cubicBezTo>
                <a:close/>
                <a:moveTo>
                  <a:pt x="482687" y="3191410"/>
                </a:moveTo>
                <a:cubicBezTo>
                  <a:pt x="473950" y="3191737"/>
                  <a:pt x="464817" y="3193131"/>
                  <a:pt x="455563" y="3195805"/>
                </a:cubicBezTo>
                <a:cubicBezTo>
                  <a:pt x="432183" y="3231476"/>
                  <a:pt x="467253" y="3267146"/>
                  <a:pt x="514013" y="3267146"/>
                </a:cubicBezTo>
                <a:cubicBezTo>
                  <a:pt x="585614" y="3239056"/>
                  <a:pt x="543846" y="3189119"/>
                  <a:pt x="482687" y="3191410"/>
                </a:cubicBezTo>
                <a:close/>
                <a:moveTo>
                  <a:pt x="218915" y="3177302"/>
                </a:moveTo>
                <a:cubicBezTo>
                  <a:pt x="164362" y="3180900"/>
                  <a:pt x="133188" y="3242060"/>
                  <a:pt x="187741" y="3267244"/>
                </a:cubicBezTo>
                <a:cubicBezTo>
                  <a:pt x="242295" y="3281635"/>
                  <a:pt x="296848" y="3202486"/>
                  <a:pt x="218915" y="3177302"/>
                </a:cubicBezTo>
                <a:close/>
                <a:moveTo>
                  <a:pt x="2152903" y="1624906"/>
                </a:moveTo>
                <a:lnTo>
                  <a:pt x="2152903" y="5233079"/>
                </a:lnTo>
                <a:lnTo>
                  <a:pt x="10036020" y="5233079"/>
                </a:lnTo>
                <a:lnTo>
                  <a:pt x="10036020" y="3459281"/>
                </a:lnTo>
                <a:lnTo>
                  <a:pt x="10047194" y="3454934"/>
                </a:lnTo>
                <a:cubicBezTo>
                  <a:pt x="10075852" y="3435526"/>
                  <a:pt x="10071530" y="3391335"/>
                  <a:pt x="10038968" y="3375592"/>
                </a:cubicBezTo>
                <a:lnTo>
                  <a:pt x="10036020" y="3374870"/>
                </a:lnTo>
                <a:lnTo>
                  <a:pt x="10036020" y="1624906"/>
                </a:lnTo>
                <a:close/>
                <a:moveTo>
                  <a:pt x="0" y="0"/>
                </a:moveTo>
                <a:lnTo>
                  <a:pt x="12188938" y="0"/>
                </a:lnTo>
                <a:lnTo>
                  <a:pt x="12188938" y="6857992"/>
                </a:lnTo>
                <a:lnTo>
                  <a:pt x="0" y="6857992"/>
                </a:lnTo>
                <a:close/>
              </a:path>
            </a:pathLst>
          </a:custGeom>
          <a:solidFill>
            <a:schemeClr val="accent5">
              <a:lumMod val="60000"/>
              <a:lumOff val="40000"/>
            </a:schemeClr>
          </a:solidFill>
        </p:spPr>
        <p:txBody>
          <a:bodyPr wrap="square">
            <a:noAutofit/>
          </a:bodyP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D395C89-2E28-4777-95B0-BA7EECAE3BA4}"/>
              </a:ext>
            </a:extLst>
          </p:cNvPr>
          <p:cNvSpPr>
            <a:spLocks noGrp="1"/>
          </p:cNvSpPr>
          <p:nvPr>
            <p:ph type="ctrTitle" hasCustomPrompt="1"/>
          </p:nvPr>
        </p:nvSpPr>
        <p:spPr>
          <a:xfrm>
            <a:off x="2152217" y="3001754"/>
            <a:ext cx="7883117" cy="854493"/>
          </a:xfrm>
          <a:noFill/>
          <a:ln>
            <a:noFill/>
          </a:ln>
        </p:spPr>
        <p:txBody>
          <a:bodyPr anchor="ctr">
            <a:normAutofit/>
          </a:bodyPr>
          <a:lstStyle>
            <a:lvl1pPr algn="ctr">
              <a:defRPr sz="4800"/>
            </a:lvl1pPr>
          </a:lstStyle>
          <a:p>
            <a:r>
              <a:rPr lang="en-US" dirty="0"/>
              <a:t>Click to add title</a:t>
            </a:r>
          </a:p>
        </p:txBody>
      </p:sp>
    </p:spTree>
    <p:extLst>
      <p:ext uri="{BB962C8B-B14F-4D97-AF65-F5344CB8AC3E}">
        <p14:creationId xmlns:p14="http://schemas.microsoft.com/office/powerpoint/2010/main" val="13152634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 subtitle + picture">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EA2DA2D8-BB25-E131-004D-ACBE1B9EAF7E}"/>
              </a:ext>
              <a:ext uri="{C183D7F6-B498-43B3-948B-1728B52AA6E4}">
                <adec:decorative xmlns:adec="http://schemas.microsoft.com/office/drawing/2017/decorative" val="1"/>
              </a:ext>
            </a:extLst>
          </p:cNvPr>
          <p:cNvGrpSpPr/>
          <p:nvPr userDrawn="1"/>
        </p:nvGrpSpPr>
        <p:grpSpPr>
          <a:xfrm>
            <a:off x="11096450" y="13394"/>
            <a:ext cx="494218" cy="6814823"/>
            <a:chOff x="11096450" y="13394"/>
            <a:chExt cx="494218" cy="6814823"/>
          </a:xfrm>
          <a:solidFill>
            <a:schemeClr val="bg2">
              <a:lumMod val="90000"/>
            </a:schemeClr>
          </a:solidFill>
        </p:grpSpPr>
        <p:sp>
          <p:nvSpPr>
            <p:cNvPr id="14" name="Freeform 8">
              <a:extLst>
                <a:ext uri="{FF2B5EF4-FFF2-40B4-BE49-F238E27FC236}">
                  <a16:creationId xmlns:a16="http://schemas.microsoft.com/office/drawing/2014/main" id="{40F6BA14-F5B5-2F34-8C1B-9B8A33026836}"/>
                </a:ext>
              </a:extLst>
            </p:cNvPr>
            <p:cNvSpPr>
              <a:spLocks/>
            </p:cNvSpPr>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5" name="Freeform 10">
              <a:extLst>
                <a:ext uri="{FF2B5EF4-FFF2-40B4-BE49-F238E27FC236}">
                  <a16:creationId xmlns:a16="http://schemas.microsoft.com/office/drawing/2014/main" id="{66D89AF7-5741-D08C-84C8-07B5B8606BB0}"/>
                </a:ext>
              </a:extLst>
            </p:cNvPr>
            <p:cNvSpPr>
              <a:spLocks/>
            </p:cNvSpPr>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6" name="Freeform 15">
              <a:extLst>
                <a:ext uri="{FF2B5EF4-FFF2-40B4-BE49-F238E27FC236}">
                  <a16:creationId xmlns:a16="http://schemas.microsoft.com/office/drawing/2014/main" id="{2A8B4CF5-9293-003E-5144-EDEB56D54CA1}"/>
                </a:ext>
              </a:extLst>
            </p:cNvPr>
            <p:cNvSpPr>
              <a:spLocks/>
            </p:cNvSpPr>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7" name="Freeform 18">
              <a:extLst>
                <a:ext uri="{FF2B5EF4-FFF2-40B4-BE49-F238E27FC236}">
                  <a16:creationId xmlns:a16="http://schemas.microsoft.com/office/drawing/2014/main" id="{C50D73B3-4A36-5890-16FF-AED8704C8931}"/>
                </a:ext>
              </a:extLst>
            </p:cNvPr>
            <p:cNvSpPr>
              <a:spLocks/>
            </p:cNvSpPr>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8" name="Freeform 19">
              <a:extLst>
                <a:ext uri="{FF2B5EF4-FFF2-40B4-BE49-F238E27FC236}">
                  <a16:creationId xmlns:a16="http://schemas.microsoft.com/office/drawing/2014/main" id="{0AEC7F53-89AD-A485-EC6B-00A5706573CE}"/>
                </a:ext>
              </a:extLst>
            </p:cNvPr>
            <p:cNvSpPr>
              <a:spLocks/>
            </p:cNvSpPr>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9" name="Freeform 20">
              <a:extLst>
                <a:ext uri="{FF2B5EF4-FFF2-40B4-BE49-F238E27FC236}">
                  <a16:creationId xmlns:a16="http://schemas.microsoft.com/office/drawing/2014/main" id="{D84C9D37-1170-4EB4-ED70-E05DAFA3BD21}"/>
                </a:ext>
              </a:extLst>
            </p:cNvPr>
            <p:cNvSpPr>
              <a:spLocks/>
            </p:cNvSpPr>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0" name="Freeform 22">
              <a:extLst>
                <a:ext uri="{FF2B5EF4-FFF2-40B4-BE49-F238E27FC236}">
                  <a16:creationId xmlns:a16="http://schemas.microsoft.com/office/drawing/2014/main" id="{6AE4F683-1E70-DC80-93B2-549E8108C707}"/>
                </a:ext>
              </a:extLst>
            </p:cNvPr>
            <p:cNvSpPr>
              <a:spLocks/>
            </p:cNvSpPr>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1" name="Freeform 23">
              <a:extLst>
                <a:ext uri="{FF2B5EF4-FFF2-40B4-BE49-F238E27FC236}">
                  <a16:creationId xmlns:a16="http://schemas.microsoft.com/office/drawing/2014/main" id="{FEC45CD3-F8FD-F421-290E-CF497760A1F1}"/>
                </a:ext>
              </a:extLst>
            </p:cNvPr>
            <p:cNvSpPr>
              <a:spLocks/>
            </p:cNvSpPr>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2" name="Freeform 26">
              <a:extLst>
                <a:ext uri="{FF2B5EF4-FFF2-40B4-BE49-F238E27FC236}">
                  <a16:creationId xmlns:a16="http://schemas.microsoft.com/office/drawing/2014/main" id="{B50F7E45-BF10-E35E-1E16-062693274C15}"/>
                </a:ext>
              </a:extLst>
            </p:cNvPr>
            <p:cNvSpPr>
              <a:spLocks/>
            </p:cNvSpPr>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3" name="Freeform 27">
              <a:extLst>
                <a:ext uri="{FF2B5EF4-FFF2-40B4-BE49-F238E27FC236}">
                  <a16:creationId xmlns:a16="http://schemas.microsoft.com/office/drawing/2014/main" id="{076EB8B3-67CF-E9BC-B22B-3270FB9D7C0C}"/>
                </a:ext>
              </a:extLst>
            </p:cNvPr>
            <p:cNvSpPr>
              <a:spLocks/>
            </p:cNvSpPr>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4" name="Freeform 28">
              <a:extLst>
                <a:ext uri="{FF2B5EF4-FFF2-40B4-BE49-F238E27FC236}">
                  <a16:creationId xmlns:a16="http://schemas.microsoft.com/office/drawing/2014/main" id="{90C426C2-5F68-B02E-B3F5-2DB77586D929}"/>
                </a:ext>
              </a:extLst>
            </p:cNvPr>
            <p:cNvSpPr>
              <a:spLocks/>
            </p:cNvSpPr>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5" name="Freeform 30">
              <a:extLst>
                <a:ext uri="{FF2B5EF4-FFF2-40B4-BE49-F238E27FC236}">
                  <a16:creationId xmlns:a16="http://schemas.microsoft.com/office/drawing/2014/main" id="{939D3E53-4321-B75A-2DD6-833855C453B7}"/>
                </a:ext>
              </a:extLst>
            </p:cNvPr>
            <p:cNvSpPr>
              <a:spLocks/>
            </p:cNvSpPr>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6" name="Freeform 43">
              <a:extLst>
                <a:ext uri="{FF2B5EF4-FFF2-40B4-BE49-F238E27FC236}">
                  <a16:creationId xmlns:a16="http://schemas.microsoft.com/office/drawing/2014/main" id="{325CEE8F-C148-DE06-635A-6F66B8808451}"/>
                </a:ext>
              </a:extLst>
            </p:cNvPr>
            <p:cNvSpPr>
              <a:spLocks/>
            </p:cNvSpPr>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7" name="Freeform 51">
              <a:extLst>
                <a:ext uri="{FF2B5EF4-FFF2-40B4-BE49-F238E27FC236}">
                  <a16:creationId xmlns:a16="http://schemas.microsoft.com/office/drawing/2014/main" id="{1697BD3F-3D2E-CF71-6056-AF93C19A382E}"/>
                </a:ext>
              </a:extLst>
            </p:cNvPr>
            <p:cNvSpPr>
              <a:spLocks/>
            </p:cNvSpPr>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8" name="Freeform 52">
              <a:extLst>
                <a:ext uri="{FF2B5EF4-FFF2-40B4-BE49-F238E27FC236}">
                  <a16:creationId xmlns:a16="http://schemas.microsoft.com/office/drawing/2014/main" id="{4553FD95-9610-6795-5731-D25FBFB0EA1A}"/>
                </a:ext>
              </a:extLst>
            </p:cNvPr>
            <p:cNvSpPr>
              <a:spLocks/>
            </p:cNvSpPr>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9" name="Freeform 53">
              <a:extLst>
                <a:ext uri="{FF2B5EF4-FFF2-40B4-BE49-F238E27FC236}">
                  <a16:creationId xmlns:a16="http://schemas.microsoft.com/office/drawing/2014/main" id="{823D4E7F-DAD2-49DA-C989-91B4C913C000}"/>
                </a:ext>
              </a:extLst>
            </p:cNvPr>
            <p:cNvSpPr>
              <a:spLocks/>
            </p:cNvSpPr>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0" name="Freeform 54">
              <a:extLst>
                <a:ext uri="{FF2B5EF4-FFF2-40B4-BE49-F238E27FC236}">
                  <a16:creationId xmlns:a16="http://schemas.microsoft.com/office/drawing/2014/main" id="{D3743014-3D69-3447-A46C-3A6C658A4E07}"/>
                </a:ext>
              </a:extLst>
            </p:cNvPr>
            <p:cNvSpPr>
              <a:spLocks/>
            </p:cNvSpPr>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1" name="Freeform 55">
              <a:extLst>
                <a:ext uri="{FF2B5EF4-FFF2-40B4-BE49-F238E27FC236}">
                  <a16:creationId xmlns:a16="http://schemas.microsoft.com/office/drawing/2014/main" id="{42B193DF-E868-146D-5656-ABB628E312E3}"/>
                </a:ext>
              </a:extLst>
            </p:cNvPr>
            <p:cNvSpPr>
              <a:spLocks/>
            </p:cNvSpPr>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2" name="Freeform 56">
              <a:extLst>
                <a:ext uri="{FF2B5EF4-FFF2-40B4-BE49-F238E27FC236}">
                  <a16:creationId xmlns:a16="http://schemas.microsoft.com/office/drawing/2014/main" id="{F127E0DF-50A8-EDB7-2BC8-FB0CC062D3B4}"/>
                </a:ext>
              </a:extLst>
            </p:cNvPr>
            <p:cNvSpPr>
              <a:spLocks/>
            </p:cNvSpPr>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3" name="Freeform 57">
              <a:extLst>
                <a:ext uri="{FF2B5EF4-FFF2-40B4-BE49-F238E27FC236}">
                  <a16:creationId xmlns:a16="http://schemas.microsoft.com/office/drawing/2014/main" id="{A0614DB5-3561-F276-D1ED-4F1AC8043F93}"/>
                </a:ext>
              </a:extLst>
            </p:cNvPr>
            <p:cNvSpPr>
              <a:spLocks/>
            </p:cNvSpPr>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4" name="Freeform 59">
              <a:extLst>
                <a:ext uri="{FF2B5EF4-FFF2-40B4-BE49-F238E27FC236}">
                  <a16:creationId xmlns:a16="http://schemas.microsoft.com/office/drawing/2014/main" id="{224615FC-4B38-34C7-4960-EACC7E9EF5DF}"/>
                </a:ext>
              </a:extLst>
            </p:cNvPr>
            <p:cNvSpPr>
              <a:spLocks/>
            </p:cNvSpPr>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5" name="Freeform 60">
              <a:extLst>
                <a:ext uri="{FF2B5EF4-FFF2-40B4-BE49-F238E27FC236}">
                  <a16:creationId xmlns:a16="http://schemas.microsoft.com/office/drawing/2014/main" id="{40182095-EA28-5F57-42F3-BEBC296E3343}"/>
                </a:ext>
              </a:extLst>
            </p:cNvPr>
            <p:cNvSpPr>
              <a:spLocks/>
            </p:cNvSpPr>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6" name="Freeform 61">
              <a:extLst>
                <a:ext uri="{FF2B5EF4-FFF2-40B4-BE49-F238E27FC236}">
                  <a16:creationId xmlns:a16="http://schemas.microsoft.com/office/drawing/2014/main" id="{8EEC5226-271B-6F2F-08BA-BE08E9AC9EFD}"/>
                </a:ext>
              </a:extLst>
            </p:cNvPr>
            <p:cNvSpPr>
              <a:spLocks/>
            </p:cNvSpPr>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7" name="Freeform 5">
              <a:extLst>
                <a:ext uri="{FF2B5EF4-FFF2-40B4-BE49-F238E27FC236}">
                  <a16:creationId xmlns:a16="http://schemas.microsoft.com/office/drawing/2014/main" id="{19CA9C2E-31DD-C211-A618-75DE4D59AA31}"/>
                </a:ext>
              </a:extLst>
            </p:cNvPr>
            <p:cNvSpPr>
              <a:spLocks/>
            </p:cNvSpPr>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8" name="Freeform 6">
              <a:extLst>
                <a:ext uri="{FF2B5EF4-FFF2-40B4-BE49-F238E27FC236}">
                  <a16:creationId xmlns:a16="http://schemas.microsoft.com/office/drawing/2014/main" id="{21512E56-0F58-3ED0-D112-7E492470E845}"/>
                </a:ext>
              </a:extLst>
            </p:cNvPr>
            <p:cNvSpPr>
              <a:spLocks/>
            </p:cNvSpPr>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9" name="Freeform 7">
              <a:extLst>
                <a:ext uri="{FF2B5EF4-FFF2-40B4-BE49-F238E27FC236}">
                  <a16:creationId xmlns:a16="http://schemas.microsoft.com/office/drawing/2014/main" id="{36694377-BD19-0E28-AAFB-B16A188E1265}"/>
                </a:ext>
              </a:extLst>
            </p:cNvPr>
            <p:cNvSpPr>
              <a:spLocks/>
            </p:cNvSpPr>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0" name="Freeform 8">
              <a:extLst>
                <a:ext uri="{FF2B5EF4-FFF2-40B4-BE49-F238E27FC236}">
                  <a16:creationId xmlns:a16="http://schemas.microsoft.com/office/drawing/2014/main" id="{BF70F2ED-DBC0-14C6-8C93-D03C52F41859}"/>
                </a:ext>
              </a:extLst>
            </p:cNvPr>
            <p:cNvSpPr>
              <a:spLocks/>
            </p:cNvSpPr>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1" name="Freeform 9">
              <a:extLst>
                <a:ext uri="{FF2B5EF4-FFF2-40B4-BE49-F238E27FC236}">
                  <a16:creationId xmlns:a16="http://schemas.microsoft.com/office/drawing/2014/main" id="{EBEE308B-3692-5DFE-8288-B39B73C1B0C2}"/>
                </a:ext>
              </a:extLst>
            </p:cNvPr>
            <p:cNvSpPr>
              <a:spLocks/>
            </p:cNvSpPr>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2" name="Freeform 11">
              <a:extLst>
                <a:ext uri="{FF2B5EF4-FFF2-40B4-BE49-F238E27FC236}">
                  <a16:creationId xmlns:a16="http://schemas.microsoft.com/office/drawing/2014/main" id="{723322EC-E6E1-7BF2-5777-AFFB40EB38DC}"/>
                </a:ext>
              </a:extLst>
            </p:cNvPr>
            <p:cNvSpPr>
              <a:spLocks/>
            </p:cNvSpPr>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3" name="Freeform 12">
              <a:extLst>
                <a:ext uri="{FF2B5EF4-FFF2-40B4-BE49-F238E27FC236}">
                  <a16:creationId xmlns:a16="http://schemas.microsoft.com/office/drawing/2014/main" id="{36F64B84-3EF3-0336-E31D-1900D3F82A57}"/>
                </a:ext>
              </a:extLst>
            </p:cNvPr>
            <p:cNvSpPr>
              <a:spLocks/>
            </p:cNvSpPr>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4" name="Freeform 13">
              <a:extLst>
                <a:ext uri="{FF2B5EF4-FFF2-40B4-BE49-F238E27FC236}">
                  <a16:creationId xmlns:a16="http://schemas.microsoft.com/office/drawing/2014/main" id="{E2D95DE9-755B-BED6-D9DD-3D489710BADA}"/>
                </a:ext>
              </a:extLst>
            </p:cNvPr>
            <p:cNvSpPr>
              <a:spLocks/>
            </p:cNvSpPr>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5" name="Freeform 14">
              <a:extLst>
                <a:ext uri="{FF2B5EF4-FFF2-40B4-BE49-F238E27FC236}">
                  <a16:creationId xmlns:a16="http://schemas.microsoft.com/office/drawing/2014/main" id="{5B188953-81D8-F1D8-EAB1-B16EA465FE64}"/>
                </a:ext>
              </a:extLst>
            </p:cNvPr>
            <p:cNvSpPr>
              <a:spLocks/>
            </p:cNvSpPr>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6" name="Freeform 16">
              <a:extLst>
                <a:ext uri="{FF2B5EF4-FFF2-40B4-BE49-F238E27FC236}">
                  <a16:creationId xmlns:a16="http://schemas.microsoft.com/office/drawing/2014/main" id="{E938D2A3-731D-14FA-5AC1-5A09FDFE5E64}"/>
                </a:ext>
              </a:extLst>
            </p:cNvPr>
            <p:cNvSpPr>
              <a:spLocks/>
            </p:cNvSpPr>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7" name="Freeform 17">
              <a:extLst>
                <a:ext uri="{FF2B5EF4-FFF2-40B4-BE49-F238E27FC236}">
                  <a16:creationId xmlns:a16="http://schemas.microsoft.com/office/drawing/2014/main" id="{04868594-2E3C-8C17-DD06-B934D998A526}"/>
                </a:ext>
              </a:extLst>
            </p:cNvPr>
            <p:cNvSpPr>
              <a:spLocks/>
            </p:cNvSpPr>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8" name="Freeform 21">
              <a:extLst>
                <a:ext uri="{FF2B5EF4-FFF2-40B4-BE49-F238E27FC236}">
                  <a16:creationId xmlns:a16="http://schemas.microsoft.com/office/drawing/2014/main" id="{8F391B06-6BF4-F09A-5029-827CC1AADE8A}"/>
                </a:ext>
              </a:extLst>
            </p:cNvPr>
            <p:cNvSpPr>
              <a:spLocks/>
            </p:cNvSpPr>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9" name="Freeform 25">
              <a:extLst>
                <a:ext uri="{FF2B5EF4-FFF2-40B4-BE49-F238E27FC236}">
                  <a16:creationId xmlns:a16="http://schemas.microsoft.com/office/drawing/2014/main" id="{EAE0753A-8C6C-0084-996F-F422326ABF6C}"/>
                </a:ext>
              </a:extLst>
            </p:cNvPr>
            <p:cNvSpPr>
              <a:spLocks/>
            </p:cNvSpPr>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0" name="Freeform 29">
              <a:extLst>
                <a:ext uri="{FF2B5EF4-FFF2-40B4-BE49-F238E27FC236}">
                  <a16:creationId xmlns:a16="http://schemas.microsoft.com/office/drawing/2014/main" id="{8A72E333-4D07-9E6C-3364-20E6BF0093F9}"/>
                </a:ext>
              </a:extLst>
            </p:cNvPr>
            <p:cNvSpPr>
              <a:spLocks/>
            </p:cNvSpPr>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1" name="Freeform 31">
              <a:extLst>
                <a:ext uri="{FF2B5EF4-FFF2-40B4-BE49-F238E27FC236}">
                  <a16:creationId xmlns:a16="http://schemas.microsoft.com/office/drawing/2014/main" id="{764DCE3C-AC09-C5AA-A59F-AE7C060C1B1B}"/>
                </a:ext>
              </a:extLst>
            </p:cNvPr>
            <p:cNvSpPr>
              <a:spLocks/>
            </p:cNvSpPr>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2" name="Freeform 32">
              <a:extLst>
                <a:ext uri="{FF2B5EF4-FFF2-40B4-BE49-F238E27FC236}">
                  <a16:creationId xmlns:a16="http://schemas.microsoft.com/office/drawing/2014/main" id="{6D40AE31-768A-4165-1541-77EFE8934275}"/>
                </a:ext>
              </a:extLst>
            </p:cNvPr>
            <p:cNvSpPr>
              <a:spLocks/>
            </p:cNvSpPr>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3" name="Freeform 33">
              <a:extLst>
                <a:ext uri="{FF2B5EF4-FFF2-40B4-BE49-F238E27FC236}">
                  <a16:creationId xmlns:a16="http://schemas.microsoft.com/office/drawing/2014/main" id="{5A1DFF50-D38F-452D-335A-7BF11BCF4E35}"/>
                </a:ext>
              </a:extLst>
            </p:cNvPr>
            <p:cNvSpPr>
              <a:spLocks/>
            </p:cNvSpPr>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4" name="Freeform 34">
              <a:extLst>
                <a:ext uri="{FF2B5EF4-FFF2-40B4-BE49-F238E27FC236}">
                  <a16:creationId xmlns:a16="http://schemas.microsoft.com/office/drawing/2014/main" id="{28C71A38-CB27-194C-3BDB-8BEEA6343E12}"/>
                </a:ext>
              </a:extLst>
            </p:cNvPr>
            <p:cNvSpPr>
              <a:spLocks/>
            </p:cNvSpPr>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5" name="Freeform 35">
              <a:extLst>
                <a:ext uri="{FF2B5EF4-FFF2-40B4-BE49-F238E27FC236}">
                  <a16:creationId xmlns:a16="http://schemas.microsoft.com/office/drawing/2014/main" id="{CA22F211-AD8D-4D67-5D7D-A15A931B1C1B}"/>
                </a:ext>
              </a:extLst>
            </p:cNvPr>
            <p:cNvSpPr>
              <a:spLocks/>
            </p:cNvSpPr>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6" name="Freeform 36">
              <a:extLst>
                <a:ext uri="{FF2B5EF4-FFF2-40B4-BE49-F238E27FC236}">
                  <a16:creationId xmlns:a16="http://schemas.microsoft.com/office/drawing/2014/main" id="{DA993201-E092-6CD3-16C5-9DC6E97E8B90}"/>
                </a:ext>
              </a:extLst>
            </p:cNvPr>
            <p:cNvSpPr>
              <a:spLocks/>
            </p:cNvSpPr>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7" name="Freeform 37">
              <a:extLst>
                <a:ext uri="{FF2B5EF4-FFF2-40B4-BE49-F238E27FC236}">
                  <a16:creationId xmlns:a16="http://schemas.microsoft.com/office/drawing/2014/main" id="{E8FEB319-1A2F-C2FB-8DB0-EB8AAECD4094}"/>
                </a:ext>
              </a:extLst>
            </p:cNvPr>
            <p:cNvSpPr>
              <a:spLocks/>
            </p:cNvSpPr>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8" name="Freeform 38">
              <a:extLst>
                <a:ext uri="{FF2B5EF4-FFF2-40B4-BE49-F238E27FC236}">
                  <a16:creationId xmlns:a16="http://schemas.microsoft.com/office/drawing/2014/main" id="{E6733EDD-D8E3-F8ED-28F0-470C91443084}"/>
                </a:ext>
              </a:extLst>
            </p:cNvPr>
            <p:cNvSpPr>
              <a:spLocks/>
            </p:cNvSpPr>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9" name="Freeform 39">
              <a:extLst>
                <a:ext uri="{FF2B5EF4-FFF2-40B4-BE49-F238E27FC236}">
                  <a16:creationId xmlns:a16="http://schemas.microsoft.com/office/drawing/2014/main" id="{00651CA7-D575-19AD-8BE6-D2AFC892438E}"/>
                </a:ext>
              </a:extLst>
            </p:cNvPr>
            <p:cNvSpPr>
              <a:spLocks/>
            </p:cNvSpPr>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60" name="Freeform 40">
              <a:extLst>
                <a:ext uri="{FF2B5EF4-FFF2-40B4-BE49-F238E27FC236}">
                  <a16:creationId xmlns:a16="http://schemas.microsoft.com/office/drawing/2014/main" id="{24CEB6EF-9F97-9FF6-BADB-368DF2EFC449}"/>
                </a:ext>
              </a:extLst>
            </p:cNvPr>
            <p:cNvSpPr>
              <a:spLocks/>
            </p:cNvSpPr>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61" name="Freeform 41">
              <a:extLst>
                <a:ext uri="{FF2B5EF4-FFF2-40B4-BE49-F238E27FC236}">
                  <a16:creationId xmlns:a16="http://schemas.microsoft.com/office/drawing/2014/main" id="{6BA13401-5E20-1A49-FA13-6B35B9FB2514}"/>
                </a:ext>
              </a:extLst>
            </p:cNvPr>
            <p:cNvSpPr>
              <a:spLocks/>
            </p:cNvSpPr>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62" name="Freeform 42">
              <a:extLst>
                <a:ext uri="{FF2B5EF4-FFF2-40B4-BE49-F238E27FC236}">
                  <a16:creationId xmlns:a16="http://schemas.microsoft.com/office/drawing/2014/main" id="{60F36D79-6E7B-8D83-CC57-17A40BB74089}"/>
                </a:ext>
              </a:extLst>
            </p:cNvPr>
            <p:cNvSpPr>
              <a:spLocks/>
            </p:cNvSpPr>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63" name="Freeform 44">
              <a:extLst>
                <a:ext uri="{FF2B5EF4-FFF2-40B4-BE49-F238E27FC236}">
                  <a16:creationId xmlns:a16="http://schemas.microsoft.com/office/drawing/2014/main" id="{6443D0D1-1A86-1A64-CDC3-B54F7364C154}"/>
                </a:ext>
              </a:extLst>
            </p:cNvPr>
            <p:cNvSpPr>
              <a:spLocks/>
            </p:cNvSpPr>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64" name="Freeform 45">
              <a:extLst>
                <a:ext uri="{FF2B5EF4-FFF2-40B4-BE49-F238E27FC236}">
                  <a16:creationId xmlns:a16="http://schemas.microsoft.com/office/drawing/2014/main" id="{21074F2E-8AA1-99B0-4672-A80D4E365A06}"/>
                </a:ext>
              </a:extLst>
            </p:cNvPr>
            <p:cNvSpPr>
              <a:spLocks/>
            </p:cNvSpPr>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65" name="Freeform 46">
              <a:extLst>
                <a:ext uri="{FF2B5EF4-FFF2-40B4-BE49-F238E27FC236}">
                  <a16:creationId xmlns:a16="http://schemas.microsoft.com/office/drawing/2014/main" id="{C18E176E-E7FA-F80E-312B-A3975B22F93B}"/>
                </a:ext>
              </a:extLst>
            </p:cNvPr>
            <p:cNvSpPr>
              <a:spLocks/>
            </p:cNvSpPr>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66" name="Freeform 47">
              <a:extLst>
                <a:ext uri="{FF2B5EF4-FFF2-40B4-BE49-F238E27FC236}">
                  <a16:creationId xmlns:a16="http://schemas.microsoft.com/office/drawing/2014/main" id="{8FA78FFC-1FF3-9F36-08EE-574B9EB062F0}"/>
                </a:ext>
              </a:extLst>
            </p:cNvPr>
            <p:cNvSpPr>
              <a:spLocks/>
            </p:cNvSpPr>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67" name="Freeform 48">
              <a:extLst>
                <a:ext uri="{FF2B5EF4-FFF2-40B4-BE49-F238E27FC236}">
                  <a16:creationId xmlns:a16="http://schemas.microsoft.com/office/drawing/2014/main" id="{6B1572ED-28DA-4E71-13F7-88E5F3B65F56}"/>
                </a:ext>
              </a:extLst>
            </p:cNvPr>
            <p:cNvSpPr>
              <a:spLocks/>
            </p:cNvSpPr>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68" name="Freeform 49">
              <a:extLst>
                <a:ext uri="{FF2B5EF4-FFF2-40B4-BE49-F238E27FC236}">
                  <a16:creationId xmlns:a16="http://schemas.microsoft.com/office/drawing/2014/main" id="{ABA1E5A1-C5D3-9380-9F31-44BD200EC2C1}"/>
                </a:ext>
              </a:extLst>
            </p:cNvPr>
            <p:cNvSpPr>
              <a:spLocks/>
            </p:cNvSpPr>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69" name="Freeform 8">
              <a:extLst>
                <a:ext uri="{FF2B5EF4-FFF2-40B4-BE49-F238E27FC236}">
                  <a16:creationId xmlns:a16="http://schemas.microsoft.com/office/drawing/2014/main" id="{6F73BEA8-80FF-F02C-391B-D56508E3DCF7}"/>
                </a:ext>
              </a:extLst>
            </p:cNvPr>
            <p:cNvSpPr>
              <a:spLocks/>
            </p:cNvSpPr>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70" name="Freeform 106">
              <a:extLst>
                <a:ext uri="{FF2B5EF4-FFF2-40B4-BE49-F238E27FC236}">
                  <a16:creationId xmlns:a16="http://schemas.microsoft.com/office/drawing/2014/main" id="{DF39E377-C1C9-5119-972F-16E737331147}"/>
                </a:ext>
              </a:extLst>
            </p:cNvPr>
            <p:cNvSpPr>
              <a:spLocks/>
            </p:cNvSpPr>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grpSp>
      <p:sp>
        <p:nvSpPr>
          <p:cNvPr id="8" name="Rectangle 7">
            <a:extLst>
              <a:ext uri="{FF2B5EF4-FFF2-40B4-BE49-F238E27FC236}">
                <a16:creationId xmlns:a16="http://schemas.microsoft.com/office/drawing/2014/main" id="{476AC089-DD2C-5DFB-C1F1-2F6A05F9C842}"/>
              </a:ext>
              <a:ext uri="{C183D7F6-B498-43B3-948B-1728B52AA6E4}">
                <adec:decorative xmlns:adec="http://schemas.microsoft.com/office/drawing/2017/decorative" val="1"/>
              </a:ext>
            </a:extLst>
          </p:cNvPr>
          <p:cNvSpPr/>
          <p:nvPr userDrawn="1"/>
        </p:nvSpPr>
        <p:spPr>
          <a:xfrm>
            <a:off x="5464091" y="896112"/>
            <a:ext cx="6724202" cy="5065776"/>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5747894" y="1084993"/>
            <a:ext cx="5064754" cy="2352356"/>
          </a:xfrm>
        </p:spPr>
        <p:txBody>
          <a:bodyPr anchor="ctr">
            <a:noAutofit/>
          </a:bodyPr>
          <a:lstStyle>
            <a:lvl1pPr algn="ctr">
              <a:defRPr sz="4000"/>
            </a:lvl1pPr>
          </a:lstStyle>
          <a:p>
            <a:r>
              <a:rPr lang="en-US"/>
              <a:t>Click to edit Master title style</a:t>
            </a:r>
            <a:endParaRPr lang="en-US" dirty="0"/>
          </a:p>
        </p:txBody>
      </p:sp>
      <p:sp>
        <p:nvSpPr>
          <p:cNvPr id="7" name="Picture Placeholder 7">
            <a:extLst>
              <a:ext uri="{FF2B5EF4-FFF2-40B4-BE49-F238E27FC236}">
                <a16:creationId xmlns:a16="http://schemas.microsoft.com/office/drawing/2014/main" id="{AA872EE9-FDFB-95A7-3547-DCAA0B51FE21}"/>
              </a:ext>
            </a:extLst>
          </p:cNvPr>
          <p:cNvSpPr>
            <a:spLocks noGrp="1"/>
          </p:cNvSpPr>
          <p:nvPr>
            <p:ph type="pic" sz="quarter" idx="13"/>
          </p:nvPr>
        </p:nvSpPr>
        <p:spPr>
          <a:xfrm>
            <a:off x="1069846" y="896112"/>
            <a:ext cx="4394245" cy="5065776"/>
          </a:xfrm>
        </p:spPr>
        <p:txBody>
          <a:bodyPr/>
          <a:lstStyle>
            <a:lvl1pPr marL="0" indent="0" algn="ctr">
              <a:buNone/>
              <a:defRPr/>
            </a:lvl1pPr>
          </a:lstStyle>
          <a:p>
            <a:r>
              <a:rPr lang="en-US"/>
              <a:t>Click icon to add picture</a:t>
            </a:r>
            <a:endParaRPr lang="en-US" dirty="0"/>
          </a:p>
        </p:txBody>
      </p:sp>
      <p:sp>
        <p:nvSpPr>
          <p:cNvPr id="12" name="Content Placeholder 2">
            <a:extLst>
              <a:ext uri="{FF2B5EF4-FFF2-40B4-BE49-F238E27FC236}">
                <a16:creationId xmlns:a16="http://schemas.microsoft.com/office/drawing/2014/main" id="{A45082B6-8A15-D00B-45F6-C5C1803E4559}"/>
              </a:ext>
            </a:extLst>
          </p:cNvPr>
          <p:cNvSpPr>
            <a:spLocks noGrp="1"/>
          </p:cNvSpPr>
          <p:nvPr>
            <p:ph idx="1" hasCustomPrompt="1"/>
          </p:nvPr>
        </p:nvSpPr>
        <p:spPr>
          <a:xfrm>
            <a:off x="6361643" y="3445698"/>
            <a:ext cx="3837256" cy="2472818"/>
          </a:xfrm>
        </p:spPr>
        <p:txBody>
          <a:bodyPr anchor="t">
            <a:noAutofit/>
          </a:bodyPr>
          <a:lstStyle>
            <a:lvl1pPr marL="0" indent="0" algn="ctr">
              <a:lnSpc>
                <a:spcPct val="100000"/>
              </a:lnSpc>
              <a:spcBef>
                <a:spcPts val="1000"/>
              </a:spcBef>
              <a:buNone/>
              <a:defRPr sz="2400"/>
            </a:lvl1pPr>
            <a:lvl2pPr marL="228600" indent="0" algn="ctr">
              <a:lnSpc>
                <a:spcPct val="100000"/>
              </a:lnSpc>
              <a:spcBef>
                <a:spcPts val="1000"/>
              </a:spcBef>
              <a:buFont typeface="Arial" panose="020B0604020202020204" pitchFamily="34" charset="0"/>
              <a:buNone/>
              <a:defRPr sz="2000"/>
            </a:lvl2pPr>
            <a:lvl3pPr marL="262890" indent="0" algn="ctr">
              <a:lnSpc>
                <a:spcPct val="100000"/>
              </a:lnSpc>
              <a:spcBef>
                <a:spcPts val="1000"/>
              </a:spcBef>
              <a:buNone/>
              <a:defRPr sz="1800"/>
            </a:lvl3pPr>
            <a:lvl4pPr marL="548640" indent="0" algn="ctr">
              <a:lnSpc>
                <a:spcPct val="100000"/>
              </a:lnSpc>
              <a:spcBef>
                <a:spcPts val="1000"/>
              </a:spcBef>
              <a:buFont typeface="Arial" panose="020B0604020202020204" pitchFamily="34" charset="0"/>
              <a:buNone/>
              <a:defRPr sz="1600"/>
            </a:lvl4pPr>
            <a:lvl5pPr marL="548640" indent="0" algn="ctr">
              <a:lnSpc>
                <a:spcPct val="100000"/>
              </a:lnSpc>
              <a:spcBef>
                <a:spcPts val="1000"/>
              </a:spcBef>
              <a:buNone/>
              <a:defRPr sz="16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1957D599-49CF-19FE-6D86-C5EDB765F413}"/>
              </a:ext>
            </a:extLst>
          </p:cNvPr>
          <p:cNvSpPr>
            <a:spLocks noGrp="1"/>
          </p:cNvSpPr>
          <p:nvPr>
            <p:ph type="ftr" sz="quarter" idx="11"/>
          </p:nvPr>
        </p:nvSpPr>
        <p:spPr/>
        <p:txBody>
          <a:bodyPr/>
          <a:lstStyle/>
          <a:p>
            <a:endParaRPr lang="en-US" dirty="0"/>
          </a:p>
        </p:txBody>
      </p:sp>
      <p:sp>
        <p:nvSpPr>
          <p:cNvPr id="4" name="Date Placeholder 3">
            <a:extLst>
              <a:ext uri="{FF2B5EF4-FFF2-40B4-BE49-F238E27FC236}">
                <a16:creationId xmlns:a16="http://schemas.microsoft.com/office/drawing/2014/main" id="{C0070940-5919-2C95-2278-32E50BF14DD1}"/>
              </a:ext>
            </a:extLst>
          </p:cNvPr>
          <p:cNvSpPr>
            <a:spLocks noGrp="1"/>
          </p:cNvSpPr>
          <p:nvPr>
            <p:ph type="dt" sz="half" idx="10"/>
          </p:nvPr>
        </p:nvSpPr>
        <p:spPr/>
        <p:txBody>
          <a:bodyPr/>
          <a:lstStyle/>
          <a:p>
            <a:r>
              <a:rPr lang="en-US"/>
              <a:t>20XX</a:t>
            </a:r>
            <a:endParaRPr lang="en-US" dirty="0"/>
          </a:p>
        </p:txBody>
      </p:sp>
      <p:sp>
        <p:nvSpPr>
          <p:cNvPr id="6" name="Slide Number Placeholder 5">
            <a:extLst>
              <a:ext uri="{FF2B5EF4-FFF2-40B4-BE49-F238E27FC236}">
                <a16:creationId xmlns:a16="http://schemas.microsoft.com/office/drawing/2014/main" id="{28931DF1-1C8D-86B9-BFDD-098FFC00FDC2}"/>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19243559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itle and 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BA523-EF01-4656-9D54-347E984FD329}"/>
              </a:ext>
            </a:extLst>
          </p:cNvPr>
          <p:cNvSpPr>
            <a:spLocks noGrp="1"/>
          </p:cNvSpPr>
          <p:nvPr>
            <p:ph type="title" hasCustomPrompt="1"/>
          </p:nvPr>
        </p:nvSpPr>
        <p:spPr>
          <a:xfrm>
            <a:off x="1069848" y="453497"/>
            <a:ext cx="7323472" cy="1447380"/>
          </a:xfrm>
        </p:spPr>
        <p:txBody>
          <a:bodyPr>
            <a:normAutofit/>
          </a:bodyPr>
          <a:lstStyle>
            <a:lvl1pPr>
              <a:defRPr sz="3200"/>
            </a:lvl1pPr>
          </a:lstStyle>
          <a:p>
            <a:r>
              <a:rPr lang="en-US" dirty="0"/>
              <a:t>Click to add title</a:t>
            </a:r>
          </a:p>
        </p:txBody>
      </p:sp>
      <p:sp>
        <p:nvSpPr>
          <p:cNvPr id="3" name="Content Placeholder 2">
            <a:extLst>
              <a:ext uri="{FF2B5EF4-FFF2-40B4-BE49-F238E27FC236}">
                <a16:creationId xmlns:a16="http://schemas.microsoft.com/office/drawing/2014/main" id="{2AD52871-79D5-420E-8207-BEF7BE44A9B6}"/>
              </a:ext>
            </a:extLst>
          </p:cNvPr>
          <p:cNvSpPr>
            <a:spLocks noGrp="1"/>
          </p:cNvSpPr>
          <p:nvPr>
            <p:ph idx="1" hasCustomPrompt="1"/>
          </p:nvPr>
        </p:nvSpPr>
        <p:spPr>
          <a:xfrm>
            <a:off x="1069847" y="1970360"/>
            <a:ext cx="7323473" cy="3936663"/>
          </a:xfrm>
        </p:spPr>
        <p:txBody>
          <a:bodyPr anchor="t">
            <a:normAutofit/>
          </a:bodyPr>
          <a:lstStyle>
            <a:lvl1pPr marL="0" indent="0">
              <a:lnSpc>
                <a:spcPct val="140000"/>
              </a:lnSpc>
              <a:spcBef>
                <a:spcPts val="1000"/>
              </a:spcBef>
              <a:buNone/>
              <a:defRPr sz="1800"/>
            </a:lvl1pPr>
            <a:lvl2pPr marL="514350" indent="-285750">
              <a:lnSpc>
                <a:spcPct val="140000"/>
              </a:lnSpc>
              <a:spcBef>
                <a:spcPts val="1000"/>
              </a:spcBef>
              <a:buFont typeface="Arial" panose="020B0604020202020204" pitchFamily="34" charset="0"/>
              <a:buChar char="•"/>
              <a:defRPr sz="1600"/>
            </a:lvl2pPr>
            <a:lvl3pPr marL="822960" indent="-285750">
              <a:lnSpc>
                <a:spcPct val="140000"/>
              </a:lnSpc>
              <a:spcBef>
                <a:spcPts val="1000"/>
              </a:spcBef>
              <a:buFont typeface="Arial" panose="020B0604020202020204" pitchFamily="34" charset="0"/>
              <a:buChar char="•"/>
              <a:defRPr sz="1400"/>
            </a:lvl3pPr>
            <a:lvl4pPr marL="1097280" indent="-171450">
              <a:lnSpc>
                <a:spcPct val="140000"/>
              </a:lnSpc>
              <a:spcBef>
                <a:spcPts val="1000"/>
              </a:spcBef>
              <a:buFont typeface="Arial" panose="020B0604020202020204" pitchFamily="34" charset="0"/>
              <a:buChar char="•"/>
              <a:defRPr sz="1200"/>
            </a:lvl4pPr>
            <a:lvl5pPr marL="1371600" indent="-171450">
              <a:lnSpc>
                <a:spcPct val="140000"/>
              </a:lnSpc>
              <a:spcBef>
                <a:spcPts val="1000"/>
              </a:spcBef>
              <a:buFont typeface="Arial" panose="020B0604020202020204" pitchFamily="34" charset="0"/>
              <a:buChar cha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4">
            <a:extLst>
              <a:ext uri="{FF2B5EF4-FFF2-40B4-BE49-F238E27FC236}">
                <a16:creationId xmlns:a16="http://schemas.microsoft.com/office/drawing/2014/main" id="{85E76BAB-D3E2-7A86-4382-6897A8FDDAC1}"/>
              </a:ext>
            </a:extLst>
          </p:cNvPr>
          <p:cNvSpPr>
            <a:spLocks noGrp="1"/>
          </p:cNvSpPr>
          <p:nvPr>
            <p:ph type="ftr" sz="quarter" idx="11"/>
          </p:nvPr>
        </p:nvSpPr>
        <p:spPr>
          <a:xfrm rot="5400000">
            <a:off x="-1754871" y="2093199"/>
            <a:ext cx="4157472" cy="416082"/>
          </a:xfrm>
        </p:spPr>
        <p:txBody>
          <a:bodyPr/>
          <a:lstStyle/>
          <a:p>
            <a:endParaRPr lang="en-US" dirty="0"/>
          </a:p>
        </p:txBody>
      </p:sp>
      <p:sp>
        <p:nvSpPr>
          <p:cNvPr id="4" name="Date Placeholder 3">
            <a:extLst>
              <a:ext uri="{FF2B5EF4-FFF2-40B4-BE49-F238E27FC236}">
                <a16:creationId xmlns:a16="http://schemas.microsoft.com/office/drawing/2014/main" id="{896D32D3-8223-4851-BB8E-CB489B975FD6}"/>
              </a:ext>
            </a:extLst>
          </p:cNvPr>
          <p:cNvSpPr>
            <a:spLocks noGrp="1"/>
          </p:cNvSpPr>
          <p:nvPr>
            <p:ph type="dt" sz="half" idx="10"/>
          </p:nvPr>
        </p:nvSpPr>
        <p:spPr/>
        <p:txBody>
          <a:bodyPr/>
          <a:lstStyle/>
          <a:p>
            <a:r>
              <a:rPr lang="en-US"/>
              <a:t>20XX</a:t>
            </a:r>
            <a:endParaRPr lang="en-US" dirty="0"/>
          </a:p>
        </p:txBody>
      </p:sp>
      <p:sp>
        <p:nvSpPr>
          <p:cNvPr id="6" name="Slide Number Placeholder 5">
            <a:extLst>
              <a:ext uri="{FF2B5EF4-FFF2-40B4-BE49-F238E27FC236}">
                <a16:creationId xmlns:a16="http://schemas.microsoft.com/office/drawing/2014/main" id="{DBBC448B-FCF6-40C5-8BB6-15B70E8897CB}"/>
              </a:ext>
            </a:extLst>
          </p:cNvPr>
          <p:cNvSpPr>
            <a:spLocks noGrp="1"/>
          </p:cNvSpPr>
          <p:nvPr>
            <p:ph type="sldNum" sz="quarter" idx="12"/>
          </p:nvPr>
        </p:nvSpPr>
        <p:spPr/>
        <p:txBody>
          <a:bodyPr/>
          <a:lstStyle/>
          <a:p>
            <a:fld id="{4C8B8A27-DF03-4546-BA93-21C967D57E5C}" type="slidenum">
              <a:rPr lang="en-US" smtClean="0"/>
              <a:t>‹#›</a:t>
            </a:fld>
            <a:endParaRPr lang="en-US" dirty="0"/>
          </a:p>
        </p:txBody>
      </p:sp>
      <p:grpSp>
        <p:nvGrpSpPr>
          <p:cNvPr id="5" name="Group 4">
            <a:extLst>
              <a:ext uri="{FF2B5EF4-FFF2-40B4-BE49-F238E27FC236}">
                <a16:creationId xmlns:a16="http://schemas.microsoft.com/office/drawing/2014/main" id="{715C76E7-AB26-88E2-D65E-2E3C77D66F65}"/>
              </a:ext>
              <a:ext uri="{C183D7F6-B498-43B3-948B-1728B52AA6E4}">
                <adec:decorative xmlns:adec="http://schemas.microsoft.com/office/drawing/2017/decorative" val="1"/>
              </a:ext>
            </a:extLst>
          </p:cNvPr>
          <p:cNvGrpSpPr/>
          <p:nvPr userDrawn="1"/>
        </p:nvGrpSpPr>
        <p:grpSpPr>
          <a:xfrm>
            <a:off x="11096450" y="13394"/>
            <a:ext cx="494218" cy="6814823"/>
            <a:chOff x="11096450" y="13394"/>
            <a:chExt cx="494218" cy="6814823"/>
          </a:xfrm>
          <a:solidFill>
            <a:schemeClr val="bg2">
              <a:lumMod val="90000"/>
            </a:schemeClr>
          </a:solidFill>
        </p:grpSpPr>
        <p:sp>
          <p:nvSpPr>
            <p:cNvPr id="8" name="Freeform 8">
              <a:extLst>
                <a:ext uri="{FF2B5EF4-FFF2-40B4-BE49-F238E27FC236}">
                  <a16:creationId xmlns:a16="http://schemas.microsoft.com/office/drawing/2014/main" id="{A7F12763-35ED-ABA1-B1B9-ECA0300EC7B2}"/>
                </a:ext>
              </a:extLst>
            </p:cNvPr>
            <p:cNvSpPr>
              <a:spLocks/>
            </p:cNvSpPr>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9" name="Freeform 10">
              <a:extLst>
                <a:ext uri="{FF2B5EF4-FFF2-40B4-BE49-F238E27FC236}">
                  <a16:creationId xmlns:a16="http://schemas.microsoft.com/office/drawing/2014/main" id="{428C6819-E6F6-EC0A-3915-2210ED5FD5CB}"/>
                </a:ext>
              </a:extLst>
            </p:cNvPr>
            <p:cNvSpPr>
              <a:spLocks/>
            </p:cNvSpPr>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0" name="Freeform 15">
              <a:extLst>
                <a:ext uri="{FF2B5EF4-FFF2-40B4-BE49-F238E27FC236}">
                  <a16:creationId xmlns:a16="http://schemas.microsoft.com/office/drawing/2014/main" id="{D35D55BE-4E02-8709-08CD-DCDF028896A6}"/>
                </a:ext>
              </a:extLst>
            </p:cNvPr>
            <p:cNvSpPr>
              <a:spLocks/>
            </p:cNvSpPr>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1" name="Freeform 18">
              <a:extLst>
                <a:ext uri="{FF2B5EF4-FFF2-40B4-BE49-F238E27FC236}">
                  <a16:creationId xmlns:a16="http://schemas.microsoft.com/office/drawing/2014/main" id="{9B00E110-F53B-CB17-400D-884883FAD259}"/>
                </a:ext>
              </a:extLst>
            </p:cNvPr>
            <p:cNvSpPr>
              <a:spLocks/>
            </p:cNvSpPr>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2" name="Freeform 19">
              <a:extLst>
                <a:ext uri="{FF2B5EF4-FFF2-40B4-BE49-F238E27FC236}">
                  <a16:creationId xmlns:a16="http://schemas.microsoft.com/office/drawing/2014/main" id="{AFD5A261-446E-BFC4-FC12-80FDF4169D7A}"/>
                </a:ext>
              </a:extLst>
            </p:cNvPr>
            <p:cNvSpPr>
              <a:spLocks/>
            </p:cNvSpPr>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3" name="Freeform 20">
              <a:extLst>
                <a:ext uri="{FF2B5EF4-FFF2-40B4-BE49-F238E27FC236}">
                  <a16:creationId xmlns:a16="http://schemas.microsoft.com/office/drawing/2014/main" id="{B6FED30E-9001-44A0-E5C7-E032D0F3DCAA}"/>
                </a:ext>
              </a:extLst>
            </p:cNvPr>
            <p:cNvSpPr>
              <a:spLocks/>
            </p:cNvSpPr>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4" name="Freeform 22">
              <a:extLst>
                <a:ext uri="{FF2B5EF4-FFF2-40B4-BE49-F238E27FC236}">
                  <a16:creationId xmlns:a16="http://schemas.microsoft.com/office/drawing/2014/main" id="{F26FDAFD-9C45-1171-4C16-15BF244630EC}"/>
                </a:ext>
              </a:extLst>
            </p:cNvPr>
            <p:cNvSpPr>
              <a:spLocks/>
            </p:cNvSpPr>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5" name="Freeform 23">
              <a:extLst>
                <a:ext uri="{FF2B5EF4-FFF2-40B4-BE49-F238E27FC236}">
                  <a16:creationId xmlns:a16="http://schemas.microsoft.com/office/drawing/2014/main" id="{FE69A4E5-9E23-CC9D-7DFE-C1AF1DE799E1}"/>
                </a:ext>
              </a:extLst>
            </p:cNvPr>
            <p:cNvSpPr>
              <a:spLocks/>
            </p:cNvSpPr>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6" name="Freeform 26">
              <a:extLst>
                <a:ext uri="{FF2B5EF4-FFF2-40B4-BE49-F238E27FC236}">
                  <a16:creationId xmlns:a16="http://schemas.microsoft.com/office/drawing/2014/main" id="{43086FAB-AC19-CDF5-6420-B753EA91CCA3}"/>
                </a:ext>
              </a:extLst>
            </p:cNvPr>
            <p:cNvSpPr>
              <a:spLocks/>
            </p:cNvSpPr>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7" name="Freeform 27">
              <a:extLst>
                <a:ext uri="{FF2B5EF4-FFF2-40B4-BE49-F238E27FC236}">
                  <a16:creationId xmlns:a16="http://schemas.microsoft.com/office/drawing/2014/main" id="{1CE06729-10BE-4FF7-7378-D0839A5B2902}"/>
                </a:ext>
              </a:extLst>
            </p:cNvPr>
            <p:cNvSpPr>
              <a:spLocks/>
            </p:cNvSpPr>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8" name="Freeform 28">
              <a:extLst>
                <a:ext uri="{FF2B5EF4-FFF2-40B4-BE49-F238E27FC236}">
                  <a16:creationId xmlns:a16="http://schemas.microsoft.com/office/drawing/2014/main" id="{3C0E85AE-019E-239F-3641-132EE0869762}"/>
                </a:ext>
              </a:extLst>
            </p:cNvPr>
            <p:cNvSpPr>
              <a:spLocks/>
            </p:cNvSpPr>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9" name="Freeform 30">
              <a:extLst>
                <a:ext uri="{FF2B5EF4-FFF2-40B4-BE49-F238E27FC236}">
                  <a16:creationId xmlns:a16="http://schemas.microsoft.com/office/drawing/2014/main" id="{27436FA2-8F0F-0124-E6EA-C19287C4FC0C}"/>
                </a:ext>
              </a:extLst>
            </p:cNvPr>
            <p:cNvSpPr>
              <a:spLocks/>
            </p:cNvSpPr>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0" name="Freeform 43">
              <a:extLst>
                <a:ext uri="{FF2B5EF4-FFF2-40B4-BE49-F238E27FC236}">
                  <a16:creationId xmlns:a16="http://schemas.microsoft.com/office/drawing/2014/main" id="{257506A8-2AF8-FD30-07C5-A8B673B4FB3D}"/>
                </a:ext>
              </a:extLst>
            </p:cNvPr>
            <p:cNvSpPr>
              <a:spLocks/>
            </p:cNvSpPr>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1" name="Freeform 51">
              <a:extLst>
                <a:ext uri="{FF2B5EF4-FFF2-40B4-BE49-F238E27FC236}">
                  <a16:creationId xmlns:a16="http://schemas.microsoft.com/office/drawing/2014/main" id="{AC15BD99-2D70-3136-347B-31CD7D03DC8E}"/>
                </a:ext>
              </a:extLst>
            </p:cNvPr>
            <p:cNvSpPr>
              <a:spLocks/>
            </p:cNvSpPr>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2" name="Freeform 52">
              <a:extLst>
                <a:ext uri="{FF2B5EF4-FFF2-40B4-BE49-F238E27FC236}">
                  <a16:creationId xmlns:a16="http://schemas.microsoft.com/office/drawing/2014/main" id="{B67F2992-4C5D-965F-7EA2-7A62C5AB60E7}"/>
                </a:ext>
              </a:extLst>
            </p:cNvPr>
            <p:cNvSpPr>
              <a:spLocks/>
            </p:cNvSpPr>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3" name="Freeform 53">
              <a:extLst>
                <a:ext uri="{FF2B5EF4-FFF2-40B4-BE49-F238E27FC236}">
                  <a16:creationId xmlns:a16="http://schemas.microsoft.com/office/drawing/2014/main" id="{68E6C9D5-7A68-0715-7E5B-B00F2322209B}"/>
                </a:ext>
              </a:extLst>
            </p:cNvPr>
            <p:cNvSpPr>
              <a:spLocks/>
            </p:cNvSpPr>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4" name="Freeform 54">
              <a:extLst>
                <a:ext uri="{FF2B5EF4-FFF2-40B4-BE49-F238E27FC236}">
                  <a16:creationId xmlns:a16="http://schemas.microsoft.com/office/drawing/2014/main" id="{A5762283-7319-03B2-6625-12FB72339F9B}"/>
                </a:ext>
              </a:extLst>
            </p:cNvPr>
            <p:cNvSpPr>
              <a:spLocks/>
            </p:cNvSpPr>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5" name="Freeform 55">
              <a:extLst>
                <a:ext uri="{FF2B5EF4-FFF2-40B4-BE49-F238E27FC236}">
                  <a16:creationId xmlns:a16="http://schemas.microsoft.com/office/drawing/2014/main" id="{71B8ED3D-B51C-BE7D-804A-BEA721B80F38}"/>
                </a:ext>
              </a:extLst>
            </p:cNvPr>
            <p:cNvSpPr>
              <a:spLocks/>
            </p:cNvSpPr>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6" name="Freeform 56">
              <a:extLst>
                <a:ext uri="{FF2B5EF4-FFF2-40B4-BE49-F238E27FC236}">
                  <a16:creationId xmlns:a16="http://schemas.microsoft.com/office/drawing/2014/main" id="{900799BD-6359-DC82-2EE9-5C17C30156DC}"/>
                </a:ext>
              </a:extLst>
            </p:cNvPr>
            <p:cNvSpPr>
              <a:spLocks/>
            </p:cNvSpPr>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7" name="Freeform 57">
              <a:extLst>
                <a:ext uri="{FF2B5EF4-FFF2-40B4-BE49-F238E27FC236}">
                  <a16:creationId xmlns:a16="http://schemas.microsoft.com/office/drawing/2014/main" id="{1C980C29-373A-1E8A-06EA-4EC3DEB1CEDE}"/>
                </a:ext>
              </a:extLst>
            </p:cNvPr>
            <p:cNvSpPr>
              <a:spLocks/>
            </p:cNvSpPr>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8" name="Freeform 59">
              <a:extLst>
                <a:ext uri="{FF2B5EF4-FFF2-40B4-BE49-F238E27FC236}">
                  <a16:creationId xmlns:a16="http://schemas.microsoft.com/office/drawing/2014/main" id="{7551F4D8-61F0-8E45-0F0A-5353AD199275}"/>
                </a:ext>
              </a:extLst>
            </p:cNvPr>
            <p:cNvSpPr>
              <a:spLocks/>
            </p:cNvSpPr>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9" name="Freeform 60">
              <a:extLst>
                <a:ext uri="{FF2B5EF4-FFF2-40B4-BE49-F238E27FC236}">
                  <a16:creationId xmlns:a16="http://schemas.microsoft.com/office/drawing/2014/main" id="{95280895-3875-4458-0CFD-6E7F91E4B1B9}"/>
                </a:ext>
              </a:extLst>
            </p:cNvPr>
            <p:cNvSpPr>
              <a:spLocks/>
            </p:cNvSpPr>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0" name="Freeform 61">
              <a:extLst>
                <a:ext uri="{FF2B5EF4-FFF2-40B4-BE49-F238E27FC236}">
                  <a16:creationId xmlns:a16="http://schemas.microsoft.com/office/drawing/2014/main" id="{C447D48F-E082-2C64-AACC-5F1576670B8E}"/>
                </a:ext>
              </a:extLst>
            </p:cNvPr>
            <p:cNvSpPr>
              <a:spLocks/>
            </p:cNvSpPr>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1" name="Freeform 5">
              <a:extLst>
                <a:ext uri="{FF2B5EF4-FFF2-40B4-BE49-F238E27FC236}">
                  <a16:creationId xmlns:a16="http://schemas.microsoft.com/office/drawing/2014/main" id="{45386F34-1F3F-7822-9E58-F69B57DAD5EF}"/>
                </a:ext>
              </a:extLst>
            </p:cNvPr>
            <p:cNvSpPr>
              <a:spLocks/>
            </p:cNvSpPr>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2" name="Freeform 6">
              <a:extLst>
                <a:ext uri="{FF2B5EF4-FFF2-40B4-BE49-F238E27FC236}">
                  <a16:creationId xmlns:a16="http://schemas.microsoft.com/office/drawing/2014/main" id="{714F5E2C-ADCA-B188-9558-A8C41DACCA34}"/>
                </a:ext>
              </a:extLst>
            </p:cNvPr>
            <p:cNvSpPr>
              <a:spLocks/>
            </p:cNvSpPr>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3" name="Freeform 7">
              <a:extLst>
                <a:ext uri="{FF2B5EF4-FFF2-40B4-BE49-F238E27FC236}">
                  <a16:creationId xmlns:a16="http://schemas.microsoft.com/office/drawing/2014/main" id="{7904DF4A-7F05-9B74-762F-750A11C26080}"/>
                </a:ext>
              </a:extLst>
            </p:cNvPr>
            <p:cNvSpPr>
              <a:spLocks/>
            </p:cNvSpPr>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4" name="Freeform 8">
              <a:extLst>
                <a:ext uri="{FF2B5EF4-FFF2-40B4-BE49-F238E27FC236}">
                  <a16:creationId xmlns:a16="http://schemas.microsoft.com/office/drawing/2014/main" id="{22FA525D-7C59-B943-0521-9341A78CD45D}"/>
                </a:ext>
              </a:extLst>
            </p:cNvPr>
            <p:cNvSpPr>
              <a:spLocks/>
            </p:cNvSpPr>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5" name="Freeform 9">
              <a:extLst>
                <a:ext uri="{FF2B5EF4-FFF2-40B4-BE49-F238E27FC236}">
                  <a16:creationId xmlns:a16="http://schemas.microsoft.com/office/drawing/2014/main" id="{AD48A9A0-6DB2-78B2-B64A-ACF109E50C20}"/>
                </a:ext>
              </a:extLst>
            </p:cNvPr>
            <p:cNvSpPr>
              <a:spLocks/>
            </p:cNvSpPr>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6" name="Freeform 11">
              <a:extLst>
                <a:ext uri="{FF2B5EF4-FFF2-40B4-BE49-F238E27FC236}">
                  <a16:creationId xmlns:a16="http://schemas.microsoft.com/office/drawing/2014/main" id="{241CCA94-4C69-C42C-63CF-26A8A45BE6A1}"/>
                </a:ext>
              </a:extLst>
            </p:cNvPr>
            <p:cNvSpPr>
              <a:spLocks/>
            </p:cNvSpPr>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7" name="Freeform 12">
              <a:extLst>
                <a:ext uri="{FF2B5EF4-FFF2-40B4-BE49-F238E27FC236}">
                  <a16:creationId xmlns:a16="http://schemas.microsoft.com/office/drawing/2014/main" id="{2C65A2DC-4AC0-1BAA-B531-78961040F615}"/>
                </a:ext>
              </a:extLst>
            </p:cNvPr>
            <p:cNvSpPr>
              <a:spLocks/>
            </p:cNvSpPr>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8" name="Freeform 13">
              <a:extLst>
                <a:ext uri="{FF2B5EF4-FFF2-40B4-BE49-F238E27FC236}">
                  <a16:creationId xmlns:a16="http://schemas.microsoft.com/office/drawing/2014/main" id="{06F81422-C9FD-27B8-4FD6-B1F44C74BE8C}"/>
                </a:ext>
              </a:extLst>
            </p:cNvPr>
            <p:cNvSpPr>
              <a:spLocks/>
            </p:cNvSpPr>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9" name="Freeform 14">
              <a:extLst>
                <a:ext uri="{FF2B5EF4-FFF2-40B4-BE49-F238E27FC236}">
                  <a16:creationId xmlns:a16="http://schemas.microsoft.com/office/drawing/2014/main" id="{6BD26277-6152-C324-088E-7147EFBC3C27}"/>
                </a:ext>
              </a:extLst>
            </p:cNvPr>
            <p:cNvSpPr>
              <a:spLocks/>
            </p:cNvSpPr>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0" name="Freeform 16">
              <a:extLst>
                <a:ext uri="{FF2B5EF4-FFF2-40B4-BE49-F238E27FC236}">
                  <a16:creationId xmlns:a16="http://schemas.microsoft.com/office/drawing/2014/main" id="{84133AE4-D5B2-6E80-0D7F-5E4A58260BFD}"/>
                </a:ext>
              </a:extLst>
            </p:cNvPr>
            <p:cNvSpPr>
              <a:spLocks/>
            </p:cNvSpPr>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1" name="Freeform 17">
              <a:extLst>
                <a:ext uri="{FF2B5EF4-FFF2-40B4-BE49-F238E27FC236}">
                  <a16:creationId xmlns:a16="http://schemas.microsoft.com/office/drawing/2014/main" id="{119C911C-0392-118F-BC19-A1D54BDD3530}"/>
                </a:ext>
              </a:extLst>
            </p:cNvPr>
            <p:cNvSpPr>
              <a:spLocks/>
            </p:cNvSpPr>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2" name="Freeform 21">
              <a:extLst>
                <a:ext uri="{FF2B5EF4-FFF2-40B4-BE49-F238E27FC236}">
                  <a16:creationId xmlns:a16="http://schemas.microsoft.com/office/drawing/2014/main" id="{3C640776-EA30-99EB-34B0-58B773C47207}"/>
                </a:ext>
              </a:extLst>
            </p:cNvPr>
            <p:cNvSpPr>
              <a:spLocks/>
            </p:cNvSpPr>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3" name="Freeform 25">
              <a:extLst>
                <a:ext uri="{FF2B5EF4-FFF2-40B4-BE49-F238E27FC236}">
                  <a16:creationId xmlns:a16="http://schemas.microsoft.com/office/drawing/2014/main" id="{BB4FF007-C784-E1F8-AB7E-408FB7A39470}"/>
                </a:ext>
              </a:extLst>
            </p:cNvPr>
            <p:cNvSpPr>
              <a:spLocks/>
            </p:cNvSpPr>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4" name="Freeform 29">
              <a:extLst>
                <a:ext uri="{FF2B5EF4-FFF2-40B4-BE49-F238E27FC236}">
                  <a16:creationId xmlns:a16="http://schemas.microsoft.com/office/drawing/2014/main" id="{22B235A3-3685-6CD1-96A0-C8512B09C6A2}"/>
                </a:ext>
              </a:extLst>
            </p:cNvPr>
            <p:cNvSpPr>
              <a:spLocks/>
            </p:cNvSpPr>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5" name="Freeform 31">
              <a:extLst>
                <a:ext uri="{FF2B5EF4-FFF2-40B4-BE49-F238E27FC236}">
                  <a16:creationId xmlns:a16="http://schemas.microsoft.com/office/drawing/2014/main" id="{74119689-F1DD-1031-494F-BCD12EBFB62B}"/>
                </a:ext>
              </a:extLst>
            </p:cNvPr>
            <p:cNvSpPr>
              <a:spLocks/>
            </p:cNvSpPr>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6" name="Freeform 32">
              <a:extLst>
                <a:ext uri="{FF2B5EF4-FFF2-40B4-BE49-F238E27FC236}">
                  <a16:creationId xmlns:a16="http://schemas.microsoft.com/office/drawing/2014/main" id="{DC996F45-62C2-BF42-C97C-66EDDDE35ACC}"/>
                </a:ext>
              </a:extLst>
            </p:cNvPr>
            <p:cNvSpPr>
              <a:spLocks/>
            </p:cNvSpPr>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7" name="Freeform 33">
              <a:extLst>
                <a:ext uri="{FF2B5EF4-FFF2-40B4-BE49-F238E27FC236}">
                  <a16:creationId xmlns:a16="http://schemas.microsoft.com/office/drawing/2014/main" id="{101F6153-4534-B78A-D1DF-449F4099ECF0}"/>
                </a:ext>
              </a:extLst>
            </p:cNvPr>
            <p:cNvSpPr>
              <a:spLocks/>
            </p:cNvSpPr>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8" name="Freeform 34">
              <a:extLst>
                <a:ext uri="{FF2B5EF4-FFF2-40B4-BE49-F238E27FC236}">
                  <a16:creationId xmlns:a16="http://schemas.microsoft.com/office/drawing/2014/main" id="{54F228F9-4FB8-EB4C-943C-EF2F72FD8697}"/>
                </a:ext>
              </a:extLst>
            </p:cNvPr>
            <p:cNvSpPr>
              <a:spLocks/>
            </p:cNvSpPr>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9" name="Freeform 35">
              <a:extLst>
                <a:ext uri="{FF2B5EF4-FFF2-40B4-BE49-F238E27FC236}">
                  <a16:creationId xmlns:a16="http://schemas.microsoft.com/office/drawing/2014/main" id="{7709A6A7-E82C-3874-6F67-4271840CC89F}"/>
                </a:ext>
              </a:extLst>
            </p:cNvPr>
            <p:cNvSpPr>
              <a:spLocks/>
            </p:cNvSpPr>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0" name="Freeform 36">
              <a:extLst>
                <a:ext uri="{FF2B5EF4-FFF2-40B4-BE49-F238E27FC236}">
                  <a16:creationId xmlns:a16="http://schemas.microsoft.com/office/drawing/2014/main" id="{19F404EE-0BE6-27BC-AF9D-66B038678DCE}"/>
                </a:ext>
              </a:extLst>
            </p:cNvPr>
            <p:cNvSpPr>
              <a:spLocks/>
            </p:cNvSpPr>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1" name="Freeform 37">
              <a:extLst>
                <a:ext uri="{FF2B5EF4-FFF2-40B4-BE49-F238E27FC236}">
                  <a16:creationId xmlns:a16="http://schemas.microsoft.com/office/drawing/2014/main" id="{FC6D8B1A-C7A0-8524-DBD7-1E660072B23B}"/>
                </a:ext>
              </a:extLst>
            </p:cNvPr>
            <p:cNvSpPr>
              <a:spLocks/>
            </p:cNvSpPr>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2" name="Freeform 38">
              <a:extLst>
                <a:ext uri="{FF2B5EF4-FFF2-40B4-BE49-F238E27FC236}">
                  <a16:creationId xmlns:a16="http://schemas.microsoft.com/office/drawing/2014/main" id="{4BEBEA83-1067-1C49-2A3B-E81B2F0C019D}"/>
                </a:ext>
              </a:extLst>
            </p:cNvPr>
            <p:cNvSpPr>
              <a:spLocks/>
            </p:cNvSpPr>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3" name="Freeform 39">
              <a:extLst>
                <a:ext uri="{FF2B5EF4-FFF2-40B4-BE49-F238E27FC236}">
                  <a16:creationId xmlns:a16="http://schemas.microsoft.com/office/drawing/2014/main" id="{9397A70A-C9D2-C401-46FC-9BA1C496F300}"/>
                </a:ext>
              </a:extLst>
            </p:cNvPr>
            <p:cNvSpPr>
              <a:spLocks/>
            </p:cNvSpPr>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4" name="Freeform 40">
              <a:extLst>
                <a:ext uri="{FF2B5EF4-FFF2-40B4-BE49-F238E27FC236}">
                  <a16:creationId xmlns:a16="http://schemas.microsoft.com/office/drawing/2014/main" id="{F8CC25E1-6B15-151C-DDD2-8BD3BB16FDDF}"/>
                </a:ext>
              </a:extLst>
            </p:cNvPr>
            <p:cNvSpPr>
              <a:spLocks/>
            </p:cNvSpPr>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5" name="Freeform 41">
              <a:extLst>
                <a:ext uri="{FF2B5EF4-FFF2-40B4-BE49-F238E27FC236}">
                  <a16:creationId xmlns:a16="http://schemas.microsoft.com/office/drawing/2014/main" id="{B5B94F62-E440-38E1-2CEB-8A1FD1E7D90B}"/>
                </a:ext>
              </a:extLst>
            </p:cNvPr>
            <p:cNvSpPr>
              <a:spLocks/>
            </p:cNvSpPr>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6" name="Freeform 42">
              <a:extLst>
                <a:ext uri="{FF2B5EF4-FFF2-40B4-BE49-F238E27FC236}">
                  <a16:creationId xmlns:a16="http://schemas.microsoft.com/office/drawing/2014/main" id="{A9D624A1-73EF-8770-3F92-424BA9102B59}"/>
                </a:ext>
              </a:extLst>
            </p:cNvPr>
            <p:cNvSpPr>
              <a:spLocks/>
            </p:cNvSpPr>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7" name="Freeform 44">
              <a:extLst>
                <a:ext uri="{FF2B5EF4-FFF2-40B4-BE49-F238E27FC236}">
                  <a16:creationId xmlns:a16="http://schemas.microsoft.com/office/drawing/2014/main" id="{55546E28-143B-34C1-D433-58DCFC45F2E4}"/>
                </a:ext>
              </a:extLst>
            </p:cNvPr>
            <p:cNvSpPr>
              <a:spLocks/>
            </p:cNvSpPr>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8" name="Freeform 45">
              <a:extLst>
                <a:ext uri="{FF2B5EF4-FFF2-40B4-BE49-F238E27FC236}">
                  <a16:creationId xmlns:a16="http://schemas.microsoft.com/office/drawing/2014/main" id="{934F6794-119F-9752-BB33-B4F1A8E8C89D}"/>
                </a:ext>
              </a:extLst>
            </p:cNvPr>
            <p:cNvSpPr>
              <a:spLocks/>
            </p:cNvSpPr>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9" name="Freeform 46">
              <a:extLst>
                <a:ext uri="{FF2B5EF4-FFF2-40B4-BE49-F238E27FC236}">
                  <a16:creationId xmlns:a16="http://schemas.microsoft.com/office/drawing/2014/main" id="{0B857804-1586-3CCB-DAF2-3D8D354DFF0A}"/>
                </a:ext>
              </a:extLst>
            </p:cNvPr>
            <p:cNvSpPr>
              <a:spLocks/>
            </p:cNvSpPr>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60" name="Freeform 47">
              <a:extLst>
                <a:ext uri="{FF2B5EF4-FFF2-40B4-BE49-F238E27FC236}">
                  <a16:creationId xmlns:a16="http://schemas.microsoft.com/office/drawing/2014/main" id="{9BD61CB3-B187-0EC3-F40B-8AB7EAA944B4}"/>
                </a:ext>
              </a:extLst>
            </p:cNvPr>
            <p:cNvSpPr>
              <a:spLocks/>
            </p:cNvSpPr>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61" name="Freeform 48">
              <a:extLst>
                <a:ext uri="{FF2B5EF4-FFF2-40B4-BE49-F238E27FC236}">
                  <a16:creationId xmlns:a16="http://schemas.microsoft.com/office/drawing/2014/main" id="{FD9AB2F0-7CDD-02F1-691B-A543428F7193}"/>
                </a:ext>
              </a:extLst>
            </p:cNvPr>
            <p:cNvSpPr>
              <a:spLocks/>
            </p:cNvSpPr>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62" name="Freeform 49">
              <a:extLst>
                <a:ext uri="{FF2B5EF4-FFF2-40B4-BE49-F238E27FC236}">
                  <a16:creationId xmlns:a16="http://schemas.microsoft.com/office/drawing/2014/main" id="{EDA7792B-F38C-0154-799B-77FA3D92A306}"/>
                </a:ext>
              </a:extLst>
            </p:cNvPr>
            <p:cNvSpPr>
              <a:spLocks/>
            </p:cNvSpPr>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63" name="Freeform 8">
              <a:extLst>
                <a:ext uri="{FF2B5EF4-FFF2-40B4-BE49-F238E27FC236}">
                  <a16:creationId xmlns:a16="http://schemas.microsoft.com/office/drawing/2014/main" id="{5DA82296-4D29-F99E-333B-17CEEFB8D478}"/>
                </a:ext>
              </a:extLst>
            </p:cNvPr>
            <p:cNvSpPr>
              <a:spLocks/>
            </p:cNvSpPr>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64" name="Freeform 106">
              <a:extLst>
                <a:ext uri="{FF2B5EF4-FFF2-40B4-BE49-F238E27FC236}">
                  <a16:creationId xmlns:a16="http://schemas.microsoft.com/office/drawing/2014/main" id="{55822684-7F5E-BD3C-0320-626C1FBC82E8}"/>
                </a:ext>
              </a:extLst>
            </p:cNvPr>
            <p:cNvSpPr>
              <a:spLocks/>
            </p:cNvSpPr>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grpSp>
    </p:spTree>
    <p:extLst>
      <p:ext uri="{BB962C8B-B14F-4D97-AF65-F5344CB8AC3E}">
        <p14:creationId xmlns:p14="http://schemas.microsoft.com/office/powerpoint/2010/main" val="1777368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ontent + table">
    <p:spTree>
      <p:nvGrpSpPr>
        <p:cNvPr id="1" name=""/>
        <p:cNvGrpSpPr/>
        <p:nvPr/>
      </p:nvGrpSpPr>
      <p:grpSpPr>
        <a:xfrm>
          <a:off x="0" y="0"/>
          <a:ext cx="0" cy="0"/>
          <a:chOff x="0" y="0"/>
          <a:chExt cx="0" cy="0"/>
        </a:xfrm>
      </p:grpSpPr>
      <p:grpSp>
        <p:nvGrpSpPr>
          <p:cNvPr id="64" name="Group 63">
            <a:extLst>
              <a:ext uri="{FF2B5EF4-FFF2-40B4-BE49-F238E27FC236}">
                <a16:creationId xmlns:a16="http://schemas.microsoft.com/office/drawing/2014/main" id="{1F354BF6-8793-18A7-1414-5277192C6A46}"/>
              </a:ext>
              <a:ext uri="{C183D7F6-B498-43B3-948B-1728B52AA6E4}">
                <adec:decorative xmlns:adec="http://schemas.microsoft.com/office/drawing/2017/decorative" val="1"/>
              </a:ext>
            </a:extLst>
          </p:cNvPr>
          <p:cNvGrpSpPr/>
          <p:nvPr userDrawn="1"/>
        </p:nvGrpSpPr>
        <p:grpSpPr>
          <a:xfrm>
            <a:off x="11096450" y="13394"/>
            <a:ext cx="494218" cy="6814823"/>
            <a:chOff x="11096450" y="13394"/>
            <a:chExt cx="494218" cy="6814823"/>
          </a:xfrm>
          <a:solidFill>
            <a:schemeClr val="bg2">
              <a:lumMod val="90000"/>
            </a:schemeClr>
          </a:solidFill>
        </p:grpSpPr>
        <p:sp>
          <p:nvSpPr>
            <p:cNvPr id="65" name="Freeform 8">
              <a:extLst>
                <a:ext uri="{FF2B5EF4-FFF2-40B4-BE49-F238E27FC236}">
                  <a16:creationId xmlns:a16="http://schemas.microsoft.com/office/drawing/2014/main" id="{3DF1541E-3D6C-633E-81FB-0B66AFA16627}"/>
                </a:ext>
              </a:extLst>
            </p:cNvPr>
            <p:cNvSpPr>
              <a:spLocks/>
            </p:cNvSpPr>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66" name="Freeform 10">
              <a:extLst>
                <a:ext uri="{FF2B5EF4-FFF2-40B4-BE49-F238E27FC236}">
                  <a16:creationId xmlns:a16="http://schemas.microsoft.com/office/drawing/2014/main" id="{12845A3B-B7A1-B14C-579E-0DBD1ED1CB6E}"/>
                </a:ext>
              </a:extLst>
            </p:cNvPr>
            <p:cNvSpPr>
              <a:spLocks/>
            </p:cNvSpPr>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67" name="Freeform 15">
              <a:extLst>
                <a:ext uri="{FF2B5EF4-FFF2-40B4-BE49-F238E27FC236}">
                  <a16:creationId xmlns:a16="http://schemas.microsoft.com/office/drawing/2014/main" id="{B913274E-32DA-F9FB-883E-A74A00866F79}"/>
                </a:ext>
              </a:extLst>
            </p:cNvPr>
            <p:cNvSpPr>
              <a:spLocks/>
            </p:cNvSpPr>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68" name="Freeform 18">
              <a:extLst>
                <a:ext uri="{FF2B5EF4-FFF2-40B4-BE49-F238E27FC236}">
                  <a16:creationId xmlns:a16="http://schemas.microsoft.com/office/drawing/2014/main" id="{4FE5CF69-1AB3-0948-4917-26C9525AB056}"/>
                </a:ext>
              </a:extLst>
            </p:cNvPr>
            <p:cNvSpPr>
              <a:spLocks/>
            </p:cNvSpPr>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69" name="Freeform 19">
              <a:extLst>
                <a:ext uri="{FF2B5EF4-FFF2-40B4-BE49-F238E27FC236}">
                  <a16:creationId xmlns:a16="http://schemas.microsoft.com/office/drawing/2014/main" id="{7A849E69-BFA1-A619-68B5-BC0E8241C023}"/>
                </a:ext>
              </a:extLst>
            </p:cNvPr>
            <p:cNvSpPr>
              <a:spLocks/>
            </p:cNvSpPr>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70" name="Freeform 20">
              <a:extLst>
                <a:ext uri="{FF2B5EF4-FFF2-40B4-BE49-F238E27FC236}">
                  <a16:creationId xmlns:a16="http://schemas.microsoft.com/office/drawing/2014/main" id="{0CC37C4C-1968-F4B8-FC41-54445BB3F556}"/>
                </a:ext>
              </a:extLst>
            </p:cNvPr>
            <p:cNvSpPr>
              <a:spLocks/>
            </p:cNvSpPr>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71" name="Freeform 22">
              <a:extLst>
                <a:ext uri="{FF2B5EF4-FFF2-40B4-BE49-F238E27FC236}">
                  <a16:creationId xmlns:a16="http://schemas.microsoft.com/office/drawing/2014/main" id="{A113A29C-DAFB-B89F-3063-0A9E2E1A3868}"/>
                </a:ext>
              </a:extLst>
            </p:cNvPr>
            <p:cNvSpPr>
              <a:spLocks/>
            </p:cNvSpPr>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72" name="Freeform 23">
              <a:extLst>
                <a:ext uri="{FF2B5EF4-FFF2-40B4-BE49-F238E27FC236}">
                  <a16:creationId xmlns:a16="http://schemas.microsoft.com/office/drawing/2014/main" id="{A4856E26-D9A8-E6E2-1893-0489A8C2B1EA}"/>
                </a:ext>
              </a:extLst>
            </p:cNvPr>
            <p:cNvSpPr>
              <a:spLocks/>
            </p:cNvSpPr>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73" name="Freeform 26">
              <a:extLst>
                <a:ext uri="{FF2B5EF4-FFF2-40B4-BE49-F238E27FC236}">
                  <a16:creationId xmlns:a16="http://schemas.microsoft.com/office/drawing/2014/main" id="{55F8ABC6-254C-AAF0-AB19-9DB17FB1A8D1}"/>
                </a:ext>
              </a:extLst>
            </p:cNvPr>
            <p:cNvSpPr>
              <a:spLocks/>
            </p:cNvSpPr>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74" name="Freeform 27">
              <a:extLst>
                <a:ext uri="{FF2B5EF4-FFF2-40B4-BE49-F238E27FC236}">
                  <a16:creationId xmlns:a16="http://schemas.microsoft.com/office/drawing/2014/main" id="{7C7B5632-9C18-1A19-D167-425D74EF02C0}"/>
                </a:ext>
              </a:extLst>
            </p:cNvPr>
            <p:cNvSpPr>
              <a:spLocks/>
            </p:cNvSpPr>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75" name="Freeform 28">
              <a:extLst>
                <a:ext uri="{FF2B5EF4-FFF2-40B4-BE49-F238E27FC236}">
                  <a16:creationId xmlns:a16="http://schemas.microsoft.com/office/drawing/2014/main" id="{98D99975-5166-EEDD-5269-AD315E63134C}"/>
                </a:ext>
              </a:extLst>
            </p:cNvPr>
            <p:cNvSpPr>
              <a:spLocks/>
            </p:cNvSpPr>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76" name="Freeform 30">
              <a:extLst>
                <a:ext uri="{FF2B5EF4-FFF2-40B4-BE49-F238E27FC236}">
                  <a16:creationId xmlns:a16="http://schemas.microsoft.com/office/drawing/2014/main" id="{6EC03DA5-48AC-6C9A-CD47-A48C21DC3F8F}"/>
                </a:ext>
              </a:extLst>
            </p:cNvPr>
            <p:cNvSpPr>
              <a:spLocks/>
            </p:cNvSpPr>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77" name="Freeform 43">
              <a:extLst>
                <a:ext uri="{FF2B5EF4-FFF2-40B4-BE49-F238E27FC236}">
                  <a16:creationId xmlns:a16="http://schemas.microsoft.com/office/drawing/2014/main" id="{E80CA8A9-1656-44D2-FDB7-D25A638574D2}"/>
                </a:ext>
              </a:extLst>
            </p:cNvPr>
            <p:cNvSpPr>
              <a:spLocks/>
            </p:cNvSpPr>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78" name="Freeform 51">
              <a:extLst>
                <a:ext uri="{FF2B5EF4-FFF2-40B4-BE49-F238E27FC236}">
                  <a16:creationId xmlns:a16="http://schemas.microsoft.com/office/drawing/2014/main" id="{8AAD76AB-06E1-D31F-66BA-40E244D40E7D}"/>
                </a:ext>
              </a:extLst>
            </p:cNvPr>
            <p:cNvSpPr>
              <a:spLocks/>
            </p:cNvSpPr>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79" name="Freeform 52">
              <a:extLst>
                <a:ext uri="{FF2B5EF4-FFF2-40B4-BE49-F238E27FC236}">
                  <a16:creationId xmlns:a16="http://schemas.microsoft.com/office/drawing/2014/main" id="{CEBBB9C1-C31B-C918-AEB2-289937E9BF1D}"/>
                </a:ext>
              </a:extLst>
            </p:cNvPr>
            <p:cNvSpPr>
              <a:spLocks/>
            </p:cNvSpPr>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80" name="Freeform 53">
              <a:extLst>
                <a:ext uri="{FF2B5EF4-FFF2-40B4-BE49-F238E27FC236}">
                  <a16:creationId xmlns:a16="http://schemas.microsoft.com/office/drawing/2014/main" id="{3C98E2EA-481C-9DC8-E8C3-AD7B19638615}"/>
                </a:ext>
              </a:extLst>
            </p:cNvPr>
            <p:cNvSpPr>
              <a:spLocks/>
            </p:cNvSpPr>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81" name="Freeform 54">
              <a:extLst>
                <a:ext uri="{FF2B5EF4-FFF2-40B4-BE49-F238E27FC236}">
                  <a16:creationId xmlns:a16="http://schemas.microsoft.com/office/drawing/2014/main" id="{C7735666-307E-E4DF-DFE1-37CE05282A21}"/>
                </a:ext>
              </a:extLst>
            </p:cNvPr>
            <p:cNvSpPr>
              <a:spLocks/>
            </p:cNvSpPr>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82" name="Freeform 55">
              <a:extLst>
                <a:ext uri="{FF2B5EF4-FFF2-40B4-BE49-F238E27FC236}">
                  <a16:creationId xmlns:a16="http://schemas.microsoft.com/office/drawing/2014/main" id="{D513C7A0-2185-2FDF-B305-62A9A617C61A}"/>
                </a:ext>
              </a:extLst>
            </p:cNvPr>
            <p:cNvSpPr>
              <a:spLocks/>
            </p:cNvSpPr>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83" name="Freeform 56">
              <a:extLst>
                <a:ext uri="{FF2B5EF4-FFF2-40B4-BE49-F238E27FC236}">
                  <a16:creationId xmlns:a16="http://schemas.microsoft.com/office/drawing/2014/main" id="{245291F2-E322-8D27-4DF3-105DB5E33BA3}"/>
                </a:ext>
              </a:extLst>
            </p:cNvPr>
            <p:cNvSpPr>
              <a:spLocks/>
            </p:cNvSpPr>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84" name="Freeform 57">
              <a:extLst>
                <a:ext uri="{FF2B5EF4-FFF2-40B4-BE49-F238E27FC236}">
                  <a16:creationId xmlns:a16="http://schemas.microsoft.com/office/drawing/2014/main" id="{E3C24DA4-D164-90C4-5705-987B3FDE605B}"/>
                </a:ext>
              </a:extLst>
            </p:cNvPr>
            <p:cNvSpPr>
              <a:spLocks/>
            </p:cNvSpPr>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85" name="Freeform 59">
              <a:extLst>
                <a:ext uri="{FF2B5EF4-FFF2-40B4-BE49-F238E27FC236}">
                  <a16:creationId xmlns:a16="http://schemas.microsoft.com/office/drawing/2014/main" id="{DCD3B69F-ECCB-7D7B-06DB-9319CE2A3441}"/>
                </a:ext>
              </a:extLst>
            </p:cNvPr>
            <p:cNvSpPr>
              <a:spLocks/>
            </p:cNvSpPr>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86" name="Freeform 60">
              <a:extLst>
                <a:ext uri="{FF2B5EF4-FFF2-40B4-BE49-F238E27FC236}">
                  <a16:creationId xmlns:a16="http://schemas.microsoft.com/office/drawing/2014/main" id="{CD90520A-B0D8-5E51-B4ED-123D3F50AD64}"/>
                </a:ext>
              </a:extLst>
            </p:cNvPr>
            <p:cNvSpPr>
              <a:spLocks/>
            </p:cNvSpPr>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87" name="Freeform 61">
              <a:extLst>
                <a:ext uri="{FF2B5EF4-FFF2-40B4-BE49-F238E27FC236}">
                  <a16:creationId xmlns:a16="http://schemas.microsoft.com/office/drawing/2014/main" id="{AB4C64C3-BF1E-C9F7-E2F7-4AF783B96F47}"/>
                </a:ext>
              </a:extLst>
            </p:cNvPr>
            <p:cNvSpPr>
              <a:spLocks/>
            </p:cNvSpPr>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88" name="Freeform 5">
              <a:extLst>
                <a:ext uri="{FF2B5EF4-FFF2-40B4-BE49-F238E27FC236}">
                  <a16:creationId xmlns:a16="http://schemas.microsoft.com/office/drawing/2014/main" id="{8CB69485-DF03-F101-A8FF-065EA10A8A07}"/>
                </a:ext>
              </a:extLst>
            </p:cNvPr>
            <p:cNvSpPr>
              <a:spLocks/>
            </p:cNvSpPr>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89" name="Freeform 6">
              <a:extLst>
                <a:ext uri="{FF2B5EF4-FFF2-40B4-BE49-F238E27FC236}">
                  <a16:creationId xmlns:a16="http://schemas.microsoft.com/office/drawing/2014/main" id="{DA7C8E80-AF02-F905-FC4A-A86ED34FD41A}"/>
                </a:ext>
              </a:extLst>
            </p:cNvPr>
            <p:cNvSpPr>
              <a:spLocks/>
            </p:cNvSpPr>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90" name="Freeform 7">
              <a:extLst>
                <a:ext uri="{FF2B5EF4-FFF2-40B4-BE49-F238E27FC236}">
                  <a16:creationId xmlns:a16="http://schemas.microsoft.com/office/drawing/2014/main" id="{2847328B-3755-7718-3C44-2F7F0816753A}"/>
                </a:ext>
              </a:extLst>
            </p:cNvPr>
            <p:cNvSpPr>
              <a:spLocks/>
            </p:cNvSpPr>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91" name="Freeform 8">
              <a:extLst>
                <a:ext uri="{FF2B5EF4-FFF2-40B4-BE49-F238E27FC236}">
                  <a16:creationId xmlns:a16="http://schemas.microsoft.com/office/drawing/2014/main" id="{FC64A42C-8607-DF64-6A2C-0204FCFAB14C}"/>
                </a:ext>
              </a:extLst>
            </p:cNvPr>
            <p:cNvSpPr>
              <a:spLocks/>
            </p:cNvSpPr>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92" name="Freeform 9">
              <a:extLst>
                <a:ext uri="{FF2B5EF4-FFF2-40B4-BE49-F238E27FC236}">
                  <a16:creationId xmlns:a16="http://schemas.microsoft.com/office/drawing/2014/main" id="{077C4D5C-7DC4-8A04-918E-562C74238FEB}"/>
                </a:ext>
              </a:extLst>
            </p:cNvPr>
            <p:cNvSpPr>
              <a:spLocks/>
            </p:cNvSpPr>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93" name="Freeform 11">
              <a:extLst>
                <a:ext uri="{FF2B5EF4-FFF2-40B4-BE49-F238E27FC236}">
                  <a16:creationId xmlns:a16="http://schemas.microsoft.com/office/drawing/2014/main" id="{4B42FA8A-6AD6-CDA0-A82F-39E83E015BB4}"/>
                </a:ext>
              </a:extLst>
            </p:cNvPr>
            <p:cNvSpPr>
              <a:spLocks/>
            </p:cNvSpPr>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94" name="Freeform 12">
              <a:extLst>
                <a:ext uri="{FF2B5EF4-FFF2-40B4-BE49-F238E27FC236}">
                  <a16:creationId xmlns:a16="http://schemas.microsoft.com/office/drawing/2014/main" id="{2BEABC31-D508-09C6-C02D-55347AEF03BE}"/>
                </a:ext>
              </a:extLst>
            </p:cNvPr>
            <p:cNvSpPr>
              <a:spLocks/>
            </p:cNvSpPr>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95" name="Freeform 13">
              <a:extLst>
                <a:ext uri="{FF2B5EF4-FFF2-40B4-BE49-F238E27FC236}">
                  <a16:creationId xmlns:a16="http://schemas.microsoft.com/office/drawing/2014/main" id="{A2F69B55-1245-4B5D-954B-1D92036EE7BD}"/>
                </a:ext>
              </a:extLst>
            </p:cNvPr>
            <p:cNvSpPr>
              <a:spLocks/>
            </p:cNvSpPr>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96" name="Freeform 14">
              <a:extLst>
                <a:ext uri="{FF2B5EF4-FFF2-40B4-BE49-F238E27FC236}">
                  <a16:creationId xmlns:a16="http://schemas.microsoft.com/office/drawing/2014/main" id="{A63BBD12-1A3D-E21E-92ED-2C5363F96A68}"/>
                </a:ext>
              </a:extLst>
            </p:cNvPr>
            <p:cNvSpPr>
              <a:spLocks/>
            </p:cNvSpPr>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97" name="Freeform 16">
              <a:extLst>
                <a:ext uri="{FF2B5EF4-FFF2-40B4-BE49-F238E27FC236}">
                  <a16:creationId xmlns:a16="http://schemas.microsoft.com/office/drawing/2014/main" id="{08AB52FB-A8D3-84C6-86C2-B45F2E41034D}"/>
                </a:ext>
              </a:extLst>
            </p:cNvPr>
            <p:cNvSpPr>
              <a:spLocks/>
            </p:cNvSpPr>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98" name="Freeform 17">
              <a:extLst>
                <a:ext uri="{FF2B5EF4-FFF2-40B4-BE49-F238E27FC236}">
                  <a16:creationId xmlns:a16="http://schemas.microsoft.com/office/drawing/2014/main" id="{5F28F92D-6360-3CCB-5302-658C5DCEFA09}"/>
                </a:ext>
              </a:extLst>
            </p:cNvPr>
            <p:cNvSpPr>
              <a:spLocks/>
            </p:cNvSpPr>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99" name="Freeform 21">
              <a:extLst>
                <a:ext uri="{FF2B5EF4-FFF2-40B4-BE49-F238E27FC236}">
                  <a16:creationId xmlns:a16="http://schemas.microsoft.com/office/drawing/2014/main" id="{7B9390F6-8067-5A31-8080-7AAB12480BBD}"/>
                </a:ext>
              </a:extLst>
            </p:cNvPr>
            <p:cNvSpPr>
              <a:spLocks/>
            </p:cNvSpPr>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00" name="Freeform 25">
              <a:extLst>
                <a:ext uri="{FF2B5EF4-FFF2-40B4-BE49-F238E27FC236}">
                  <a16:creationId xmlns:a16="http://schemas.microsoft.com/office/drawing/2014/main" id="{6B26AE2C-944B-1307-78D7-AEEEF50F2BA8}"/>
                </a:ext>
              </a:extLst>
            </p:cNvPr>
            <p:cNvSpPr>
              <a:spLocks/>
            </p:cNvSpPr>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01" name="Freeform 29">
              <a:extLst>
                <a:ext uri="{FF2B5EF4-FFF2-40B4-BE49-F238E27FC236}">
                  <a16:creationId xmlns:a16="http://schemas.microsoft.com/office/drawing/2014/main" id="{0D48A696-C994-D2E1-85CE-09F61D222D67}"/>
                </a:ext>
              </a:extLst>
            </p:cNvPr>
            <p:cNvSpPr>
              <a:spLocks/>
            </p:cNvSpPr>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02" name="Freeform 31">
              <a:extLst>
                <a:ext uri="{FF2B5EF4-FFF2-40B4-BE49-F238E27FC236}">
                  <a16:creationId xmlns:a16="http://schemas.microsoft.com/office/drawing/2014/main" id="{4E0F117E-13FA-A7F4-4DE1-DABE9EE9BF66}"/>
                </a:ext>
              </a:extLst>
            </p:cNvPr>
            <p:cNvSpPr>
              <a:spLocks/>
            </p:cNvSpPr>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03" name="Freeform 32">
              <a:extLst>
                <a:ext uri="{FF2B5EF4-FFF2-40B4-BE49-F238E27FC236}">
                  <a16:creationId xmlns:a16="http://schemas.microsoft.com/office/drawing/2014/main" id="{5D33E3BD-A8E0-88E6-BBAC-CF4BCFE35773}"/>
                </a:ext>
              </a:extLst>
            </p:cNvPr>
            <p:cNvSpPr>
              <a:spLocks/>
            </p:cNvSpPr>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04" name="Freeform 33">
              <a:extLst>
                <a:ext uri="{FF2B5EF4-FFF2-40B4-BE49-F238E27FC236}">
                  <a16:creationId xmlns:a16="http://schemas.microsoft.com/office/drawing/2014/main" id="{8FCE892A-A2E4-FA40-1182-4694880B1153}"/>
                </a:ext>
              </a:extLst>
            </p:cNvPr>
            <p:cNvSpPr>
              <a:spLocks/>
            </p:cNvSpPr>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05" name="Freeform 34">
              <a:extLst>
                <a:ext uri="{FF2B5EF4-FFF2-40B4-BE49-F238E27FC236}">
                  <a16:creationId xmlns:a16="http://schemas.microsoft.com/office/drawing/2014/main" id="{5F13497C-0B41-5ED9-C8AE-CC88B806673E}"/>
                </a:ext>
              </a:extLst>
            </p:cNvPr>
            <p:cNvSpPr>
              <a:spLocks/>
            </p:cNvSpPr>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06" name="Freeform 35">
              <a:extLst>
                <a:ext uri="{FF2B5EF4-FFF2-40B4-BE49-F238E27FC236}">
                  <a16:creationId xmlns:a16="http://schemas.microsoft.com/office/drawing/2014/main" id="{4E997867-F1DE-75E4-7820-76A2BE4A62DA}"/>
                </a:ext>
              </a:extLst>
            </p:cNvPr>
            <p:cNvSpPr>
              <a:spLocks/>
            </p:cNvSpPr>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07" name="Freeform 36">
              <a:extLst>
                <a:ext uri="{FF2B5EF4-FFF2-40B4-BE49-F238E27FC236}">
                  <a16:creationId xmlns:a16="http://schemas.microsoft.com/office/drawing/2014/main" id="{A5F69818-9734-1711-5D0F-DF58D19DA38A}"/>
                </a:ext>
              </a:extLst>
            </p:cNvPr>
            <p:cNvSpPr>
              <a:spLocks/>
            </p:cNvSpPr>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08" name="Freeform 37">
              <a:extLst>
                <a:ext uri="{FF2B5EF4-FFF2-40B4-BE49-F238E27FC236}">
                  <a16:creationId xmlns:a16="http://schemas.microsoft.com/office/drawing/2014/main" id="{CD5B93AF-2392-75B2-90C6-2B5C16342269}"/>
                </a:ext>
              </a:extLst>
            </p:cNvPr>
            <p:cNvSpPr>
              <a:spLocks/>
            </p:cNvSpPr>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09" name="Freeform 38">
              <a:extLst>
                <a:ext uri="{FF2B5EF4-FFF2-40B4-BE49-F238E27FC236}">
                  <a16:creationId xmlns:a16="http://schemas.microsoft.com/office/drawing/2014/main" id="{847C308E-AA63-4804-603D-D5461F1BE389}"/>
                </a:ext>
              </a:extLst>
            </p:cNvPr>
            <p:cNvSpPr>
              <a:spLocks/>
            </p:cNvSpPr>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10" name="Freeform 39">
              <a:extLst>
                <a:ext uri="{FF2B5EF4-FFF2-40B4-BE49-F238E27FC236}">
                  <a16:creationId xmlns:a16="http://schemas.microsoft.com/office/drawing/2014/main" id="{DD22CFE9-9887-633E-ABF9-E741C29BCD73}"/>
                </a:ext>
              </a:extLst>
            </p:cNvPr>
            <p:cNvSpPr>
              <a:spLocks/>
            </p:cNvSpPr>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11" name="Freeform 40">
              <a:extLst>
                <a:ext uri="{FF2B5EF4-FFF2-40B4-BE49-F238E27FC236}">
                  <a16:creationId xmlns:a16="http://schemas.microsoft.com/office/drawing/2014/main" id="{6F303437-2634-2DF2-6A62-21A23DF5D908}"/>
                </a:ext>
              </a:extLst>
            </p:cNvPr>
            <p:cNvSpPr>
              <a:spLocks/>
            </p:cNvSpPr>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12" name="Freeform 41">
              <a:extLst>
                <a:ext uri="{FF2B5EF4-FFF2-40B4-BE49-F238E27FC236}">
                  <a16:creationId xmlns:a16="http://schemas.microsoft.com/office/drawing/2014/main" id="{FB2F3C60-9352-4A48-A4FF-554705ECA8B2}"/>
                </a:ext>
              </a:extLst>
            </p:cNvPr>
            <p:cNvSpPr>
              <a:spLocks/>
            </p:cNvSpPr>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13" name="Freeform 42">
              <a:extLst>
                <a:ext uri="{FF2B5EF4-FFF2-40B4-BE49-F238E27FC236}">
                  <a16:creationId xmlns:a16="http://schemas.microsoft.com/office/drawing/2014/main" id="{391CEC1C-6647-AEC7-39FA-BDD6B2EB8CEA}"/>
                </a:ext>
              </a:extLst>
            </p:cNvPr>
            <p:cNvSpPr>
              <a:spLocks/>
            </p:cNvSpPr>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14" name="Freeform 44">
              <a:extLst>
                <a:ext uri="{FF2B5EF4-FFF2-40B4-BE49-F238E27FC236}">
                  <a16:creationId xmlns:a16="http://schemas.microsoft.com/office/drawing/2014/main" id="{EBD4EB41-4C6B-D041-DCF6-26276E17F548}"/>
                </a:ext>
              </a:extLst>
            </p:cNvPr>
            <p:cNvSpPr>
              <a:spLocks/>
            </p:cNvSpPr>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15" name="Freeform 45">
              <a:extLst>
                <a:ext uri="{FF2B5EF4-FFF2-40B4-BE49-F238E27FC236}">
                  <a16:creationId xmlns:a16="http://schemas.microsoft.com/office/drawing/2014/main" id="{EE7F22ED-40D8-805F-1A3B-425272EA6E87}"/>
                </a:ext>
              </a:extLst>
            </p:cNvPr>
            <p:cNvSpPr>
              <a:spLocks/>
            </p:cNvSpPr>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16" name="Freeform 46">
              <a:extLst>
                <a:ext uri="{FF2B5EF4-FFF2-40B4-BE49-F238E27FC236}">
                  <a16:creationId xmlns:a16="http://schemas.microsoft.com/office/drawing/2014/main" id="{368BDE04-B696-C827-6E7A-976191F9B6FE}"/>
                </a:ext>
              </a:extLst>
            </p:cNvPr>
            <p:cNvSpPr>
              <a:spLocks/>
            </p:cNvSpPr>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17" name="Freeform 47">
              <a:extLst>
                <a:ext uri="{FF2B5EF4-FFF2-40B4-BE49-F238E27FC236}">
                  <a16:creationId xmlns:a16="http://schemas.microsoft.com/office/drawing/2014/main" id="{DCAC48F7-690F-27D0-C9D4-C41C0E27FFAE}"/>
                </a:ext>
              </a:extLst>
            </p:cNvPr>
            <p:cNvSpPr>
              <a:spLocks/>
            </p:cNvSpPr>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18" name="Freeform 48">
              <a:extLst>
                <a:ext uri="{FF2B5EF4-FFF2-40B4-BE49-F238E27FC236}">
                  <a16:creationId xmlns:a16="http://schemas.microsoft.com/office/drawing/2014/main" id="{48CEFDBB-3589-4FAB-0FAA-3F389FE32CEA}"/>
                </a:ext>
              </a:extLst>
            </p:cNvPr>
            <p:cNvSpPr>
              <a:spLocks/>
            </p:cNvSpPr>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19" name="Freeform 49">
              <a:extLst>
                <a:ext uri="{FF2B5EF4-FFF2-40B4-BE49-F238E27FC236}">
                  <a16:creationId xmlns:a16="http://schemas.microsoft.com/office/drawing/2014/main" id="{1323A3A1-2E78-8EDA-A323-7249BA0BDD4A}"/>
                </a:ext>
              </a:extLst>
            </p:cNvPr>
            <p:cNvSpPr>
              <a:spLocks/>
            </p:cNvSpPr>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20" name="Freeform 8">
              <a:extLst>
                <a:ext uri="{FF2B5EF4-FFF2-40B4-BE49-F238E27FC236}">
                  <a16:creationId xmlns:a16="http://schemas.microsoft.com/office/drawing/2014/main" id="{CBA51517-48C8-3C47-180C-136D263A48C9}"/>
                </a:ext>
              </a:extLst>
            </p:cNvPr>
            <p:cNvSpPr>
              <a:spLocks/>
            </p:cNvSpPr>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21" name="Freeform 106">
              <a:extLst>
                <a:ext uri="{FF2B5EF4-FFF2-40B4-BE49-F238E27FC236}">
                  <a16:creationId xmlns:a16="http://schemas.microsoft.com/office/drawing/2014/main" id="{59AF7265-3281-DC55-47C8-74CC4236DE7D}"/>
                </a:ext>
              </a:extLst>
            </p:cNvPr>
            <p:cNvSpPr>
              <a:spLocks/>
            </p:cNvSpPr>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grp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6382" y="210125"/>
            <a:ext cx="10517416" cy="1475683"/>
          </a:xfrm>
        </p:spPr>
        <p:txBody>
          <a:bodyPr anchor="b" anchorCtr="0">
            <a:noAutofit/>
          </a:bodyPr>
          <a:lstStyle/>
          <a:p>
            <a:r>
              <a:rPr lang="en-US" dirty="0"/>
              <a:t>Click to add title</a:t>
            </a:r>
          </a:p>
        </p:txBody>
      </p:sp>
      <p:sp>
        <p:nvSpPr>
          <p:cNvPr id="3" name="Content Placeholder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0" y="2321740"/>
            <a:ext cx="3108960" cy="4071166"/>
          </a:xfrm>
        </p:spPr>
        <p:txBody>
          <a:bodyPr tIns="0">
            <a:normAutofit/>
          </a:bodyPr>
          <a:lstStyle>
            <a:lvl1pPr marL="0" indent="0">
              <a:spcBef>
                <a:spcPts val="1000"/>
              </a:spcBef>
              <a:spcAft>
                <a:spcPts val="1000"/>
              </a:spcAft>
              <a:buNone/>
              <a:defRPr sz="1800"/>
            </a:lvl1pPr>
            <a:lvl2pPr>
              <a:spcBef>
                <a:spcPts val="1000"/>
              </a:spcBef>
              <a:spcAft>
                <a:spcPts val="1000"/>
              </a:spcAft>
              <a:defRPr sz="1600"/>
            </a:lvl2pPr>
            <a:lvl3pPr>
              <a:spcBef>
                <a:spcPts val="1000"/>
              </a:spcBef>
              <a:spcAft>
                <a:spcPts val="1000"/>
              </a:spcAft>
              <a:defRPr sz="1400"/>
            </a:lvl3pPr>
            <a:lvl4pPr>
              <a:spcBef>
                <a:spcPts val="1000"/>
              </a:spcBef>
              <a:spcAft>
                <a:spcPts val="1000"/>
              </a:spcAft>
              <a:defRPr sz="1200"/>
            </a:lvl4pPr>
            <a:lvl5pPr>
              <a:spcBef>
                <a:spcPts val="1000"/>
              </a:spcBef>
              <a:spcAft>
                <a:spcPts val="1000"/>
              </a:spcAft>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423FEB60-8FB5-7F10-EDD7-8AB4B3139EF6}"/>
              </a:ext>
            </a:extLst>
          </p:cNvPr>
          <p:cNvSpPr>
            <a:spLocks noGrp="1"/>
          </p:cNvSpPr>
          <p:nvPr>
            <p:ph type="tbl" sz="quarter" idx="13"/>
          </p:nvPr>
        </p:nvSpPr>
        <p:spPr>
          <a:xfrm>
            <a:off x="4038599" y="2321740"/>
            <a:ext cx="7315199" cy="4071165"/>
          </a:xfrm>
        </p:spPr>
        <p:txBody>
          <a:bodyPr/>
          <a:lstStyle>
            <a:lvl1pPr>
              <a:defRPr/>
            </a:lvl1pPr>
          </a:lstStyle>
          <a:p>
            <a:r>
              <a:rPr lang="en-US"/>
              <a:t>Click icon to add table</a:t>
            </a:r>
            <a:endParaRPr lang="en-US" dirty="0"/>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r>
              <a:rPr lang="en-US"/>
              <a:t>20XX</a:t>
            </a:r>
            <a:endParaRPr lang="en-US" dirty="0"/>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Tree>
    <p:extLst>
      <p:ext uri="{BB962C8B-B14F-4D97-AF65-F5344CB8AC3E}">
        <p14:creationId xmlns:p14="http://schemas.microsoft.com/office/powerpoint/2010/main" val="1154116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wo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6E563-D552-439E-8DF5-45062D87549B}"/>
              </a:ext>
            </a:extLst>
          </p:cNvPr>
          <p:cNvSpPr>
            <a:spLocks noGrp="1"/>
          </p:cNvSpPr>
          <p:nvPr>
            <p:ph type="title" hasCustomPrompt="1"/>
          </p:nvPr>
        </p:nvSpPr>
        <p:spPr>
          <a:xfrm>
            <a:off x="836383" y="232641"/>
            <a:ext cx="9859390" cy="1450982"/>
          </a:xfrm>
        </p:spPr>
        <p:txBody>
          <a:bodyPr anchor="b"/>
          <a:lstStyle/>
          <a:p>
            <a:r>
              <a:rPr lang="en-US" dirty="0"/>
              <a:t>Click to add title</a:t>
            </a:r>
          </a:p>
        </p:txBody>
      </p:sp>
      <p:sp>
        <p:nvSpPr>
          <p:cNvPr id="3" name="Content Placeholder 2">
            <a:extLst>
              <a:ext uri="{FF2B5EF4-FFF2-40B4-BE49-F238E27FC236}">
                <a16:creationId xmlns:a16="http://schemas.microsoft.com/office/drawing/2014/main" id="{C0136873-2DD5-456E-A3A9-FE408419E30D}"/>
              </a:ext>
            </a:extLst>
          </p:cNvPr>
          <p:cNvSpPr>
            <a:spLocks noGrp="1"/>
          </p:cNvSpPr>
          <p:nvPr>
            <p:ph sz="half" idx="1" hasCustomPrompt="1"/>
          </p:nvPr>
        </p:nvSpPr>
        <p:spPr>
          <a:xfrm>
            <a:off x="836383" y="2143673"/>
            <a:ext cx="6218593" cy="4238839"/>
          </a:xfrm>
        </p:spPr>
        <p:txBody>
          <a:bodyPr>
            <a:normAutofit/>
          </a:bodyPr>
          <a:lstStyle>
            <a:lvl1pPr marL="0" indent="0">
              <a:spcBef>
                <a:spcPts val="500"/>
              </a:spcBef>
              <a:buFont typeface="Arial" panose="020B0604020202020204" pitchFamily="34" charset="0"/>
              <a:buNone/>
              <a:defRPr sz="1800"/>
            </a:lvl1pPr>
            <a:lvl2pPr marL="228600" indent="0">
              <a:spcBef>
                <a:spcPts val="500"/>
              </a:spcBef>
              <a:buFont typeface="Arial" panose="020B0604020202020204" pitchFamily="34" charset="0"/>
              <a:buNone/>
              <a:defRPr sz="1800"/>
            </a:lvl2pPr>
            <a:lvl3pPr marL="320040" indent="0">
              <a:spcBef>
                <a:spcPts val="500"/>
              </a:spcBef>
              <a:buNone/>
              <a:defRPr sz="1800"/>
            </a:lvl3pPr>
            <a:lvl4pPr marL="411480" indent="0">
              <a:spcBef>
                <a:spcPts val="500"/>
              </a:spcBef>
              <a:buFont typeface="Arial" panose="020B0604020202020204" pitchFamily="34" charset="0"/>
              <a:buNone/>
              <a:defRPr sz="1800"/>
            </a:lvl4pPr>
            <a:lvl5pPr marL="502920" indent="0">
              <a:spcBef>
                <a:spcPts val="500"/>
              </a:spcBef>
              <a:buNone/>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6" name="Content Placeholder 2">
            <a:extLst>
              <a:ext uri="{FF2B5EF4-FFF2-40B4-BE49-F238E27FC236}">
                <a16:creationId xmlns:a16="http://schemas.microsoft.com/office/drawing/2014/main" id="{CDFEBC35-D076-4C4A-E98D-C1CEC612A1F7}"/>
              </a:ext>
            </a:extLst>
          </p:cNvPr>
          <p:cNvSpPr>
            <a:spLocks noGrp="1"/>
          </p:cNvSpPr>
          <p:nvPr>
            <p:ph sz="half" idx="13" hasCustomPrompt="1"/>
          </p:nvPr>
        </p:nvSpPr>
        <p:spPr>
          <a:xfrm>
            <a:off x="7179013" y="2141445"/>
            <a:ext cx="3516760" cy="4238839"/>
          </a:xfrm>
        </p:spPr>
        <p:txBody>
          <a:bodyPr>
            <a:normAutofit/>
          </a:bodyPr>
          <a:lstStyle>
            <a:lvl1pPr marL="0" indent="0">
              <a:spcBef>
                <a:spcPts val="1000"/>
              </a:spcBef>
              <a:buFont typeface="Arial" panose="020B0604020202020204" pitchFamily="34" charset="0"/>
              <a:buNone/>
              <a:defRPr sz="1800"/>
            </a:lvl1pPr>
            <a:lvl2pPr marL="228600" indent="0">
              <a:spcBef>
                <a:spcPts val="1000"/>
              </a:spcBef>
              <a:buFont typeface="Arial" panose="020B0604020202020204" pitchFamily="34" charset="0"/>
              <a:buNone/>
              <a:defRPr sz="1800"/>
            </a:lvl2pPr>
            <a:lvl3pPr marL="320040" indent="0">
              <a:spcBef>
                <a:spcPts val="1000"/>
              </a:spcBef>
              <a:buNone/>
              <a:defRPr sz="1800"/>
            </a:lvl3pPr>
            <a:lvl4pPr marL="411480" indent="0">
              <a:spcBef>
                <a:spcPts val="1000"/>
              </a:spcBef>
              <a:buFont typeface="Arial" panose="020B0604020202020204" pitchFamily="34" charset="0"/>
              <a:buNone/>
              <a:defRPr sz="1800"/>
            </a:lvl4pPr>
            <a:lvl5pPr marL="502920" indent="0">
              <a:spcBef>
                <a:spcPts val="1000"/>
              </a:spcBef>
              <a:buNone/>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a:extLst>
              <a:ext uri="{FF2B5EF4-FFF2-40B4-BE49-F238E27FC236}">
                <a16:creationId xmlns:a16="http://schemas.microsoft.com/office/drawing/2014/main" id="{782B9537-F43C-4042-B165-A00358F9E24F}"/>
              </a:ext>
            </a:extLst>
          </p:cNvPr>
          <p:cNvSpPr>
            <a:spLocks noGrp="1"/>
          </p:cNvSpPr>
          <p:nvPr>
            <p:ph type="ftr" sz="quarter" idx="11"/>
          </p:nvPr>
        </p:nvSpPr>
        <p:spPr/>
        <p:txBody>
          <a:bodyPr/>
          <a:lstStyle/>
          <a:p>
            <a:endParaRPr lang="en-US" dirty="0"/>
          </a:p>
        </p:txBody>
      </p:sp>
      <p:sp>
        <p:nvSpPr>
          <p:cNvPr id="5" name="Date Placeholder 4">
            <a:extLst>
              <a:ext uri="{FF2B5EF4-FFF2-40B4-BE49-F238E27FC236}">
                <a16:creationId xmlns:a16="http://schemas.microsoft.com/office/drawing/2014/main" id="{42E2F0B4-0E86-473E-BC42-78D856A00C2E}"/>
              </a:ext>
            </a:extLst>
          </p:cNvPr>
          <p:cNvSpPr>
            <a:spLocks noGrp="1"/>
          </p:cNvSpPr>
          <p:nvPr>
            <p:ph type="dt" sz="half" idx="10"/>
          </p:nvPr>
        </p:nvSpPr>
        <p:spPr/>
        <p:txBody>
          <a:bodyPr/>
          <a:lstStyle/>
          <a:p>
            <a:r>
              <a:rPr lang="en-US"/>
              <a:t>20XX</a:t>
            </a:r>
            <a:endParaRPr lang="en-US" dirty="0"/>
          </a:p>
        </p:txBody>
      </p:sp>
      <p:sp>
        <p:nvSpPr>
          <p:cNvPr id="7" name="Slide Number Placeholder 6">
            <a:extLst>
              <a:ext uri="{FF2B5EF4-FFF2-40B4-BE49-F238E27FC236}">
                <a16:creationId xmlns:a16="http://schemas.microsoft.com/office/drawing/2014/main" id="{FEF9F52F-61F2-4FEE-8989-2FB400190C4C}"/>
              </a:ext>
            </a:extLst>
          </p:cNvPr>
          <p:cNvSpPr>
            <a:spLocks noGrp="1"/>
          </p:cNvSpPr>
          <p:nvPr>
            <p:ph type="sldNum" sz="quarter" idx="12"/>
          </p:nvPr>
        </p:nvSpPr>
        <p:spPr/>
        <p:txBody>
          <a:bodyPr/>
          <a:lstStyle/>
          <a:p>
            <a:fld id="{4C8B8A27-DF03-4546-BA93-21C967D57E5C}" type="slidenum">
              <a:rPr lang="en-US" smtClean="0"/>
              <a:t>‹#›</a:t>
            </a:fld>
            <a:endParaRPr lang="en-US" dirty="0"/>
          </a:p>
        </p:txBody>
      </p:sp>
      <p:grpSp>
        <p:nvGrpSpPr>
          <p:cNvPr id="8" name="Group 7">
            <a:extLst>
              <a:ext uri="{FF2B5EF4-FFF2-40B4-BE49-F238E27FC236}">
                <a16:creationId xmlns:a16="http://schemas.microsoft.com/office/drawing/2014/main" id="{A33A6790-1898-D0E8-7B31-AD25D4EFDCB0}"/>
              </a:ext>
              <a:ext uri="{C183D7F6-B498-43B3-948B-1728B52AA6E4}">
                <adec:decorative xmlns:adec="http://schemas.microsoft.com/office/drawing/2017/decorative" val="1"/>
              </a:ext>
            </a:extLst>
          </p:cNvPr>
          <p:cNvGrpSpPr/>
          <p:nvPr userDrawn="1"/>
        </p:nvGrpSpPr>
        <p:grpSpPr>
          <a:xfrm>
            <a:off x="11096450" y="13394"/>
            <a:ext cx="494218" cy="6814823"/>
            <a:chOff x="11096450" y="13394"/>
            <a:chExt cx="494218" cy="6814823"/>
          </a:xfrm>
          <a:solidFill>
            <a:schemeClr val="bg2">
              <a:lumMod val="90000"/>
            </a:schemeClr>
          </a:solidFill>
        </p:grpSpPr>
        <p:sp>
          <p:nvSpPr>
            <p:cNvPr id="9" name="Freeform 8">
              <a:extLst>
                <a:ext uri="{FF2B5EF4-FFF2-40B4-BE49-F238E27FC236}">
                  <a16:creationId xmlns:a16="http://schemas.microsoft.com/office/drawing/2014/main" id="{CA3301F6-357C-5106-46EF-5B3EE247274E}"/>
                </a:ext>
              </a:extLst>
            </p:cNvPr>
            <p:cNvSpPr>
              <a:spLocks/>
            </p:cNvSpPr>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0" name="Freeform 10">
              <a:extLst>
                <a:ext uri="{FF2B5EF4-FFF2-40B4-BE49-F238E27FC236}">
                  <a16:creationId xmlns:a16="http://schemas.microsoft.com/office/drawing/2014/main" id="{AE124881-486A-F813-ACF9-2E3BA46757F2}"/>
                </a:ext>
              </a:extLst>
            </p:cNvPr>
            <p:cNvSpPr>
              <a:spLocks/>
            </p:cNvSpPr>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1" name="Freeform 15">
              <a:extLst>
                <a:ext uri="{FF2B5EF4-FFF2-40B4-BE49-F238E27FC236}">
                  <a16:creationId xmlns:a16="http://schemas.microsoft.com/office/drawing/2014/main" id="{D56BC477-EB03-A424-595E-524F37BACD1E}"/>
                </a:ext>
              </a:extLst>
            </p:cNvPr>
            <p:cNvSpPr>
              <a:spLocks/>
            </p:cNvSpPr>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2" name="Freeform 18">
              <a:extLst>
                <a:ext uri="{FF2B5EF4-FFF2-40B4-BE49-F238E27FC236}">
                  <a16:creationId xmlns:a16="http://schemas.microsoft.com/office/drawing/2014/main" id="{565AB45C-D1A6-A17A-C542-772BA1552841}"/>
                </a:ext>
              </a:extLst>
            </p:cNvPr>
            <p:cNvSpPr>
              <a:spLocks/>
            </p:cNvSpPr>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3" name="Freeform 19">
              <a:extLst>
                <a:ext uri="{FF2B5EF4-FFF2-40B4-BE49-F238E27FC236}">
                  <a16:creationId xmlns:a16="http://schemas.microsoft.com/office/drawing/2014/main" id="{D904BB6C-F5ED-8DFF-B036-110F2FC279CB}"/>
                </a:ext>
              </a:extLst>
            </p:cNvPr>
            <p:cNvSpPr>
              <a:spLocks/>
            </p:cNvSpPr>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4" name="Freeform 20">
              <a:extLst>
                <a:ext uri="{FF2B5EF4-FFF2-40B4-BE49-F238E27FC236}">
                  <a16:creationId xmlns:a16="http://schemas.microsoft.com/office/drawing/2014/main" id="{10ABD89C-73EF-B477-CA65-3CEF324B3DED}"/>
                </a:ext>
              </a:extLst>
            </p:cNvPr>
            <p:cNvSpPr>
              <a:spLocks/>
            </p:cNvSpPr>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5" name="Freeform 22">
              <a:extLst>
                <a:ext uri="{FF2B5EF4-FFF2-40B4-BE49-F238E27FC236}">
                  <a16:creationId xmlns:a16="http://schemas.microsoft.com/office/drawing/2014/main" id="{48FDE29B-5BCF-C62A-C08D-D928FC3EE358}"/>
                </a:ext>
              </a:extLst>
            </p:cNvPr>
            <p:cNvSpPr>
              <a:spLocks/>
            </p:cNvSpPr>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6" name="Freeform 23">
              <a:extLst>
                <a:ext uri="{FF2B5EF4-FFF2-40B4-BE49-F238E27FC236}">
                  <a16:creationId xmlns:a16="http://schemas.microsoft.com/office/drawing/2014/main" id="{775983CB-8642-6BD6-7AB3-50A9A9AD92AF}"/>
                </a:ext>
              </a:extLst>
            </p:cNvPr>
            <p:cNvSpPr>
              <a:spLocks/>
            </p:cNvSpPr>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7" name="Freeform 26">
              <a:extLst>
                <a:ext uri="{FF2B5EF4-FFF2-40B4-BE49-F238E27FC236}">
                  <a16:creationId xmlns:a16="http://schemas.microsoft.com/office/drawing/2014/main" id="{A3354114-7269-0363-2CED-1CBD99F46BDC}"/>
                </a:ext>
              </a:extLst>
            </p:cNvPr>
            <p:cNvSpPr>
              <a:spLocks/>
            </p:cNvSpPr>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8" name="Freeform 27">
              <a:extLst>
                <a:ext uri="{FF2B5EF4-FFF2-40B4-BE49-F238E27FC236}">
                  <a16:creationId xmlns:a16="http://schemas.microsoft.com/office/drawing/2014/main" id="{E90B578C-D745-4EDF-18BE-19B672C69F25}"/>
                </a:ext>
              </a:extLst>
            </p:cNvPr>
            <p:cNvSpPr>
              <a:spLocks/>
            </p:cNvSpPr>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9" name="Freeform 28">
              <a:extLst>
                <a:ext uri="{FF2B5EF4-FFF2-40B4-BE49-F238E27FC236}">
                  <a16:creationId xmlns:a16="http://schemas.microsoft.com/office/drawing/2014/main" id="{17AE01C5-F175-014A-0C35-EFB9D35F5546}"/>
                </a:ext>
              </a:extLst>
            </p:cNvPr>
            <p:cNvSpPr>
              <a:spLocks/>
            </p:cNvSpPr>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0" name="Freeform 30">
              <a:extLst>
                <a:ext uri="{FF2B5EF4-FFF2-40B4-BE49-F238E27FC236}">
                  <a16:creationId xmlns:a16="http://schemas.microsoft.com/office/drawing/2014/main" id="{27109D35-0D40-2193-86CF-CA7B1EA02FBE}"/>
                </a:ext>
              </a:extLst>
            </p:cNvPr>
            <p:cNvSpPr>
              <a:spLocks/>
            </p:cNvSpPr>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1" name="Freeform 43">
              <a:extLst>
                <a:ext uri="{FF2B5EF4-FFF2-40B4-BE49-F238E27FC236}">
                  <a16:creationId xmlns:a16="http://schemas.microsoft.com/office/drawing/2014/main" id="{B3B0E61F-39CA-C638-E586-3169904346CC}"/>
                </a:ext>
              </a:extLst>
            </p:cNvPr>
            <p:cNvSpPr>
              <a:spLocks/>
            </p:cNvSpPr>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2" name="Freeform 51">
              <a:extLst>
                <a:ext uri="{FF2B5EF4-FFF2-40B4-BE49-F238E27FC236}">
                  <a16:creationId xmlns:a16="http://schemas.microsoft.com/office/drawing/2014/main" id="{E9FA92BB-C9F7-547A-FEF6-D32EA7C9EDF1}"/>
                </a:ext>
              </a:extLst>
            </p:cNvPr>
            <p:cNvSpPr>
              <a:spLocks/>
            </p:cNvSpPr>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3" name="Freeform 52">
              <a:extLst>
                <a:ext uri="{FF2B5EF4-FFF2-40B4-BE49-F238E27FC236}">
                  <a16:creationId xmlns:a16="http://schemas.microsoft.com/office/drawing/2014/main" id="{036F4FC4-8C3B-5722-66A8-04D7E15282D1}"/>
                </a:ext>
              </a:extLst>
            </p:cNvPr>
            <p:cNvSpPr>
              <a:spLocks/>
            </p:cNvSpPr>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4" name="Freeform 53">
              <a:extLst>
                <a:ext uri="{FF2B5EF4-FFF2-40B4-BE49-F238E27FC236}">
                  <a16:creationId xmlns:a16="http://schemas.microsoft.com/office/drawing/2014/main" id="{082304EB-477E-2BBB-8B35-BE8C8D61C37C}"/>
                </a:ext>
              </a:extLst>
            </p:cNvPr>
            <p:cNvSpPr>
              <a:spLocks/>
            </p:cNvSpPr>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5" name="Freeform 54">
              <a:extLst>
                <a:ext uri="{FF2B5EF4-FFF2-40B4-BE49-F238E27FC236}">
                  <a16:creationId xmlns:a16="http://schemas.microsoft.com/office/drawing/2014/main" id="{3B1FEA6A-6F55-573A-848F-2999C7D1542F}"/>
                </a:ext>
              </a:extLst>
            </p:cNvPr>
            <p:cNvSpPr>
              <a:spLocks/>
            </p:cNvSpPr>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6" name="Freeform 55">
              <a:extLst>
                <a:ext uri="{FF2B5EF4-FFF2-40B4-BE49-F238E27FC236}">
                  <a16:creationId xmlns:a16="http://schemas.microsoft.com/office/drawing/2014/main" id="{8DAB311A-18F7-420B-92C7-05BB6A9F554F}"/>
                </a:ext>
              </a:extLst>
            </p:cNvPr>
            <p:cNvSpPr>
              <a:spLocks/>
            </p:cNvSpPr>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7" name="Freeform 56">
              <a:extLst>
                <a:ext uri="{FF2B5EF4-FFF2-40B4-BE49-F238E27FC236}">
                  <a16:creationId xmlns:a16="http://schemas.microsoft.com/office/drawing/2014/main" id="{2F325AAB-EA6A-02FF-754B-0A4E006A91E1}"/>
                </a:ext>
              </a:extLst>
            </p:cNvPr>
            <p:cNvSpPr>
              <a:spLocks/>
            </p:cNvSpPr>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8" name="Freeform 57">
              <a:extLst>
                <a:ext uri="{FF2B5EF4-FFF2-40B4-BE49-F238E27FC236}">
                  <a16:creationId xmlns:a16="http://schemas.microsoft.com/office/drawing/2014/main" id="{33EB401C-E57D-4947-1B52-479C7EB51420}"/>
                </a:ext>
              </a:extLst>
            </p:cNvPr>
            <p:cNvSpPr>
              <a:spLocks/>
            </p:cNvSpPr>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9" name="Freeform 59">
              <a:extLst>
                <a:ext uri="{FF2B5EF4-FFF2-40B4-BE49-F238E27FC236}">
                  <a16:creationId xmlns:a16="http://schemas.microsoft.com/office/drawing/2014/main" id="{F36F278B-A343-E8DA-0326-0BAA5C359C0C}"/>
                </a:ext>
              </a:extLst>
            </p:cNvPr>
            <p:cNvSpPr>
              <a:spLocks/>
            </p:cNvSpPr>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0" name="Freeform 60">
              <a:extLst>
                <a:ext uri="{FF2B5EF4-FFF2-40B4-BE49-F238E27FC236}">
                  <a16:creationId xmlns:a16="http://schemas.microsoft.com/office/drawing/2014/main" id="{75CEA8B8-037B-6E32-DC03-4D69B48E87B0}"/>
                </a:ext>
              </a:extLst>
            </p:cNvPr>
            <p:cNvSpPr>
              <a:spLocks/>
            </p:cNvSpPr>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1" name="Freeform 61">
              <a:extLst>
                <a:ext uri="{FF2B5EF4-FFF2-40B4-BE49-F238E27FC236}">
                  <a16:creationId xmlns:a16="http://schemas.microsoft.com/office/drawing/2014/main" id="{0750FF30-E715-A055-FDB5-5FBB1399F165}"/>
                </a:ext>
              </a:extLst>
            </p:cNvPr>
            <p:cNvSpPr>
              <a:spLocks/>
            </p:cNvSpPr>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2" name="Freeform 5">
              <a:extLst>
                <a:ext uri="{FF2B5EF4-FFF2-40B4-BE49-F238E27FC236}">
                  <a16:creationId xmlns:a16="http://schemas.microsoft.com/office/drawing/2014/main" id="{F95B024E-124E-1BC8-C87E-55DD94DC06D5}"/>
                </a:ext>
              </a:extLst>
            </p:cNvPr>
            <p:cNvSpPr>
              <a:spLocks/>
            </p:cNvSpPr>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3" name="Freeform 6">
              <a:extLst>
                <a:ext uri="{FF2B5EF4-FFF2-40B4-BE49-F238E27FC236}">
                  <a16:creationId xmlns:a16="http://schemas.microsoft.com/office/drawing/2014/main" id="{BB42C21E-CEDC-DE66-D3BE-9E6F84F8A85C}"/>
                </a:ext>
              </a:extLst>
            </p:cNvPr>
            <p:cNvSpPr>
              <a:spLocks/>
            </p:cNvSpPr>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4" name="Freeform 7">
              <a:extLst>
                <a:ext uri="{FF2B5EF4-FFF2-40B4-BE49-F238E27FC236}">
                  <a16:creationId xmlns:a16="http://schemas.microsoft.com/office/drawing/2014/main" id="{165741D4-6654-EE6C-5C25-D031CF6E836E}"/>
                </a:ext>
              </a:extLst>
            </p:cNvPr>
            <p:cNvSpPr>
              <a:spLocks/>
            </p:cNvSpPr>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5" name="Freeform 8">
              <a:extLst>
                <a:ext uri="{FF2B5EF4-FFF2-40B4-BE49-F238E27FC236}">
                  <a16:creationId xmlns:a16="http://schemas.microsoft.com/office/drawing/2014/main" id="{093AA392-38B9-FABA-D596-5FE777CEF1AF}"/>
                </a:ext>
              </a:extLst>
            </p:cNvPr>
            <p:cNvSpPr>
              <a:spLocks/>
            </p:cNvSpPr>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6" name="Freeform 9">
              <a:extLst>
                <a:ext uri="{FF2B5EF4-FFF2-40B4-BE49-F238E27FC236}">
                  <a16:creationId xmlns:a16="http://schemas.microsoft.com/office/drawing/2014/main" id="{6C4B3426-CA18-322E-FAD2-68CA57C88C31}"/>
                </a:ext>
              </a:extLst>
            </p:cNvPr>
            <p:cNvSpPr>
              <a:spLocks/>
            </p:cNvSpPr>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7" name="Freeform 11">
              <a:extLst>
                <a:ext uri="{FF2B5EF4-FFF2-40B4-BE49-F238E27FC236}">
                  <a16:creationId xmlns:a16="http://schemas.microsoft.com/office/drawing/2014/main" id="{81588C45-2E4B-17BA-4906-1CCF74047426}"/>
                </a:ext>
              </a:extLst>
            </p:cNvPr>
            <p:cNvSpPr>
              <a:spLocks/>
            </p:cNvSpPr>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8" name="Freeform 12">
              <a:extLst>
                <a:ext uri="{FF2B5EF4-FFF2-40B4-BE49-F238E27FC236}">
                  <a16:creationId xmlns:a16="http://schemas.microsoft.com/office/drawing/2014/main" id="{DA454BD8-CCA4-362B-1E1B-F000E48F79C0}"/>
                </a:ext>
              </a:extLst>
            </p:cNvPr>
            <p:cNvSpPr>
              <a:spLocks/>
            </p:cNvSpPr>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9" name="Freeform 13">
              <a:extLst>
                <a:ext uri="{FF2B5EF4-FFF2-40B4-BE49-F238E27FC236}">
                  <a16:creationId xmlns:a16="http://schemas.microsoft.com/office/drawing/2014/main" id="{9C2F7464-8655-05FA-0D45-937FA184760A}"/>
                </a:ext>
              </a:extLst>
            </p:cNvPr>
            <p:cNvSpPr>
              <a:spLocks/>
            </p:cNvSpPr>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0" name="Freeform 14">
              <a:extLst>
                <a:ext uri="{FF2B5EF4-FFF2-40B4-BE49-F238E27FC236}">
                  <a16:creationId xmlns:a16="http://schemas.microsoft.com/office/drawing/2014/main" id="{CBF0AFC3-49AC-4859-41E6-99B7D887E509}"/>
                </a:ext>
              </a:extLst>
            </p:cNvPr>
            <p:cNvSpPr>
              <a:spLocks/>
            </p:cNvSpPr>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1" name="Freeform 16">
              <a:extLst>
                <a:ext uri="{FF2B5EF4-FFF2-40B4-BE49-F238E27FC236}">
                  <a16:creationId xmlns:a16="http://schemas.microsoft.com/office/drawing/2014/main" id="{A9584A9C-E593-995F-BEF3-9BA643B3B99C}"/>
                </a:ext>
              </a:extLst>
            </p:cNvPr>
            <p:cNvSpPr>
              <a:spLocks/>
            </p:cNvSpPr>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2" name="Freeform 17">
              <a:extLst>
                <a:ext uri="{FF2B5EF4-FFF2-40B4-BE49-F238E27FC236}">
                  <a16:creationId xmlns:a16="http://schemas.microsoft.com/office/drawing/2014/main" id="{9ABF9FD4-9EC0-B18C-1703-57603EE43395}"/>
                </a:ext>
              </a:extLst>
            </p:cNvPr>
            <p:cNvSpPr>
              <a:spLocks/>
            </p:cNvSpPr>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3" name="Freeform 21">
              <a:extLst>
                <a:ext uri="{FF2B5EF4-FFF2-40B4-BE49-F238E27FC236}">
                  <a16:creationId xmlns:a16="http://schemas.microsoft.com/office/drawing/2014/main" id="{3006FB98-4614-8E65-BDB7-4ABC46F86D8A}"/>
                </a:ext>
              </a:extLst>
            </p:cNvPr>
            <p:cNvSpPr>
              <a:spLocks/>
            </p:cNvSpPr>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4" name="Freeform 25">
              <a:extLst>
                <a:ext uri="{FF2B5EF4-FFF2-40B4-BE49-F238E27FC236}">
                  <a16:creationId xmlns:a16="http://schemas.microsoft.com/office/drawing/2014/main" id="{ADEF27A7-4A41-1CD1-2966-CC4B22BBBF0D}"/>
                </a:ext>
              </a:extLst>
            </p:cNvPr>
            <p:cNvSpPr>
              <a:spLocks/>
            </p:cNvSpPr>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5" name="Freeform 29">
              <a:extLst>
                <a:ext uri="{FF2B5EF4-FFF2-40B4-BE49-F238E27FC236}">
                  <a16:creationId xmlns:a16="http://schemas.microsoft.com/office/drawing/2014/main" id="{352E4D2A-9859-3E6C-B672-45B1890E7644}"/>
                </a:ext>
              </a:extLst>
            </p:cNvPr>
            <p:cNvSpPr>
              <a:spLocks/>
            </p:cNvSpPr>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6" name="Freeform 31">
              <a:extLst>
                <a:ext uri="{FF2B5EF4-FFF2-40B4-BE49-F238E27FC236}">
                  <a16:creationId xmlns:a16="http://schemas.microsoft.com/office/drawing/2014/main" id="{69FB932A-70B3-DDE9-2A45-D7233E0AC6BB}"/>
                </a:ext>
              </a:extLst>
            </p:cNvPr>
            <p:cNvSpPr>
              <a:spLocks/>
            </p:cNvSpPr>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7" name="Freeform 32">
              <a:extLst>
                <a:ext uri="{FF2B5EF4-FFF2-40B4-BE49-F238E27FC236}">
                  <a16:creationId xmlns:a16="http://schemas.microsoft.com/office/drawing/2014/main" id="{81A25C00-74E0-0A5D-1B6F-A3BA18F01EF4}"/>
                </a:ext>
              </a:extLst>
            </p:cNvPr>
            <p:cNvSpPr>
              <a:spLocks/>
            </p:cNvSpPr>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8" name="Freeform 33">
              <a:extLst>
                <a:ext uri="{FF2B5EF4-FFF2-40B4-BE49-F238E27FC236}">
                  <a16:creationId xmlns:a16="http://schemas.microsoft.com/office/drawing/2014/main" id="{AF7C227D-4849-8B09-14B2-1B5B19F19F14}"/>
                </a:ext>
              </a:extLst>
            </p:cNvPr>
            <p:cNvSpPr>
              <a:spLocks/>
            </p:cNvSpPr>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9" name="Freeform 34">
              <a:extLst>
                <a:ext uri="{FF2B5EF4-FFF2-40B4-BE49-F238E27FC236}">
                  <a16:creationId xmlns:a16="http://schemas.microsoft.com/office/drawing/2014/main" id="{BEB72F39-DB42-7745-A1B5-4DDAFDF8C47B}"/>
                </a:ext>
              </a:extLst>
            </p:cNvPr>
            <p:cNvSpPr>
              <a:spLocks/>
            </p:cNvSpPr>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0" name="Freeform 35">
              <a:extLst>
                <a:ext uri="{FF2B5EF4-FFF2-40B4-BE49-F238E27FC236}">
                  <a16:creationId xmlns:a16="http://schemas.microsoft.com/office/drawing/2014/main" id="{31176FBB-3E88-5B85-B3AA-003738DBBB87}"/>
                </a:ext>
              </a:extLst>
            </p:cNvPr>
            <p:cNvSpPr>
              <a:spLocks/>
            </p:cNvSpPr>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1" name="Freeform 36">
              <a:extLst>
                <a:ext uri="{FF2B5EF4-FFF2-40B4-BE49-F238E27FC236}">
                  <a16:creationId xmlns:a16="http://schemas.microsoft.com/office/drawing/2014/main" id="{5E70B554-0EA2-DB2E-C339-630BFE7BB5B7}"/>
                </a:ext>
              </a:extLst>
            </p:cNvPr>
            <p:cNvSpPr>
              <a:spLocks/>
            </p:cNvSpPr>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2" name="Freeform 37">
              <a:extLst>
                <a:ext uri="{FF2B5EF4-FFF2-40B4-BE49-F238E27FC236}">
                  <a16:creationId xmlns:a16="http://schemas.microsoft.com/office/drawing/2014/main" id="{52CF37B3-817A-F2FE-427F-8786F8E4A0FD}"/>
                </a:ext>
              </a:extLst>
            </p:cNvPr>
            <p:cNvSpPr>
              <a:spLocks/>
            </p:cNvSpPr>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3" name="Freeform 38">
              <a:extLst>
                <a:ext uri="{FF2B5EF4-FFF2-40B4-BE49-F238E27FC236}">
                  <a16:creationId xmlns:a16="http://schemas.microsoft.com/office/drawing/2014/main" id="{9FDE06FB-F594-CA07-18B7-74BB01694526}"/>
                </a:ext>
              </a:extLst>
            </p:cNvPr>
            <p:cNvSpPr>
              <a:spLocks/>
            </p:cNvSpPr>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4" name="Freeform 39">
              <a:extLst>
                <a:ext uri="{FF2B5EF4-FFF2-40B4-BE49-F238E27FC236}">
                  <a16:creationId xmlns:a16="http://schemas.microsoft.com/office/drawing/2014/main" id="{A6E63572-A398-D4E7-A1C9-251A89022915}"/>
                </a:ext>
              </a:extLst>
            </p:cNvPr>
            <p:cNvSpPr>
              <a:spLocks/>
            </p:cNvSpPr>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5" name="Freeform 40">
              <a:extLst>
                <a:ext uri="{FF2B5EF4-FFF2-40B4-BE49-F238E27FC236}">
                  <a16:creationId xmlns:a16="http://schemas.microsoft.com/office/drawing/2014/main" id="{74999035-4967-C240-A98E-1E549DBA462E}"/>
                </a:ext>
              </a:extLst>
            </p:cNvPr>
            <p:cNvSpPr>
              <a:spLocks/>
            </p:cNvSpPr>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6" name="Freeform 41">
              <a:extLst>
                <a:ext uri="{FF2B5EF4-FFF2-40B4-BE49-F238E27FC236}">
                  <a16:creationId xmlns:a16="http://schemas.microsoft.com/office/drawing/2014/main" id="{B0498BD8-0F82-65B3-3AF6-89367D95999D}"/>
                </a:ext>
              </a:extLst>
            </p:cNvPr>
            <p:cNvSpPr>
              <a:spLocks/>
            </p:cNvSpPr>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7" name="Freeform 42">
              <a:extLst>
                <a:ext uri="{FF2B5EF4-FFF2-40B4-BE49-F238E27FC236}">
                  <a16:creationId xmlns:a16="http://schemas.microsoft.com/office/drawing/2014/main" id="{74E935AD-4D41-3ECF-41ED-F4867DD468C6}"/>
                </a:ext>
              </a:extLst>
            </p:cNvPr>
            <p:cNvSpPr>
              <a:spLocks/>
            </p:cNvSpPr>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8" name="Freeform 44">
              <a:extLst>
                <a:ext uri="{FF2B5EF4-FFF2-40B4-BE49-F238E27FC236}">
                  <a16:creationId xmlns:a16="http://schemas.microsoft.com/office/drawing/2014/main" id="{8617919B-E5DC-00F6-D38E-9CCCD4F5EC59}"/>
                </a:ext>
              </a:extLst>
            </p:cNvPr>
            <p:cNvSpPr>
              <a:spLocks/>
            </p:cNvSpPr>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9" name="Freeform 45">
              <a:extLst>
                <a:ext uri="{FF2B5EF4-FFF2-40B4-BE49-F238E27FC236}">
                  <a16:creationId xmlns:a16="http://schemas.microsoft.com/office/drawing/2014/main" id="{B2E0D53A-FCAA-3B78-C1C5-E83F9B847505}"/>
                </a:ext>
              </a:extLst>
            </p:cNvPr>
            <p:cNvSpPr>
              <a:spLocks/>
            </p:cNvSpPr>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60" name="Freeform 46">
              <a:extLst>
                <a:ext uri="{FF2B5EF4-FFF2-40B4-BE49-F238E27FC236}">
                  <a16:creationId xmlns:a16="http://schemas.microsoft.com/office/drawing/2014/main" id="{9C236E82-3AFE-05C6-FB40-EE5B49549F7B}"/>
                </a:ext>
              </a:extLst>
            </p:cNvPr>
            <p:cNvSpPr>
              <a:spLocks/>
            </p:cNvSpPr>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61" name="Freeform 47">
              <a:extLst>
                <a:ext uri="{FF2B5EF4-FFF2-40B4-BE49-F238E27FC236}">
                  <a16:creationId xmlns:a16="http://schemas.microsoft.com/office/drawing/2014/main" id="{653CB016-2C62-1DC4-0945-9F8BAEC5884D}"/>
                </a:ext>
              </a:extLst>
            </p:cNvPr>
            <p:cNvSpPr>
              <a:spLocks/>
            </p:cNvSpPr>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62" name="Freeform 48">
              <a:extLst>
                <a:ext uri="{FF2B5EF4-FFF2-40B4-BE49-F238E27FC236}">
                  <a16:creationId xmlns:a16="http://schemas.microsoft.com/office/drawing/2014/main" id="{E1684C1D-D63F-7D52-3169-322BAD54C1FD}"/>
                </a:ext>
              </a:extLst>
            </p:cNvPr>
            <p:cNvSpPr>
              <a:spLocks/>
            </p:cNvSpPr>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63" name="Freeform 49">
              <a:extLst>
                <a:ext uri="{FF2B5EF4-FFF2-40B4-BE49-F238E27FC236}">
                  <a16:creationId xmlns:a16="http://schemas.microsoft.com/office/drawing/2014/main" id="{988D863A-DD04-ED99-2AE6-CDD9A7787F84}"/>
                </a:ext>
              </a:extLst>
            </p:cNvPr>
            <p:cNvSpPr>
              <a:spLocks/>
            </p:cNvSpPr>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64" name="Freeform 8">
              <a:extLst>
                <a:ext uri="{FF2B5EF4-FFF2-40B4-BE49-F238E27FC236}">
                  <a16:creationId xmlns:a16="http://schemas.microsoft.com/office/drawing/2014/main" id="{2E55BD8C-78DA-EA5D-84CC-8C4A31C80578}"/>
                </a:ext>
              </a:extLst>
            </p:cNvPr>
            <p:cNvSpPr>
              <a:spLocks/>
            </p:cNvSpPr>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65" name="Freeform 106">
              <a:extLst>
                <a:ext uri="{FF2B5EF4-FFF2-40B4-BE49-F238E27FC236}">
                  <a16:creationId xmlns:a16="http://schemas.microsoft.com/office/drawing/2014/main" id="{F62CAAE4-EFB3-C382-A2D1-FE7A9482B784}"/>
                </a:ext>
              </a:extLst>
            </p:cNvPr>
            <p:cNvSpPr>
              <a:spLocks/>
            </p:cNvSpPr>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grpSp>
    </p:spTree>
    <p:extLst>
      <p:ext uri="{BB962C8B-B14F-4D97-AF65-F5344CB8AC3E}">
        <p14:creationId xmlns:p14="http://schemas.microsoft.com/office/powerpoint/2010/main" val="28493036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hank you">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4A524BA3-05A5-6B79-0847-47B9200CA220}"/>
              </a:ext>
              <a:ext uri="{C183D7F6-B498-43B3-948B-1728B52AA6E4}">
                <adec:decorative xmlns:adec="http://schemas.microsoft.com/office/drawing/2017/decorative" val="1"/>
              </a:ext>
            </a:extLst>
          </p:cNvPr>
          <p:cNvGrpSpPr/>
          <p:nvPr userDrawn="1"/>
        </p:nvGrpSpPr>
        <p:grpSpPr>
          <a:xfrm>
            <a:off x="11096450" y="13394"/>
            <a:ext cx="494218" cy="6814823"/>
            <a:chOff x="11096450" y="13394"/>
            <a:chExt cx="494218" cy="6814823"/>
          </a:xfrm>
          <a:solidFill>
            <a:schemeClr val="bg2">
              <a:lumMod val="90000"/>
            </a:schemeClr>
          </a:solidFill>
        </p:grpSpPr>
        <p:sp>
          <p:nvSpPr>
            <p:cNvPr id="8" name="Freeform 8">
              <a:extLst>
                <a:ext uri="{FF2B5EF4-FFF2-40B4-BE49-F238E27FC236}">
                  <a16:creationId xmlns:a16="http://schemas.microsoft.com/office/drawing/2014/main" id="{84A96F87-C96C-5C77-5F19-7E7718B182C0}"/>
                </a:ext>
              </a:extLst>
            </p:cNvPr>
            <p:cNvSpPr>
              <a:spLocks/>
            </p:cNvSpPr>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9" name="Freeform 10">
              <a:extLst>
                <a:ext uri="{FF2B5EF4-FFF2-40B4-BE49-F238E27FC236}">
                  <a16:creationId xmlns:a16="http://schemas.microsoft.com/office/drawing/2014/main" id="{A72435CD-AEF9-2E9D-2CB8-C32EF59C9257}"/>
                </a:ext>
              </a:extLst>
            </p:cNvPr>
            <p:cNvSpPr>
              <a:spLocks/>
            </p:cNvSpPr>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0" name="Freeform 15">
              <a:extLst>
                <a:ext uri="{FF2B5EF4-FFF2-40B4-BE49-F238E27FC236}">
                  <a16:creationId xmlns:a16="http://schemas.microsoft.com/office/drawing/2014/main" id="{EE245742-CACD-E9FD-847C-368F946EFB2A}"/>
                </a:ext>
              </a:extLst>
            </p:cNvPr>
            <p:cNvSpPr>
              <a:spLocks/>
            </p:cNvSpPr>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1" name="Freeform 18">
              <a:extLst>
                <a:ext uri="{FF2B5EF4-FFF2-40B4-BE49-F238E27FC236}">
                  <a16:creationId xmlns:a16="http://schemas.microsoft.com/office/drawing/2014/main" id="{32BB9EC6-01D5-DED4-4BCB-E6E51D3B98B0}"/>
                </a:ext>
              </a:extLst>
            </p:cNvPr>
            <p:cNvSpPr>
              <a:spLocks/>
            </p:cNvSpPr>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2" name="Freeform 19">
              <a:extLst>
                <a:ext uri="{FF2B5EF4-FFF2-40B4-BE49-F238E27FC236}">
                  <a16:creationId xmlns:a16="http://schemas.microsoft.com/office/drawing/2014/main" id="{DE36C030-58F1-1888-1D47-945FCC95846C}"/>
                </a:ext>
              </a:extLst>
            </p:cNvPr>
            <p:cNvSpPr>
              <a:spLocks/>
            </p:cNvSpPr>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3" name="Freeform 20">
              <a:extLst>
                <a:ext uri="{FF2B5EF4-FFF2-40B4-BE49-F238E27FC236}">
                  <a16:creationId xmlns:a16="http://schemas.microsoft.com/office/drawing/2014/main" id="{466FDC08-12F1-2CB3-55E5-4223F1217DD5}"/>
                </a:ext>
              </a:extLst>
            </p:cNvPr>
            <p:cNvSpPr>
              <a:spLocks/>
            </p:cNvSpPr>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4" name="Freeform 22">
              <a:extLst>
                <a:ext uri="{FF2B5EF4-FFF2-40B4-BE49-F238E27FC236}">
                  <a16:creationId xmlns:a16="http://schemas.microsoft.com/office/drawing/2014/main" id="{5E48192E-A210-10FC-64F0-87C12AD695CE}"/>
                </a:ext>
              </a:extLst>
            </p:cNvPr>
            <p:cNvSpPr>
              <a:spLocks/>
            </p:cNvSpPr>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5" name="Freeform 23">
              <a:extLst>
                <a:ext uri="{FF2B5EF4-FFF2-40B4-BE49-F238E27FC236}">
                  <a16:creationId xmlns:a16="http://schemas.microsoft.com/office/drawing/2014/main" id="{A4D29756-7DDD-363E-DDBA-29F324493701}"/>
                </a:ext>
              </a:extLst>
            </p:cNvPr>
            <p:cNvSpPr>
              <a:spLocks/>
            </p:cNvSpPr>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6" name="Freeform 26">
              <a:extLst>
                <a:ext uri="{FF2B5EF4-FFF2-40B4-BE49-F238E27FC236}">
                  <a16:creationId xmlns:a16="http://schemas.microsoft.com/office/drawing/2014/main" id="{977AA206-7B0D-630E-2C5B-9550571F990A}"/>
                </a:ext>
              </a:extLst>
            </p:cNvPr>
            <p:cNvSpPr>
              <a:spLocks/>
            </p:cNvSpPr>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7" name="Freeform 27">
              <a:extLst>
                <a:ext uri="{FF2B5EF4-FFF2-40B4-BE49-F238E27FC236}">
                  <a16:creationId xmlns:a16="http://schemas.microsoft.com/office/drawing/2014/main" id="{C578E452-C96A-4AD6-03EF-7436CFB85BCE}"/>
                </a:ext>
              </a:extLst>
            </p:cNvPr>
            <p:cNvSpPr>
              <a:spLocks/>
            </p:cNvSpPr>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8" name="Freeform 28">
              <a:extLst>
                <a:ext uri="{FF2B5EF4-FFF2-40B4-BE49-F238E27FC236}">
                  <a16:creationId xmlns:a16="http://schemas.microsoft.com/office/drawing/2014/main" id="{C438EC8D-F884-2CCB-C0B8-F1DFF2933433}"/>
                </a:ext>
              </a:extLst>
            </p:cNvPr>
            <p:cNvSpPr>
              <a:spLocks/>
            </p:cNvSpPr>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9" name="Freeform 30">
              <a:extLst>
                <a:ext uri="{FF2B5EF4-FFF2-40B4-BE49-F238E27FC236}">
                  <a16:creationId xmlns:a16="http://schemas.microsoft.com/office/drawing/2014/main" id="{BA1C17DB-42EF-C725-6164-123558E5FD4B}"/>
                </a:ext>
              </a:extLst>
            </p:cNvPr>
            <p:cNvSpPr>
              <a:spLocks/>
            </p:cNvSpPr>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0" name="Freeform 43">
              <a:extLst>
                <a:ext uri="{FF2B5EF4-FFF2-40B4-BE49-F238E27FC236}">
                  <a16:creationId xmlns:a16="http://schemas.microsoft.com/office/drawing/2014/main" id="{06750BBF-690D-5F90-5163-18063ADC2559}"/>
                </a:ext>
              </a:extLst>
            </p:cNvPr>
            <p:cNvSpPr>
              <a:spLocks/>
            </p:cNvSpPr>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1" name="Freeform 51">
              <a:extLst>
                <a:ext uri="{FF2B5EF4-FFF2-40B4-BE49-F238E27FC236}">
                  <a16:creationId xmlns:a16="http://schemas.microsoft.com/office/drawing/2014/main" id="{89906FC3-98D6-7517-878A-5C26150B3F65}"/>
                </a:ext>
              </a:extLst>
            </p:cNvPr>
            <p:cNvSpPr>
              <a:spLocks/>
            </p:cNvSpPr>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2" name="Freeform 52">
              <a:extLst>
                <a:ext uri="{FF2B5EF4-FFF2-40B4-BE49-F238E27FC236}">
                  <a16:creationId xmlns:a16="http://schemas.microsoft.com/office/drawing/2014/main" id="{75F49575-E7DD-AE0C-5DF7-E0C73186764E}"/>
                </a:ext>
              </a:extLst>
            </p:cNvPr>
            <p:cNvSpPr>
              <a:spLocks/>
            </p:cNvSpPr>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3" name="Freeform 53">
              <a:extLst>
                <a:ext uri="{FF2B5EF4-FFF2-40B4-BE49-F238E27FC236}">
                  <a16:creationId xmlns:a16="http://schemas.microsoft.com/office/drawing/2014/main" id="{709045A5-2F7F-92CC-97B8-410B6D7E4D64}"/>
                </a:ext>
              </a:extLst>
            </p:cNvPr>
            <p:cNvSpPr>
              <a:spLocks/>
            </p:cNvSpPr>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4" name="Freeform 54">
              <a:extLst>
                <a:ext uri="{FF2B5EF4-FFF2-40B4-BE49-F238E27FC236}">
                  <a16:creationId xmlns:a16="http://schemas.microsoft.com/office/drawing/2014/main" id="{703C71CC-B46F-7BBE-90EA-2001D8AD5478}"/>
                </a:ext>
              </a:extLst>
            </p:cNvPr>
            <p:cNvSpPr>
              <a:spLocks/>
            </p:cNvSpPr>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5" name="Freeform 55">
              <a:extLst>
                <a:ext uri="{FF2B5EF4-FFF2-40B4-BE49-F238E27FC236}">
                  <a16:creationId xmlns:a16="http://schemas.microsoft.com/office/drawing/2014/main" id="{B4C944EE-3B01-2182-831C-BAFA820EA37C}"/>
                </a:ext>
              </a:extLst>
            </p:cNvPr>
            <p:cNvSpPr>
              <a:spLocks/>
            </p:cNvSpPr>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6" name="Freeform 56">
              <a:extLst>
                <a:ext uri="{FF2B5EF4-FFF2-40B4-BE49-F238E27FC236}">
                  <a16:creationId xmlns:a16="http://schemas.microsoft.com/office/drawing/2014/main" id="{727646B3-834E-594A-5B4B-B217CB5CC951}"/>
                </a:ext>
              </a:extLst>
            </p:cNvPr>
            <p:cNvSpPr>
              <a:spLocks/>
            </p:cNvSpPr>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7" name="Freeform 57">
              <a:extLst>
                <a:ext uri="{FF2B5EF4-FFF2-40B4-BE49-F238E27FC236}">
                  <a16:creationId xmlns:a16="http://schemas.microsoft.com/office/drawing/2014/main" id="{4098E858-E702-BCEE-34E1-4FB7FCC0384A}"/>
                </a:ext>
              </a:extLst>
            </p:cNvPr>
            <p:cNvSpPr>
              <a:spLocks/>
            </p:cNvSpPr>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8" name="Freeform 59">
              <a:extLst>
                <a:ext uri="{FF2B5EF4-FFF2-40B4-BE49-F238E27FC236}">
                  <a16:creationId xmlns:a16="http://schemas.microsoft.com/office/drawing/2014/main" id="{1D73C9C0-AEBB-4212-2317-04A443DE6CC0}"/>
                </a:ext>
              </a:extLst>
            </p:cNvPr>
            <p:cNvSpPr>
              <a:spLocks/>
            </p:cNvSpPr>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9" name="Freeform 60">
              <a:extLst>
                <a:ext uri="{FF2B5EF4-FFF2-40B4-BE49-F238E27FC236}">
                  <a16:creationId xmlns:a16="http://schemas.microsoft.com/office/drawing/2014/main" id="{7A9ADFE8-600D-EC70-1526-70D43721D479}"/>
                </a:ext>
              </a:extLst>
            </p:cNvPr>
            <p:cNvSpPr>
              <a:spLocks/>
            </p:cNvSpPr>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0" name="Freeform 61">
              <a:extLst>
                <a:ext uri="{FF2B5EF4-FFF2-40B4-BE49-F238E27FC236}">
                  <a16:creationId xmlns:a16="http://schemas.microsoft.com/office/drawing/2014/main" id="{47093F4D-746D-B229-71F1-BBBD2A412DE7}"/>
                </a:ext>
              </a:extLst>
            </p:cNvPr>
            <p:cNvSpPr>
              <a:spLocks/>
            </p:cNvSpPr>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1" name="Freeform 5">
              <a:extLst>
                <a:ext uri="{FF2B5EF4-FFF2-40B4-BE49-F238E27FC236}">
                  <a16:creationId xmlns:a16="http://schemas.microsoft.com/office/drawing/2014/main" id="{E79385DE-E8DC-D3BD-8F48-2B0EC4A7A4F0}"/>
                </a:ext>
              </a:extLst>
            </p:cNvPr>
            <p:cNvSpPr>
              <a:spLocks/>
            </p:cNvSpPr>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2" name="Freeform 6">
              <a:extLst>
                <a:ext uri="{FF2B5EF4-FFF2-40B4-BE49-F238E27FC236}">
                  <a16:creationId xmlns:a16="http://schemas.microsoft.com/office/drawing/2014/main" id="{ADB21756-515B-FDA0-F289-99C5BA0AC204}"/>
                </a:ext>
              </a:extLst>
            </p:cNvPr>
            <p:cNvSpPr>
              <a:spLocks/>
            </p:cNvSpPr>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3" name="Freeform 7">
              <a:extLst>
                <a:ext uri="{FF2B5EF4-FFF2-40B4-BE49-F238E27FC236}">
                  <a16:creationId xmlns:a16="http://schemas.microsoft.com/office/drawing/2014/main" id="{3CA68471-EC31-03E2-FABA-89DF61C95424}"/>
                </a:ext>
              </a:extLst>
            </p:cNvPr>
            <p:cNvSpPr>
              <a:spLocks/>
            </p:cNvSpPr>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4" name="Freeform 8">
              <a:extLst>
                <a:ext uri="{FF2B5EF4-FFF2-40B4-BE49-F238E27FC236}">
                  <a16:creationId xmlns:a16="http://schemas.microsoft.com/office/drawing/2014/main" id="{4C6DCACC-784C-B8E8-8898-8A3054F7BB17}"/>
                </a:ext>
              </a:extLst>
            </p:cNvPr>
            <p:cNvSpPr>
              <a:spLocks/>
            </p:cNvSpPr>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5" name="Freeform 9">
              <a:extLst>
                <a:ext uri="{FF2B5EF4-FFF2-40B4-BE49-F238E27FC236}">
                  <a16:creationId xmlns:a16="http://schemas.microsoft.com/office/drawing/2014/main" id="{5142D3E8-23FC-2DE1-4133-445F85F85865}"/>
                </a:ext>
              </a:extLst>
            </p:cNvPr>
            <p:cNvSpPr>
              <a:spLocks/>
            </p:cNvSpPr>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6" name="Freeform 11">
              <a:extLst>
                <a:ext uri="{FF2B5EF4-FFF2-40B4-BE49-F238E27FC236}">
                  <a16:creationId xmlns:a16="http://schemas.microsoft.com/office/drawing/2014/main" id="{834331B7-F09D-F2F0-D7E6-0EB8C688F7F3}"/>
                </a:ext>
              </a:extLst>
            </p:cNvPr>
            <p:cNvSpPr>
              <a:spLocks/>
            </p:cNvSpPr>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7" name="Freeform 12">
              <a:extLst>
                <a:ext uri="{FF2B5EF4-FFF2-40B4-BE49-F238E27FC236}">
                  <a16:creationId xmlns:a16="http://schemas.microsoft.com/office/drawing/2014/main" id="{305070D6-F045-EA4D-B977-990FA5AD80A8}"/>
                </a:ext>
              </a:extLst>
            </p:cNvPr>
            <p:cNvSpPr>
              <a:spLocks/>
            </p:cNvSpPr>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8" name="Freeform 13">
              <a:extLst>
                <a:ext uri="{FF2B5EF4-FFF2-40B4-BE49-F238E27FC236}">
                  <a16:creationId xmlns:a16="http://schemas.microsoft.com/office/drawing/2014/main" id="{9A4AB825-6845-E0D4-F157-1B948E193751}"/>
                </a:ext>
              </a:extLst>
            </p:cNvPr>
            <p:cNvSpPr>
              <a:spLocks/>
            </p:cNvSpPr>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9" name="Freeform 14">
              <a:extLst>
                <a:ext uri="{FF2B5EF4-FFF2-40B4-BE49-F238E27FC236}">
                  <a16:creationId xmlns:a16="http://schemas.microsoft.com/office/drawing/2014/main" id="{1DC24A75-0693-795A-17CD-2BC189B01B0A}"/>
                </a:ext>
              </a:extLst>
            </p:cNvPr>
            <p:cNvSpPr>
              <a:spLocks/>
            </p:cNvSpPr>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0" name="Freeform 16">
              <a:extLst>
                <a:ext uri="{FF2B5EF4-FFF2-40B4-BE49-F238E27FC236}">
                  <a16:creationId xmlns:a16="http://schemas.microsoft.com/office/drawing/2014/main" id="{7623FAB8-FD45-2810-775A-D5F12B0C5975}"/>
                </a:ext>
              </a:extLst>
            </p:cNvPr>
            <p:cNvSpPr>
              <a:spLocks/>
            </p:cNvSpPr>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1" name="Freeform 17">
              <a:extLst>
                <a:ext uri="{FF2B5EF4-FFF2-40B4-BE49-F238E27FC236}">
                  <a16:creationId xmlns:a16="http://schemas.microsoft.com/office/drawing/2014/main" id="{AFB53E66-FB09-7C3D-5E42-BA4B99CBF4DE}"/>
                </a:ext>
              </a:extLst>
            </p:cNvPr>
            <p:cNvSpPr>
              <a:spLocks/>
            </p:cNvSpPr>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2" name="Freeform 21">
              <a:extLst>
                <a:ext uri="{FF2B5EF4-FFF2-40B4-BE49-F238E27FC236}">
                  <a16:creationId xmlns:a16="http://schemas.microsoft.com/office/drawing/2014/main" id="{C0748BCE-826C-3D38-4EA4-53C9E7ECCA74}"/>
                </a:ext>
              </a:extLst>
            </p:cNvPr>
            <p:cNvSpPr>
              <a:spLocks/>
            </p:cNvSpPr>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3" name="Freeform 25">
              <a:extLst>
                <a:ext uri="{FF2B5EF4-FFF2-40B4-BE49-F238E27FC236}">
                  <a16:creationId xmlns:a16="http://schemas.microsoft.com/office/drawing/2014/main" id="{E3088280-5A11-FEE1-C425-5F9B91385661}"/>
                </a:ext>
              </a:extLst>
            </p:cNvPr>
            <p:cNvSpPr>
              <a:spLocks/>
            </p:cNvSpPr>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4" name="Freeform 29">
              <a:extLst>
                <a:ext uri="{FF2B5EF4-FFF2-40B4-BE49-F238E27FC236}">
                  <a16:creationId xmlns:a16="http://schemas.microsoft.com/office/drawing/2014/main" id="{7C801BDC-004A-68E7-856A-D681506B7733}"/>
                </a:ext>
              </a:extLst>
            </p:cNvPr>
            <p:cNvSpPr>
              <a:spLocks/>
            </p:cNvSpPr>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5" name="Freeform 31">
              <a:extLst>
                <a:ext uri="{FF2B5EF4-FFF2-40B4-BE49-F238E27FC236}">
                  <a16:creationId xmlns:a16="http://schemas.microsoft.com/office/drawing/2014/main" id="{0BDA8CC8-E51E-5BF7-CBC2-B60291A802FE}"/>
                </a:ext>
              </a:extLst>
            </p:cNvPr>
            <p:cNvSpPr>
              <a:spLocks/>
            </p:cNvSpPr>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6" name="Freeform 32">
              <a:extLst>
                <a:ext uri="{FF2B5EF4-FFF2-40B4-BE49-F238E27FC236}">
                  <a16:creationId xmlns:a16="http://schemas.microsoft.com/office/drawing/2014/main" id="{3B0B61F7-5A35-A15E-6E4B-6D6A298FFA5E}"/>
                </a:ext>
              </a:extLst>
            </p:cNvPr>
            <p:cNvSpPr>
              <a:spLocks/>
            </p:cNvSpPr>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7" name="Freeform 33">
              <a:extLst>
                <a:ext uri="{FF2B5EF4-FFF2-40B4-BE49-F238E27FC236}">
                  <a16:creationId xmlns:a16="http://schemas.microsoft.com/office/drawing/2014/main" id="{81D6A465-F994-20E5-49E8-175597AD68B2}"/>
                </a:ext>
              </a:extLst>
            </p:cNvPr>
            <p:cNvSpPr>
              <a:spLocks/>
            </p:cNvSpPr>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8" name="Freeform 34">
              <a:extLst>
                <a:ext uri="{FF2B5EF4-FFF2-40B4-BE49-F238E27FC236}">
                  <a16:creationId xmlns:a16="http://schemas.microsoft.com/office/drawing/2014/main" id="{D75A0419-EF75-A155-9681-652E6B346EA9}"/>
                </a:ext>
              </a:extLst>
            </p:cNvPr>
            <p:cNvSpPr>
              <a:spLocks/>
            </p:cNvSpPr>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9" name="Freeform 35">
              <a:extLst>
                <a:ext uri="{FF2B5EF4-FFF2-40B4-BE49-F238E27FC236}">
                  <a16:creationId xmlns:a16="http://schemas.microsoft.com/office/drawing/2014/main" id="{45DD044E-FBD8-59A7-C0A4-1B4C0C42510D}"/>
                </a:ext>
              </a:extLst>
            </p:cNvPr>
            <p:cNvSpPr>
              <a:spLocks/>
            </p:cNvSpPr>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0" name="Freeform 36">
              <a:extLst>
                <a:ext uri="{FF2B5EF4-FFF2-40B4-BE49-F238E27FC236}">
                  <a16:creationId xmlns:a16="http://schemas.microsoft.com/office/drawing/2014/main" id="{ED7D8618-6C65-EAFD-D6C9-9BDCFD912A6C}"/>
                </a:ext>
              </a:extLst>
            </p:cNvPr>
            <p:cNvSpPr>
              <a:spLocks/>
            </p:cNvSpPr>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1" name="Freeform 37">
              <a:extLst>
                <a:ext uri="{FF2B5EF4-FFF2-40B4-BE49-F238E27FC236}">
                  <a16:creationId xmlns:a16="http://schemas.microsoft.com/office/drawing/2014/main" id="{80EC0767-4417-DE89-BD3D-00D457589FCD}"/>
                </a:ext>
              </a:extLst>
            </p:cNvPr>
            <p:cNvSpPr>
              <a:spLocks/>
            </p:cNvSpPr>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2" name="Freeform 38">
              <a:extLst>
                <a:ext uri="{FF2B5EF4-FFF2-40B4-BE49-F238E27FC236}">
                  <a16:creationId xmlns:a16="http://schemas.microsoft.com/office/drawing/2014/main" id="{9ECD19A6-4F3F-15B6-5735-411CA65BA36C}"/>
                </a:ext>
              </a:extLst>
            </p:cNvPr>
            <p:cNvSpPr>
              <a:spLocks/>
            </p:cNvSpPr>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3" name="Freeform 39">
              <a:extLst>
                <a:ext uri="{FF2B5EF4-FFF2-40B4-BE49-F238E27FC236}">
                  <a16:creationId xmlns:a16="http://schemas.microsoft.com/office/drawing/2014/main" id="{812AA157-A92D-EA70-8BFE-88D61D0C1E14}"/>
                </a:ext>
              </a:extLst>
            </p:cNvPr>
            <p:cNvSpPr>
              <a:spLocks/>
            </p:cNvSpPr>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4" name="Freeform 40">
              <a:extLst>
                <a:ext uri="{FF2B5EF4-FFF2-40B4-BE49-F238E27FC236}">
                  <a16:creationId xmlns:a16="http://schemas.microsoft.com/office/drawing/2014/main" id="{6B31E4CC-E710-8892-2E71-34DC876F6512}"/>
                </a:ext>
              </a:extLst>
            </p:cNvPr>
            <p:cNvSpPr>
              <a:spLocks/>
            </p:cNvSpPr>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5" name="Freeform 41">
              <a:extLst>
                <a:ext uri="{FF2B5EF4-FFF2-40B4-BE49-F238E27FC236}">
                  <a16:creationId xmlns:a16="http://schemas.microsoft.com/office/drawing/2014/main" id="{85E5200A-6950-CF88-4242-8FD3D625DEA5}"/>
                </a:ext>
              </a:extLst>
            </p:cNvPr>
            <p:cNvSpPr>
              <a:spLocks/>
            </p:cNvSpPr>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6" name="Freeform 42">
              <a:extLst>
                <a:ext uri="{FF2B5EF4-FFF2-40B4-BE49-F238E27FC236}">
                  <a16:creationId xmlns:a16="http://schemas.microsoft.com/office/drawing/2014/main" id="{CA54D161-9EF8-78DF-1B0A-4766817848FC}"/>
                </a:ext>
              </a:extLst>
            </p:cNvPr>
            <p:cNvSpPr>
              <a:spLocks/>
            </p:cNvSpPr>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7" name="Freeform 44">
              <a:extLst>
                <a:ext uri="{FF2B5EF4-FFF2-40B4-BE49-F238E27FC236}">
                  <a16:creationId xmlns:a16="http://schemas.microsoft.com/office/drawing/2014/main" id="{C64272B3-20CB-3F91-8A8F-595CFB252B07}"/>
                </a:ext>
              </a:extLst>
            </p:cNvPr>
            <p:cNvSpPr>
              <a:spLocks/>
            </p:cNvSpPr>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8" name="Freeform 45">
              <a:extLst>
                <a:ext uri="{FF2B5EF4-FFF2-40B4-BE49-F238E27FC236}">
                  <a16:creationId xmlns:a16="http://schemas.microsoft.com/office/drawing/2014/main" id="{4E27BC89-3702-B5D8-FF7A-2A9DC0C0EC12}"/>
                </a:ext>
              </a:extLst>
            </p:cNvPr>
            <p:cNvSpPr>
              <a:spLocks/>
            </p:cNvSpPr>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9" name="Freeform 46">
              <a:extLst>
                <a:ext uri="{FF2B5EF4-FFF2-40B4-BE49-F238E27FC236}">
                  <a16:creationId xmlns:a16="http://schemas.microsoft.com/office/drawing/2014/main" id="{83653270-5B66-5986-EFCD-119B007A9B56}"/>
                </a:ext>
              </a:extLst>
            </p:cNvPr>
            <p:cNvSpPr>
              <a:spLocks/>
            </p:cNvSpPr>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60" name="Freeform 47">
              <a:extLst>
                <a:ext uri="{FF2B5EF4-FFF2-40B4-BE49-F238E27FC236}">
                  <a16:creationId xmlns:a16="http://schemas.microsoft.com/office/drawing/2014/main" id="{F3BF5718-BDC9-840C-4E9A-1D89A5934ADF}"/>
                </a:ext>
              </a:extLst>
            </p:cNvPr>
            <p:cNvSpPr>
              <a:spLocks/>
            </p:cNvSpPr>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61" name="Freeform 48">
              <a:extLst>
                <a:ext uri="{FF2B5EF4-FFF2-40B4-BE49-F238E27FC236}">
                  <a16:creationId xmlns:a16="http://schemas.microsoft.com/office/drawing/2014/main" id="{C228B2C6-09B9-0197-99EA-39EC047DF7BD}"/>
                </a:ext>
              </a:extLst>
            </p:cNvPr>
            <p:cNvSpPr>
              <a:spLocks/>
            </p:cNvSpPr>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62" name="Freeform 49">
              <a:extLst>
                <a:ext uri="{FF2B5EF4-FFF2-40B4-BE49-F238E27FC236}">
                  <a16:creationId xmlns:a16="http://schemas.microsoft.com/office/drawing/2014/main" id="{57C6648C-C0B4-BD17-D230-91DE452DAB11}"/>
                </a:ext>
              </a:extLst>
            </p:cNvPr>
            <p:cNvSpPr>
              <a:spLocks/>
            </p:cNvSpPr>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63" name="Freeform 8">
              <a:extLst>
                <a:ext uri="{FF2B5EF4-FFF2-40B4-BE49-F238E27FC236}">
                  <a16:creationId xmlns:a16="http://schemas.microsoft.com/office/drawing/2014/main" id="{9AC9B6FA-998F-B567-2F39-781F57ACA705}"/>
                </a:ext>
              </a:extLst>
            </p:cNvPr>
            <p:cNvSpPr>
              <a:spLocks/>
            </p:cNvSpPr>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64" name="Freeform 106">
              <a:extLst>
                <a:ext uri="{FF2B5EF4-FFF2-40B4-BE49-F238E27FC236}">
                  <a16:creationId xmlns:a16="http://schemas.microsoft.com/office/drawing/2014/main" id="{42B138FE-612F-3B50-AB2F-C13E6E2A8758}"/>
                </a:ext>
              </a:extLst>
            </p:cNvPr>
            <p:cNvSpPr>
              <a:spLocks/>
            </p:cNvSpPr>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grpSp>
      <p:sp>
        <p:nvSpPr>
          <p:cNvPr id="65" name="Rectangle 64">
            <a:extLst>
              <a:ext uri="{FF2B5EF4-FFF2-40B4-BE49-F238E27FC236}">
                <a16:creationId xmlns:a16="http://schemas.microsoft.com/office/drawing/2014/main" id="{15BFB4DC-9436-41B5-985C-4FD2B3C87BFB}"/>
              </a:ext>
              <a:ext uri="{C183D7F6-B498-43B3-948B-1728B52AA6E4}">
                <adec:decorative xmlns:adec="http://schemas.microsoft.com/office/drawing/2017/decorative" val="1"/>
              </a:ext>
            </a:extLst>
          </p:cNvPr>
          <p:cNvSpPr/>
          <p:nvPr userDrawn="1"/>
        </p:nvSpPr>
        <p:spPr>
          <a:xfrm>
            <a:off x="7590" y="2097741"/>
            <a:ext cx="12175432" cy="3891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C9BA523-EF01-4656-9D54-347E984FD329}"/>
              </a:ext>
            </a:extLst>
          </p:cNvPr>
          <p:cNvSpPr>
            <a:spLocks noGrp="1"/>
          </p:cNvSpPr>
          <p:nvPr>
            <p:ph type="title" hasCustomPrompt="1"/>
          </p:nvPr>
        </p:nvSpPr>
        <p:spPr>
          <a:xfrm>
            <a:off x="888571" y="110363"/>
            <a:ext cx="9827589" cy="1731935"/>
          </a:xfrm>
        </p:spPr>
        <p:txBody>
          <a:bodyPr anchor="b"/>
          <a:lstStyle/>
          <a:p>
            <a:r>
              <a:rPr lang="en-US" dirty="0"/>
              <a:t>Click to add title</a:t>
            </a:r>
          </a:p>
        </p:txBody>
      </p:sp>
      <p:sp>
        <p:nvSpPr>
          <p:cNvPr id="3" name="Content Placeholder 2">
            <a:extLst>
              <a:ext uri="{FF2B5EF4-FFF2-40B4-BE49-F238E27FC236}">
                <a16:creationId xmlns:a16="http://schemas.microsoft.com/office/drawing/2014/main" id="{2AD52871-79D5-420E-8207-BEF7BE44A9B6}"/>
              </a:ext>
            </a:extLst>
          </p:cNvPr>
          <p:cNvSpPr>
            <a:spLocks noGrp="1"/>
          </p:cNvSpPr>
          <p:nvPr>
            <p:ph idx="1" hasCustomPrompt="1"/>
          </p:nvPr>
        </p:nvSpPr>
        <p:spPr>
          <a:xfrm>
            <a:off x="873497" y="2218158"/>
            <a:ext cx="5313294" cy="3659681"/>
          </a:xfrm>
        </p:spPr>
        <p:txBody>
          <a:bodyPr anchor="t">
            <a:normAutofit/>
          </a:bodyPr>
          <a:lstStyle>
            <a:lvl1pPr marL="0" indent="0">
              <a:buFont typeface="Arial" panose="020B0604020202020204" pitchFamily="34" charset="0"/>
              <a:buNone/>
              <a:defRPr sz="1800" b="0"/>
            </a:lvl1pPr>
            <a:lvl2pPr marL="228600" indent="0">
              <a:buFont typeface="Arial" panose="020B0604020202020204" pitchFamily="34" charset="0"/>
              <a:buNone/>
              <a:defRPr sz="1600" b="0"/>
            </a:lvl2pPr>
            <a:lvl3pPr marL="320040" indent="0">
              <a:buNone/>
              <a:defRPr sz="1400" b="0"/>
            </a:lvl3pPr>
            <a:lvl4pPr marL="411480" indent="0">
              <a:buFont typeface="Arial" panose="020B0604020202020204" pitchFamily="34" charset="0"/>
              <a:buNone/>
              <a:defRPr sz="1200" b="0"/>
            </a:lvl4pPr>
            <a:lvl5pPr marL="502920" indent="0">
              <a:buNone/>
              <a:defRPr sz="1200" b="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0" name="Picture Placeholder 69">
            <a:extLst>
              <a:ext uri="{FF2B5EF4-FFF2-40B4-BE49-F238E27FC236}">
                <a16:creationId xmlns:a16="http://schemas.microsoft.com/office/drawing/2014/main" id="{24D174D5-B023-EB99-E21B-7FA9DAEF3D0C}"/>
              </a:ext>
            </a:extLst>
          </p:cNvPr>
          <p:cNvSpPr>
            <a:spLocks noGrp="1"/>
          </p:cNvSpPr>
          <p:nvPr>
            <p:ph type="pic" sz="quarter" idx="13"/>
          </p:nvPr>
        </p:nvSpPr>
        <p:spPr>
          <a:xfrm>
            <a:off x="6583363" y="2097088"/>
            <a:ext cx="5608637" cy="3892550"/>
          </a:xfrm>
        </p:spPr>
        <p:txBody>
          <a:bodyPr/>
          <a:lstStyle>
            <a:lvl1pPr marL="0" indent="0" algn="ctr">
              <a:buNone/>
              <a:defRPr/>
            </a:lvl1pPr>
          </a:lstStyle>
          <a:p>
            <a:r>
              <a:rPr lang="en-US"/>
              <a:t>Click icon to add picture</a:t>
            </a:r>
            <a:endParaRPr lang="en-US" dirty="0"/>
          </a:p>
        </p:txBody>
      </p:sp>
      <p:sp>
        <p:nvSpPr>
          <p:cNvPr id="71" name="Footer Placeholder 4">
            <a:extLst>
              <a:ext uri="{FF2B5EF4-FFF2-40B4-BE49-F238E27FC236}">
                <a16:creationId xmlns:a16="http://schemas.microsoft.com/office/drawing/2014/main" id="{91D8018E-34BF-1295-2ACF-0C4D08DF7ADB}"/>
              </a:ext>
            </a:extLst>
          </p:cNvPr>
          <p:cNvSpPr>
            <a:spLocks noGrp="1"/>
          </p:cNvSpPr>
          <p:nvPr>
            <p:ph type="ftr" sz="quarter" idx="11"/>
          </p:nvPr>
        </p:nvSpPr>
        <p:spPr>
          <a:xfrm rot="5400000">
            <a:off x="-1754871" y="2093199"/>
            <a:ext cx="4157472" cy="416082"/>
          </a:xfrm>
        </p:spPr>
        <p:txBody>
          <a:bodyPr/>
          <a:lstStyle/>
          <a:p>
            <a:endParaRPr lang="en-US" dirty="0"/>
          </a:p>
        </p:txBody>
      </p:sp>
      <p:sp>
        <p:nvSpPr>
          <p:cNvPr id="4" name="Date Placeholder 3">
            <a:extLst>
              <a:ext uri="{FF2B5EF4-FFF2-40B4-BE49-F238E27FC236}">
                <a16:creationId xmlns:a16="http://schemas.microsoft.com/office/drawing/2014/main" id="{896D32D3-8223-4851-BB8E-CB489B975FD6}"/>
              </a:ext>
            </a:extLst>
          </p:cNvPr>
          <p:cNvSpPr>
            <a:spLocks noGrp="1"/>
          </p:cNvSpPr>
          <p:nvPr>
            <p:ph type="dt" sz="half" idx="10"/>
          </p:nvPr>
        </p:nvSpPr>
        <p:spPr/>
        <p:txBody>
          <a:bodyPr/>
          <a:lstStyle/>
          <a:p>
            <a:r>
              <a:rPr lang="en-US"/>
              <a:t>20XX</a:t>
            </a:r>
            <a:endParaRPr lang="en-US" dirty="0"/>
          </a:p>
        </p:txBody>
      </p:sp>
      <p:sp>
        <p:nvSpPr>
          <p:cNvPr id="6" name="Slide Number Placeholder 5">
            <a:extLst>
              <a:ext uri="{FF2B5EF4-FFF2-40B4-BE49-F238E27FC236}">
                <a16:creationId xmlns:a16="http://schemas.microsoft.com/office/drawing/2014/main" id="{DBBC448B-FCF6-40C5-8BB6-15B70E8897CB}"/>
              </a:ext>
            </a:extLst>
          </p:cNvPr>
          <p:cNvSpPr>
            <a:spLocks noGrp="1"/>
          </p:cNvSpPr>
          <p:nvPr>
            <p:ph type="sldNum" sz="quarter" idx="12"/>
          </p:nvPr>
        </p:nvSpPr>
        <p:spPr/>
        <p:txBody>
          <a:bodyPr/>
          <a:lstStyle/>
          <a:p>
            <a:fld id="{4C8B8A27-DF03-4546-BA93-21C967D57E5C}" type="slidenum">
              <a:rPr lang="en-US" smtClean="0"/>
              <a:t>‹#›</a:t>
            </a:fld>
            <a:endParaRPr lang="en-US" dirty="0"/>
          </a:p>
        </p:txBody>
      </p:sp>
    </p:spTree>
    <p:extLst>
      <p:ext uri="{BB962C8B-B14F-4D97-AF65-F5344CB8AC3E}">
        <p14:creationId xmlns:p14="http://schemas.microsoft.com/office/powerpoint/2010/main" val="604769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BA523-EF01-4656-9D54-347E984FD3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D52871-79D5-420E-8207-BEF7BE44A9B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6D32D3-8223-4851-BB8E-CB489B975FD6}"/>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9E94444B-9FC3-414D-8EA0-15AB806D5E3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BBC448B-FCF6-40C5-8BB6-15B70E8897CB}"/>
              </a:ext>
            </a:extLst>
          </p:cNvPr>
          <p:cNvSpPr>
            <a:spLocks noGrp="1"/>
          </p:cNvSpPr>
          <p:nvPr>
            <p:ph type="sldNum" sz="quarter" idx="12"/>
          </p:nvPr>
        </p:nvSpPr>
        <p:spPr/>
        <p:txBody>
          <a:bodyPr/>
          <a:lstStyle/>
          <a:p>
            <a:fld id="{4C8B8A27-DF03-4546-BA93-21C967D57E5C}" type="slidenum">
              <a:rPr lang="en-US" smtClean="0"/>
              <a:t>‹#›</a:t>
            </a:fld>
            <a:endParaRPr lang="en-US" dirty="0"/>
          </a:p>
        </p:txBody>
      </p:sp>
      <p:grpSp>
        <p:nvGrpSpPr>
          <p:cNvPr id="7" name="Group 6">
            <a:extLst>
              <a:ext uri="{FF2B5EF4-FFF2-40B4-BE49-F238E27FC236}">
                <a16:creationId xmlns:a16="http://schemas.microsoft.com/office/drawing/2014/main" id="{BB619225-574D-B275-93E3-69EB72E09B66}"/>
              </a:ext>
              <a:ext uri="{C183D7F6-B498-43B3-948B-1728B52AA6E4}">
                <adec:decorative xmlns:adec="http://schemas.microsoft.com/office/drawing/2017/decorative" val="1"/>
              </a:ext>
            </a:extLst>
          </p:cNvPr>
          <p:cNvGrpSpPr/>
          <p:nvPr userDrawn="1"/>
        </p:nvGrpSpPr>
        <p:grpSpPr>
          <a:xfrm>
            <a:off x="11096450" y="13394"/>
            <a:ext cx="494218" cy="6814823"/>
            <a:chOff x="11096450" y="13394"/>
            <a:chExt cx="494218" cy="6814823"/>
          </a:xfrm>
          <a:solidFill>
            <a:schemeClr val="bg2">
              <a:lumMod val="90000"/>
            </a:schemeClr>
          </a:solidFill>
        </p:grpSpPr>
        <p:sp>
          <p:nvSpPr>
            <p:cNvPr id="8" name="Freeform 8">
              <a:extLst>
                <a:ext uri="{FF2B5EF4-FFF2-40B4-BE49-F238E27FC236}">
                  <a16:creationId xmlns:a16="http://schemas.microsoft.com/office/drawing/2014/main" id="{A1F82B6A-E111-4B34-A381-71AEBC37E35C}"/>
                </a:ext>
              </a:extLst>
            </p:cNvPr>
            <p:cNvSpPr>
              <a:spLocks/>
            </p:cNvSpPr>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9" name="Freeform 10">
              <a:extLst>
                <a:ext uri="{FF2B5EF4-FFF2-40B4-BE49-F238E27FC236}">
                  <a16:creationId xmlns:a16="http://schemas.microsoft.com/office/drawing/2014/main" id="{0D750F89-AB09-7CC8-398A-7C5CDFCF884A}"/>
                </a:ext>
              </a:extLst>
            </p:cNvPr>
            <p:cNvSpPr>
              <a:spLocks/>
            </p:cNvSpPr>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0" name="Freeform 15">
              <a:extLst>
                <a:ext uri="{FF2B5EF4-FFF2-40B4-BE49-F238E27FC236}">
                  <a16:creationId xmlns:a16="http://schemas.microsoft.com/office/drawing/2014/main" id="{952FED4C-0B03-6CAD-B3F7-E1836F966607}"/>
                </a:ext>
              </a:extLst>
            </p:cNvPr>
            <p:cNvSpPr>
              <a:spLocks/>
            </p:cNvSpPr>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1" name="Freeform 18">
              <a:extLst>
                <a:ext uri="{FF2B5EF4-FFF2-40B4-BE49-F238E27FC236}">
                  <a16:creationId xmlns:a16="http://schemas.microsoft.com/office/drawing/2014/main" id="{FAB6AA70-C152-FAB0-7206-2FC3E1360AA9}"/>
                </a:ext>
              </a:extLst>
            </p:cNvPr>
            <p:cNvSpPr>
              <a:spLocks/>
            </p:cNvSpPr>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2" name="Freeform 19">
              <a:extLst>
                <a:ext uri="{FF2B5EF4-FFF2-40B4-BE49-F238E27FC236}">
                  <a16:creationId xmlns:a16="http://schemas.microsoft.com/office/drawing/2014/main" id="{6E87073F-3BBB-04CB-9605-90CA8D4AB8A1}"/>
                </a:ext>
              </a:extLst>
            </p:cNvPr>
            <p:cNvSpPr>
              <a:spLocks/>
            </p:cNvSpPr>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3" name="Freeform 20">
              <a:extLst>
                <a:ext uri="{FF2B5EF4-FFF2-40B4-BE49-F238E27FC236}">
                  <a16:creationId xmlns:a16="http://schemas.microsoft.com/office/drawing/2014/main" id="{13187B80-D659-8461-CFD3-E08608002567}"/>
                </a:ext>
              </a:extLst>
            </p:cNvPr>
            <p:cNvSpPr>
              <a:spLocks/>
            </p:cNvSpPr>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4" name="Freeform 22">
              <a:extLst>
                <a:ext uri="{FF2B5EF4-FFF2-40B4-BE49-F238E27FC236}">
                  <a16:creationId xmlns:a16="http://schemas.microsoft.com/office/drawing/2014/main" id="{05FA98FC-9F36-B2B9-402B-4F3ED1DF939A}"/>
                </a:ext>
              </a:extLst>
            </p:cNvPr>
            <p:cNvSpPr>
              <a:spLocks/>
            </p:cNvSpPr>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5" name="Freeform 23">
              <a:extLst>
                <a:ext uri="{FF2B5EF4-FFF2-40B4-BE49-F238E27FC236}">
                  <a16:creationId xmlns:a16="http://schemas.microsoft.com/office/drawing/2014/main" id="{1F11D677-6EFB-7B48-8329-4B3AC7F5F650}"/>
                </a:ext>
              </a:extLst>
            </p:cNvPr>
            <p:cNvSpPr>
              <a:spLocks/>
            </p:cNvSpPr>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6" name="Freeform 26">
              <a:extLst>
                <a:ext uri="{FF2B5EF4-FFF2-40B4-BE49-F238E27FC236}">
                  <a16:creationId xmlns:a16="http://schemas.microsoft.com/office/drawing/2014/main" id="{B146F80B-24CF-20A0-C9AC-95220BDEE99D}"/>
                </a:ext>
              </a:extLst>
            </p:cNvPr>
            <p:cNvSpPr>
              <a:spLocks/>
            </p:cNvSpPr>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7" name="Freeform 27">
              <a:extLst>
                <a:ext uri="{FF2B5EF4-FFF2-40B4-BE49-F238E27FC236}">
                  <a16:creationId xmlns:a16="http://schemas.microsoft.com/office/drawing/2014/main" id="{BBF16392-7480-37E0-BAE2-C45DDA2B91FE}"/>
                </a:ext>
              </a:extLst>
            </p:cNvPr>
            <p:cNvSpPr>
              <a:spLocks/>
            </p:cNvSpPr>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8" name="Freeform 28">
              <a:extLst>
                <a:ext uri="{FF2B5EF4-FFF2-40B4-BE49-F238E27FC236}">
                  <a16:creationId xmlns:a16="http://schemas.microsoft.com/office/drawing/2014/main" id="{4242D354-0BA0-DF0E-FAC0-7AF40C92A70A}"/>
                </a:ext>
              </a:extLst>
            </p:cNvPr>
            <p:cNvSpPr>
              <a:spLocks/>
            </p:cNvSpPr>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19" name="Freeform 30">
              <a:extLst>
                <a:ext uri="{FF2B5EF4-FFF2-40B4-BE49-F238E27FC236}">
                  <a16:creationId xmlns:a16="http://schemas.microsoft.com/office/drawing/2014/main" id="{21FFC17D-02B4-2998-A7AC-B45317C4BF4C}"/>
                </a:ext>
              </a:extLst>
            </p:cNvPr>
            <p:cNvSpPr>
              <a:spLocks/>
            </p:cNvSpPr>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0" name="Freeform 43">
              <a:extLst>
                <a:ext uri="{FF2B5EF4-FFF2-40B4-BE49-F238E27FC236}">
                  <a16:creationId xmlns:a16="http://schemas.microsoft.com/office/drawing/2014/main" id="{56A609F3-3D03-E76A-06C3-A139937C64AD}"/>
                </a:ext>
              </a:extLst>
            </p:cNvPr>
            <p:cNvSpPr>
              <a:spLocks/>
            </p:cNvSpPr>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1" name="Freeform 51">
              <a:extLst>
                <a:ext uri="{FF2B5EF4-FFF2-40B4-BE49-F238E27FC236}">
                  <a16:creationId xmlns:a16="http://schemas.microsoft.com/office/drawing/2014/main" id="{52C218ED-0C62-5CD5-2ED7-48B99A2D6FCA}"/>
                </a:ext>
              </a:extLst>
            </p:cNvPr>
            <p:cNvSpPr>
              <a:spLocks/>
            </p:cNvSpPr>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2" name="Freeform 52">
              <a:extLst>
                <a:ext uri="{FF2B5EF4-FFF2-40B4-BE49-F238E27FC236}">
                  <a16:creationId xmlns:a16="http://schemas.microsoft.com/office/drawing/2014/main" id="{DE089F3A-55C4-F965-810A-73011FD324CE}"/>
                </a:ext>
              </a:extLst>
            </p:cNvPr>
            <p:cNvSpPr>
              <a:spLocks/>
            </p:cNvSpPr>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3" name="Freeform 53">
              <a:extLst>
                <a:ext uri="{FF2B5EF4-FFF2-40B4-BE49-F238E27FC236}">
                  <a16:creationId xmlns:a16="http://schemas.microsoft.com/office/drawing/2014/main" id="{E298A4E5-198B-49FD-0D4D-AFB7048E77AB}"/>
                </a:ext>
              </a:extLst>
            </p:cNvPr>
            <p:cNvSpPr>
              <a:spLocks/>
            </p:cNvSpPr>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4" name="Freeform 54">
              <a:extLst>
                <a:ext uri="{FF2B5EF4-FFF2-40B4-BE49-F238E27FC236}">
                  <a16:creationId xmlns:a16="http://schemas.microsoft.com/office/drawing/2014/main" id="{87D2433E-0FBC-2DBB-472F-2295341135FE}"/>
                </a:ext>
              </a:extLst>
            </p:cNvPr>
            <p:cNvSpPr>
              <a:spLocks/>
            </p:cNvSpPr>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5" name="Freeform 55">
              <a:extLst>
                <a:ext uri="{FF2B5EF4-FFF2-40B4-BE49-F238E27FC236}">
                  <a16:creationId xmlns:a16="http://schemas.microsoft.com/office/drawing/2014/main" id="{CEB4F944-25CF-2C67-5BDB-3E2187DEB6C4}"/>
                </a:ext>
              </a:extLst>
            </p:cNvPr>
            <p:cNvSpPr>
              <a:spLocks/>
            </p:cNvSpPr>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6" name="Freeform 56">
              <a:extLst>
                <a:ext uri="{FF2B5EF4-FFF2-40B4-BE49-F238E27FC236}">
                  <a16:creationId xmlns:a16="http://schemas.microsoft.com/office/drawing/2014/main" id="{EAE9DC3F-F7A9-C4B6-6EA2-FE1C411246C7}"/>
                </a:ext>
              </a:extLst>
            </p:cNvPr>
            <p:cNvSpPr>
              <a:spLocks/>
            </p:cNvSpPr>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7" name="Freeform 57">
              <a:extLst>
                <a:ext uri="{FF2B5EF4-FFF2-40B4-BE49-F238E27FC236}">
                  <a16:creationId xmlns:a16="http://schemas.microsoft.com/office/drawing/2014/main" id="{4688CAC8-1ABE-DE2F-1983-0EEC84CC2614}"/>
                </a:ext>
              </a:extLst>
            </p:cNvPr>
            <p:cNvSpPr>
              <a:spLocks/>
            </p:cNvSpPr>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8" name="Freeform 59">
              <a:extLst>
                <a:ext uri="{FF2B5EF4-FFF2-40B4-BE49-F238E27FC236}">
                  <a16:creationId xmlns:a16="http://schemas.microsoft.com/office/drawing/2014/main" id="{0F02308F-B5BB-BB57-4CD6-459FA204C04A}"/>
                </a:ext>
              </a:extLst>
            </p:cNvPr>
            <p:cNvSpPr>
              <a:spLocks/>
            </p:cNvSpPr>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29" name="Freeform 60">
              <a:extLst>
                <a:ext uri="{FF2B5EF4-FFF2-40B4-BE49-F238E27FC236}">
                  <a16:creationId xmlns:a16="http://schemas.microsoft.com/office/drawing/2014/main" id="{55A07BA7-32C9-98F2-423F-27726A4037F8}"/>
                </a:ext>
              </a:extLst>
            </p:cNvPr>
            <p:cNvSpPr>
              <a:spLocks/>
            </p:cNvSpPr>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0" name="Freeform 61">
              <a:extLst>
                <a:ext uri="{FF2B5EF4-FFF2-40B4-BE49-F238E27FC236}">
                  <a16:creationId xmlns:a16="http://schemas.microsoft.com/office/drawing/2014/main" id="{F930AE1B-9901-E7DF-5D8B-FC2B921C753C}"/>
                </a:ext>
              </a:extLst>
            </p:cNvPr>
            <p:cNvSpPr>
              <a:spLocks/>
            </p:cNvSpPr>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1" name="Freeform 5">
              <a:extLst>
                <a:ext uri="{FF2B5EF4-FFF2-40B4-BE49-F238E27FC236}">
                  <a16:creationId xmlns:a16="http://schemas.microsoft.com/office/drawing/2014/main" id="{B37ABBC0-CF43-39F7-8C25-87734EA0DA19}"/>
                </a:ext>
              </a:extLst>
            </p:cNvPr>
            <p:cNvSpPr>
              <a:spLocks/>
            </p:cNvSpPr>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2" name="Freeform 6">
              <a:extLst>
                <a:ext uri="{FF2B5EF4-FFF2-40B4-BE49-F238E27FC236}">
                  <a16:creationId xmlns:a16="http://schemas.microsoft.com/office/drawing/2014/main" id="{86BCA5E1-7756-D13F-8646-51BEAD1F34AA}"/>
                </a:ext>
              </a:extLst>
            </p:cNvPr>
            <p:cNvSpPr>
              <a:spLocks/>
            </p:cNvSpPr>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3" name="Freeform 7">
              <a:extLst>
                <a:ext uri="{FF2B5EF4-FFF2-40B4-BE49-F238E27FC236}">
                  <a16:creationId xmlns:a16="http://schemas.microsoft.com/office/drawing/2014/main" id="{9BC204F9-47A7-2963-47ED-982A084B26E4}"/>
                </a:ext>
              </a:extLst>
            </p:cNvPr>
            <p:cNvSpPr>
              <a:spLocks/>
            </p:cNvSpPr>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4" name="Freeform 8">
              <a:extLst>
                <a:ext uri="{FF2B5EF4-FFF2-40B4-BE49-F238E27FC236}">
                  <a16:creationId xmlns:a16="http://schemas.microsoft.com/office/drawing/2014/main" id="{FA168D96-E948-CABF-903B-E1F47241FEBD}"/>
                </a:ext>
              </a:extLst>
            </p:cNvPr>
            <p:cNvSpPr>
              <a:spLocks/>
            </p:cNvSpPr>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5" name="Freeform 9">
              <a:extLst>
                <a:ext uri="{FF2B5EF4-FFF2-40B4-BE49-F238E27FC236}">
                  <a16:creationId xmlns:a16="http://schemas.microsoft.com/office/drawing/2014/main" id="{D30FBFFA-0EBF-6036-7363-AC0B205EBFB5}"/>
                </a:ext>
              </a:extLst>
            </p:cNvPr>
            <p:cNvSpPr>
              <a:spLocks/>
            </p:cNvSpPr>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6" name="Freeform 11">
              <a:extLst>
                <a:ext uri="{FF2B5EF4-FFF2-40B4-BE49-F238E27FC236}">
                  <a16:creationId xmlns:a16="http://schemas.microsoft.com/office/drawing/2014/main" id="{55194D32-4021-F879-572D-24FF8E8ABA72}"/>
                </a:ext>
              </a:extLst>
            </p:cNvPr>
            <p:cNvSpPr>
              <a:spLocks/>
            </p:cNvSpPr>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7" name="Freeform 12">
              <a:extLst>
                <a:ext uri="{FF2B5EF4-FFF2-40B4-BE49-F238E27FC236}">
                  <a16:creationId xmlns:a16="http://schemas.microsoft.com/office/drawing/2014/main" id="{736A83BE-05C4-506B-2ABD-7C7361EAE87E}"/>
                </a:ext>
              </a:extLst>
            </p:cNvPr>
            <p:cNvSpPr>
              <a:spLocks/>
            </p:cNvSpPr>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8" name="Freeform 13">
              <a:extLst>
                <a:ext uri="{FF2B5EF4-FFF2-40B4-BE49-F238E27FC236}">
                  <a16:creationId xmlns:a16="http://schemas.microsoft.com/office/drawing/2014/main" id="{A584FE0E-3875-4EF9-73EB-2C0802243A4B}"/>
                </a:ext>
              </a:extLst>
            </p:cNvPr>
            <p:cNvSpPr>
              <a:spLocks/>
            </p:cNvSpPr>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39" name="Freeform 14">
              <a:extLst>
                <a:ext uri="{FF2B5EF4-FFF2-40B4-BE49-F238E27FC236}">
                  <a16:creationId xmlns:a16="http://schemas.microsoft.com/office/drawing/2014/main" id="{22F4224C-32DB-04FC-618C-26789D0B975B}"/>
                </a:ext>
              </a:extLst>
            </p:cNvPr>
            <p:cNvSpPr>
              <a:spLocks/>
            </p:cNvSpPr>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0" name="Freeform 16">
              <a:extLst>
                <a:ext uri="{FF2B5EF4-FFF2-40B4-BE49-F238E27FC236}">
                  <a16:creationId xmlns:a16="http://schemas.microsoft.com/office/drawing/2014/main" id="{F30FA418-ABB2-2D07-1CBA-C18B78B7E9EE}"/>
                </a:ext>
              </a:extLst>
            </p:cNvPr>
            <p:cNvSpPr>
              <a:spLocks/>
            </p:cNvSpPr>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1" name="Freeform 17">
              <a:extLst>
                <a:ext uri="{FF2B5EF4-FFF2-40B4-BE49-F238E27FC236}">
                  <a16:creationId xmlns:a16="http://schemas.microsoft.com/office/drawing/2014/main" id="{61FAA570-8026-100F-D0CA-F427E0C63279}"/>
                </a:ext>
              </a:extLst>
            </p:cNvPr>
            <p:cNvSpPr>
              <a:spLocks/>
            </p:cNvSpPr>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2" name="Freeform 21">
              <a:extLst>
                <a:ext uri="{FF2B5EF4-FFF2-40B4-BE49-F238E27FC236}">
                  <a16:creationId xmlns:a16="http://schemas.microsoft.com/office/drawing/2014/main" id="{D887AE64-23FB-5974-5A14-D574E1C96279}"/>
                </a:ext>
              </a:extLst>
            </p:cNvPr>
            <p:cNvSpPr>
              <a:spLocks/>
            </p:cNvSpPr>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3" name="Freeform 25">
              <a:extLst>
                <a:ext uri="{FF2B5EF4-FFF2-40B4-BE49-F238E27FC236}">
                  <a16:creationId xmlns:a16="http://schemas.microsoft.com/office/drawing/2014/main" id="{5B6F3980-8F45-EB27-9D1E-2B08865E9D16}"/>
                </a:ext>
              </a:extLst>
            </p:cNvPr>
            <p:cNvSpPr>
              <a:spLocks/>
            </p:cNvSpPr>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4" name="Freeform 29">
              <a:extLst>
                <a:ext uri="{FF2B5EF4-FFF2-40B4-BE49-F238E27FC236}">
                  <a16:creationId xmlns:a16="http://schemas.microsoft.com/office/drawing/2014/main" id="{BFE95380-F304-45BA-2DE6-52BF960CD3E2}"/>
                </a:ext>
              </a:extLst>
            </p:cNvPr>
            <p:cNvSpPr>
              <a:spLocks/>
            </p:cNvSpPr>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5" name="Freeform 31">
              <a:extLst>
                <a:ext uri="{FF2B5EF4-FFF2-40B4-BE49-F238E27FC236}">
                  <a16:creationId xmlns:a16="http://schemas.microsoft.com/office/drawing/2014/main" id="{702333B8-9354-B534-C71B-1CDE834B4F10}"/>
                </a:ext>
              </a:extLst>
            </p:cNvPr>
            <p:cNvSpPr>
              <a:spLocks/>
            </p:cNvSpPr>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6" name="Freeform 32">
              <a:extLst>
                <a:ext uri="{FF2B5EF4-FFF2-40B4-BE49-F238E27FC236}">
                  <a16:creationId xmlns:a16="http://schemas.microsoft.com/office/drawing/2014/main" id="{638646FC-DE16-E1B1-54B1-954C8504ED61}"/>
                </a:ext>
              </a:extLst>
            </p:cNvPr>
            <p:cNvSpPr>
              <a:spLocks/>
            </p:cNvSpPr>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7" name="Freeform 33">
              <a:extLst>
                <a:ext uri="{FF2B5EF4-FFF2-40B4-BE49-F238E27FC236}">
                  <a16:creationId xmlns:a16="http://schemas.microsoft.com/office/drawing/2014/main" id="{5687AFBB-F511-77AC-8688-C6DC628BF73B}"/>
                </a:ext>
              </a:extLst>
            </p:cNvPr>
            <p:cNvSpPr>
              <a:spLocks/>
            </p:cNvSpPr>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8" name="Freeform 34">
              <a:extLst>
                <a:ext uri="{FF2B5EF4-FFF2-40B4-BE49-F238E27FC236}">
                  <a16:creationId xmlns:a16="http://schemas.microsoft.com/office/drawing/2014/main" id="{AABB6AEE-6786-3DF6-DA75-8B0E8E180AC9}"/>
                </a:ext>
              </a:extLst>
            </p:cNvPr>
            <p:cNvSpPr>
              <a:spLocks/>
            </p:cNvSpPr>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49" name="Freeform 35">
              <a:extLst>
                <a:ext uri="{FF2B5EF4-FFF2-40B4-BE49-F238E27FC236}">
                  <a16:creationId xmlns:a16="http://schemas.microsoft.com/office/drawing/2014/main" id="{010D21E0-497F-4CA2-E187-F8AA942CB286}"/>
                </a:ext>
              </a:extLst>
            </p:cNvPr>
            <p:cNvSpPr>
              <a:spLocks/>
            </p:cNvSpPr>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0" name="Freeform 36">
              <a:extLst>
                <a:ext uri="{FF2B5EF4-FFF2-40B4-BE49-F238E27FC236}">
                  <a16:creationId xmlns:a16="http://schemas.microsoft.com/office/drawing/2014/main" id="{13C32190-395D-6325-5E60-279D2B993D07}"/>
                </a:ext>
              </a:extLst>
            </p:cNvPr>
            <p:cNvSpPr>
              <a:spLocks/>
            </p:cNvSpPr>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1" name="Freeform 37">
              <a:extLst>
                <a:ext uri="{FF2B5EF4-FFF2-40B4-BE49-F238E27FC236}">
                  <a16:creationId xmlns:a16="http://schemas.microsoft.com/office/drawing/2014/main" id="{17794D65-809A-3EE4-40D5-C30F54AD0D4E}"/>
                </a:ext>
              </a:extLst>
            </p:cNvPr>
            <p:cNvSpPr>
              <a:spLocks/>
            </p:cNvSpPr>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2" name="Freeform 38">
              <a:extLst>
                <a:ext uri="{FF2B5EF4-FFF2-40B4-BE49-F238E27FC236}">
                  <a16:creationId xmlns:a16="http://schemas.microsoft.com/office/drawing/2014/main" id="{08A4C8E5-B310-BFA5-AF1A-1E93660702F5}"/>
                </a:ext>
              </a:extLst>
            </p:cNvPr>
            <p:cNvSpPr>
              <a:spLocks/>
            </p:cNvSpPr>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3" name="Freeform 39">
              <a:extLst>
                <a:ext uri="{FF2B5EF4-FFF2-40B4-BE49-F238E27FC236}">
                  <a16:creationId xmlns:a16="http://schemas.microsoft.com/office/drawing/2014/main" id="{88E47FAC-8638-644F-4AA4-14BAA7F2F479}"/>
                </a:ext>
              </a:extLst>
            </p:cNvPr>
            <p:cNvSpPr>
              <a:spLocks/>
            </p:cNvSpPr>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4" name="Freeform 40">
              <a:extLst>
                <a:ext uri="{FF2B5EF4-FFF2-40B4-BE49-F238E27FC236}">
                  <a16:creationId xmlns:a16="http://schemas.microsoft.com/office/drawing/2014/main" id="{B34A044D-71DC-C161-E992-85977AE4E6D1}"/>
                </a:ext>
              </a:extLst>
            </p:cNvPr>
            <p:cNvSpPr>
              <a:spLocks/>
            </p:cNvSpPr>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5" name="Freeform 41">
              <a:extLst>
                <a:ext uri="{FF2B5EF4-FFF2-40B4-BE49-F238E27FC236}">
                  <a16:creationId xmlns:a16="http://schemas.microsoft.com/office/drawing/2014/main" id="{DBC4C683-AF23-D091-3339-E5E80EAFCC30}"/>
                </a:ext>
              </a:extLst>
            </p:cNvPr>
            <p:cNvSpPr>
              <a:spLocks/>
            </p:cNvSpPr>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6" name="Freeform 42">
              <a:extLst>
                <a:ext uri="{FF2B5EF4-FFF2-40B4-BE49-F238E27FC236}">
                  <a16:creationId xmlns:a16="http://schemas.microsoft.com/office/drawing/2014/main" id="{177346D2-7A10-B152-430F-7692A7EDB4F1}"/>
                </a:ext>
              </a:extLst>
            </p:cNvPr>
            <p:cNvSpPr>
              <a:spLocks/>
            </p:cNvSpPr>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7" name="Freeform 44">
              <a:extLst>
                <a:ext uri="{FF2B5EF4-FFF2-40B4-BE49-F238E27FC236}">
                  <a16:creationId xmlns:a16="http://schemas.microsoft.com/office/drawing/2014/main" id="{7D426D56-D233-DC06-76C7-883977A79AF0}"/>
                </a:ext>
              </a:extLst>
            </p:cNvPr>
            <p:cNvSpPr>
              <a:spLocks/>
            </p:cNvSpPr>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8" name="Freeform 45">
              <a:extLst>
                <a:ext uri="{FF2B5EF4-FFF2-40B4-BE49-F238E27FC236}">
                  <a16:creationId xmlns:a16="http://schemas.microsoft.com/office/drawing/2014/main" id="{CE8D845B-5256-5130-9EDF-0FCEB1803780}"/>
                </a:ext>
              </a:extLst>
            </p:cNvPr>
            <p:cNvSpPr>
              <a:spLocks/>
            </p:cNvSpPr>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59" name="Freeform 46">
              <a:extLst>
                <a:ext uri="{FF2B5EF4-FFF2-40B4-BE49-F238E27FC236}">
                  <a16:creationId xmlns:a16="http://schemas.microsoft.com/office/drawing/2014/main" id="{92AFAD39-3440-2281-B74A-0B6FE479DA93}"/>
                </a:ext>
              </a:extLst>
            </p:cNvPr>
            <p:cNvSpPr>
              <a:spLocks/>
            </p:cNvSpPr>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60" name="Freeform 47">
              <a:extLst>
                <a:ext uri="{FF2B5EF4-FFF2-40B4-BE49-F238E27FC236}">
                  <a16:creationId xmlns:a16="http://schemas.microsoft.com/office/drawing/2014/main" id="{A256F438-9F44-9A3E-91BF-BF1B66B8A051}"/>
                </a:ext>
              </a:extLst>
            </p:cNvPr>
            <p:cNvSpPr>
              <a:spLocks/>
            </p:cNvSpPr>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61" name="Freeform 48">
              <a:extLst>
                <a:ext uri="{FF2B5EF4-FFF2-40B4-BE49-F238E27FC236}">
                  <a16:creationId xmlns:a16="http://schemas.microsoft.com/office/drawing/2014/main" id="{B26F1AC1-E657-D21D-FDB9-9CB0956102ED}"/>
                </a:ext>
              </a:extLst>
            </p:cNvPr>
            <p:cNvSpPr>
              <a:spLocks/>
            </p:cNvSpPr>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62" name="Freeform 49">
              <a:extLst>
                <a:ext uri="{FF2B5EF4-FFF2-40B4-BE49-F238E27FC236}">
                  <a16:creationId xmlns:a16="http://schemas.microsoft.com/office/drawing/2014/main" id="{DAE37514-0515-B1EA-3F9B-44A2FBF4C2E4}"/>
                </a:ext>
              </a:extLst>
            </p:cNvPr>
            <p:cNvSpPr>
              <a:spLocks/>
            </p:cNvSpPr>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63" name="Freeform 8">
              <a:extLst>
                <a:ext uri="{FF2B5EF4-FFF2-40B4-BE49-F238E27FC236}">
                  <a16:creationId xmlns:a16="http://schemas.microsoft.com/office/drawing/2014/main" id="{4D67B33E-CA8A-C3B1-2141-4C85E0CD1EA4}"/>
                </a:ext>
              </a:extLst>
            </p:cNvPr>
            <p:cNvSpPr>
              <a:spLocks/>
            </p:cNvSpPr>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sp>
          <p:nvSpPr>
            <p:cNvPr id="64" name="Freeform 106">
              <a:extLst>
                <a:ext uri="{FF2B5EF4-FFF2-40B4-BE49-F238E27FC236}">
                  <a16:creationId xmlns:a16="http://schemas.microsoft.com/office/drawing/2014/main" id="{97069B2B-9716-03B6-AF81-8EE4BCB6E275}"/>
                </a:ext>
              </a:extLst>
            </p:cNvPr>
            <p:cNvSpPr>
              <a:spLocks/>
            </p:cNvSpPr>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dirty="0">
                <a:solidFill>
                  <a:schemeClr val="tx2"/>
                </a:solidFill>
              </a:endParaRPr>
            </a:p>
          </p:txBody>
        </p:sp>
      </p:grpSp>
    </p:spTree>
    <p:extLst>
      <p:ext uri="{BB962C8B-B14F-4D97-AF65-F5344CB8AC3E}">
        <p14:creationId xmlns:p14="http://schemas.microsoft.com/office/powerpoint/2010/main" val="14695741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F79BA-620F-4443-807B-BE44F36F98F1}"/>
              </a:ext>
            </a:extLst>
          </p:cNvPr>
          <p:cNvSpPr>
            <a:spLocks noGrp="1"/>
          </p:cNvSpPr>
          <p:nvPr>
            <p:ph type="title"/>
          </p:nvPr>
        </p:nvSpPr>
        <p:spPr>
          <a:xfrm>
            <a:off x="1069848" y="1709738"/>
            <a:ext cx="9430811" cy="2852737"/>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C9A625-6442-4047-B545-433C4451210A}"/>
              </a:ext>
            </a:extLst>
          </p:cNvPr>
          <p:cNvSpPr>
            <a:spLocks noGrp="1"/>
          </p:cNvSpPr>
          <p:nvPr>
            <p:ph type="body" idx="1"/>
          </p:nvPr>
        </p:nvSpPr>
        <p:spPr>
          <a:xfrm>
            <a:off x="1069848" y="4589463"/>
            <a:ext cx="943081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F8EAA30-3B1A-4BEA-9835-33D2072451F9}"/>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BB256440-3149-446F-8105-485333B183A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E0FEDB1-D604-4E10-B334-5DB303498B12}"/>
              </a:ext>
            </a:extLst>
          </p:cNvPr>
          <p:cNvSpPr>
            <a:spLocks noGrp="1"/>
          </p:cNvSpPr>
          <p:nvPr>
            <p:ph type="sldNum" sz="quarter" idx="12"/>
          </p:nvPr>
        </p:nvSpPr>
        <p:spPr/>
        <p:txBody>
          <a:bodyPr/>
          <a:lstStyle/>
          <a:p>
            <a:fld id="{4C8B8A27-DF03-4546-BA93-21C967D57E5C}" type="slidenum">
              <a:rPr lang="en-US" smtClean="0"/>
              <a:t>‹#›</a:t>
            </a:fld>
            <a:endParaRPr lang="en-US" dirty="0"/>
          </a:p>
        </p:txBody>
      </p:sp>
    </p:spTree>
    <p:extLst>
      <p:ext uri="{BB962C8B-B14F-4D97-AF65-F5344CB8AC3E}">
        <p14:creationId xmlns:p14="http://schemas.microsoft.com/office/powerpoint/2010/main" val="1032668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6E563-D552-439E-8DF5-45062D8754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136873-2DD5-456E-A3A9-FE408419E30D}"/>
              </a:ext>
            </a:extLst>
          </p:cNvPr>
          <p:cNvSpPr>
            <a:spLocks noGrp="1"/>
          </p:cNvSpPr>
          <p:nvPr>
            <p:ph sz="half" idx="1"/>
          </p:nvPr>
        </p:nvSpPr>
        <p:spPr>
          <a:xfrm>
            <a:off x="1069848" y="1825625"/>
            <a:ext cx="4684057"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C6B04C-FB9E-4A9E-8892-4B5B702898B4}"/>
              </a:ext>
            </a:extLst>
          </p:cNvPr>
          <p:cNvSpPr>
            <a:spLocks noGrp="1"/>
          </p:cNvSpPr>
          <p:nvPr>
            <p:ph sz="half" idx="2"/>
          </p:nvPr>
        </p:nvSpPr>
        <p:spPr>
          <a:xfrm>
            <a:off x="6019802" y="1825625"/>
            <a:ext cx="4684058"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2E2F0B4-0E86-473E-BC42-78D856A00C2E}"/>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782B9537-F43C-4042-B165-A00358F9E24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EF9F52F-61F2-4FEE-8989-2FB400190C4C}"/>
              </a:ext>
            </a:extLst>
          </p:cNvPr>
          <p:cNvSpPr>
            <a:spLocks noGrp="1"/>
          </p:cNvSpPr>
          <p:nvPr>
            <p:ph type="sldNum" sz="quarter" idx="12"/>
          </p:nvPr>
        </p:nvSpPr>
        <p:spPr/>
        <p:txBody>
          <a:bodyPr/>
          <a:lstStyle/>
          <a:p>
            <a:fld id="{4C8B8A27-DF03-4546-BA93-21C967D57E5C}" type="slidenum">
              <a:rPr lang="en-US" smtClean="0"/>
              <a:t>‹#›</a:t>
            </a:fld>
            <a:endParaRPr lang="en-US" dirty="0"/>
          </a:p>
        </p:txBody>
      </p:sp>
    </p:spTree>
    <p:extLst>
      <p:ext uri="{BB962C8B-B14F-4D97-AF65-F5344CB8AC3E}">
        <p14:creationId xmlns:p14="http://schemas.microsoft.com/office/powerpoint/2010/main" val="633728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32E5C-0B2D-4DB5-95F6-3C2C825DFE54}"/>
              </a:ext>
            </a:extLst>
          </p:cNvPr>
          <p:cNvSpPr>
            <a:spLocks noGrp="1"/>
          </p:cNvSpPr>
          <p:nvPr>
            <p:ph type="title"/>
          </p:nvPr>
        </p:nvSpPr>
        <p:spPr>
          <a:xfrm>
            <a:off x="839788" y="365125"/>
            <a:ext cx="989993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8F1C53-3F27-42E6-BE80-1DF57985741C}"/>
              </a:ext>
            </a:extLst>
          </p:cNvPr>
          <p:cNvSpPr>
            <a:spLocks noGrp="1"/>
          </p:cNvSpPr>
          <p:nvPr>
            <p:ph type="body" idx="1"/>
          </p:nvPr>
        </p:nvSpPr>
        <p:spPr>
          <a:xfrm>
            <a:off x="839789" y="1681163"/>
            <a:ext cx="4872132" cy="823912"/>
          </a:xfrm>
        </p:spPr>
        <p:txBody>
          <a:bodyPr anchor="b">
            <a:no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8CC6CB-F028-4322-B54F-571203106F23}"/>
              </a:ext>
            </a:extLst>
          </p:cNvPr>
          <p:cNvSpPr>
            <a:spLocks noGrp="1"/>
          </p:cNvSpPr>
          <p:nvPr>
            <p:ph sz="half" idx="2"/>
          </p:nvPr>
        </p:nvSpPr>
        <p:spPr>
          <a:xfrm>
            <a:off x="839787" y="2510632"/>
            <a:ext cx="4872133" cy="3684588"/>
          </a:xfrm>
        </p:spPr>
        <p:txBody>
          <a:bodyPr/>
          <a:lstStyle>
            <a:lvl2pPr>
              <a:defRPr b="1"/>
            </a:lvl2pPr>
            <a:lvl3pPr>
              <a:defRPr b="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2AD2CD7-554E-4EAA-BAF6-86ABB7E81D25}"/>
              </a:ext>
            </a:extLst>
          </p:cNvPr>
          <p:cNvSpPr>
            <a:spLocks noGrp="1"/>
          </p:cNvSpPr>
          <p:nvPr>
            <p:ph type="body" sz="quarter" idx="3"/>
          </p:nvPr>
        </p:nvSpPr>
        <p:spPr>
          <a:xfrm>
            <a:off x="5889809" y="1681163"/>
            <a:ext cx="4849909" cy="823912"/>
          </a:xfrm>
        </p:spPr>
        <p:txBody>
          <a:bodyPr anchor="b">
            <a:noAutofit/>
          </a:bodyPr>
          <a:lstStyle>
            <a:lvl1pPr marL="0" indent="0">
              <a:buNone/>
              <a:defRPr sz="16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82A2D6-379C-4D26-90AC-9F2F46DCE7F3}"/>
              </a:ext>
            </a:extLst>
          </p:cNvPr>
          <p:cNvSpPr>
            <a:spLocks noGrp="1"/>
          </p:cNvSpPr>
          <p:nvPr>
            <p:ph sz="quarter" idx="4"/>
          </p:nvPr>
        </p:nvSpPr>
        <p:spPr>
          <a:xfrm>
            <a:off x="5889810" y="2505075"/>
            <a:ext cx="4872134" cy="3684588"/>
          </a:xfrm>
        </p:spPr>
        <p:txBody>
          <a:bodyPr/>
          <a:lstStyle>
            <a:lvl2pPr>
              <a:defRPr b="1"/>
            </a:lvl2pPr>
            <a:lvl3pPr>
              <a:defRPr b="0"/>
            </a:lvl3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DEA0E4F3-8A65-4788-AE96-1FB2060F48D2}"/>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97522DA4-5EE1-440C-ADDE-D7B4F77B4E1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6BC291E-B8EF-4ED7-A04A-23426C220CF0}"/>
              </a:ext>
            </a:extLst>
          </p:cNvPr>
          <p:cNvSpPr>
            <a:spLocks noGrp="1"/>
          </p:cNvSpPr>
          <p:nvPr>
            <p:ph type="sldNum" sz="quarter" idx="12"/>
          </p:nvPr>
        </p:nvSpPr>
        <p:spPr/>
        <p:txBody>
          <a:bodyPr/>
          <a:lstStyle/>
          <a:p>
            <a:fld id="{4C8B8A27-DF03-4546-BA93-21C967D57E5C}" type="slidenum">
              <a:rPr lang="en-US" smtClean="0"/>
              <a:pPr/>
              <a:t>‹#›</a:t>
            </a:fld>
            <a:endParaRPr lang="en-US" dirty="0"/>
          </a:p>
        </p:txBody>
      </p:sp>
    </p:spTree>
    <p:extLst>
      <p:ext uri="{BB962C8B-B14F-4D97-AF65-F5344CB8AC3E}">
        <p14:creationId xmlns:p14="http://schemas.microsoft.com/office/powerpoint/2010/main" val="1289598679"/>
      </p:ext>
    </p:extLst>
  </p:cSld>
  <p:clrMapOvr>
    <a:masterClrMapping/>
  </p:clrMapOvr>
  <p:hf sldNum="0"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CB818-E8D0-497B-9A7E-4F281D0DBC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FE82B9D-CD58-4C05-8A78-CB6E0E9D49DC}"/>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BADE60CD-D6F3-40A7-BB8B-FEC8E3156AF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C02B832-C4FE-4F88-85EA-DDC16A82B9A9}"/>
              </a:ext>
            </a:extLst>
          </p:cNvPr>
          <p:cNvSpPr>
            <a:spLocks noGrp="1"/>
          </p:cNvSpPr>
          <p:nvPr>
            <p:ph type="sldNum" sz="quarter" idx="12"/>
          </p:nvPr>
        </p:nvSpPr>
        <p:spPr/>
        <p:txBody>
          <a:bodyPr/>
          <a:lstStyle/>
          <a:p>
            <a:fld id="{4C8B8A27-DF03-4546-BA93-21C967D57E5C}" type="slidenum">
              <a:rPr lang="en-US" smtClean="0"/>
              <a:t>‹#›</a:t>
            </a:fld>
            <a:endParaRPr lang="en-US" dirty="0"/>
          </a:p>
        </p:txBody>
      </p:sp>
    </p:spTree>
    <p:extLst>
      <p:ext uri="{BB962C8B-B14F-4D97-AF65-F5344CB8AC3E}">
        <p14:creationId xmlns:p14="http://schemas.microsoft.com/office/powerpoint/2010/main" val="3162204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C75B2FC-801A-44A4-96BF-26A9E8B2A1C6}"/>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A8127F04-7E7E-485C-8B30-6B89E5A69F0A}"/>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90933C81-AA74-4BCE-AA9E-56E5791D078C}"/>
              </a:ext>
            </a:extLst>
          </p:cNvPr>
          <p:cNvSpPr>
            <a:spLocks noGrp="1"/>
          </p:cNvSpPr>
          <p:nvPr>
            <p:ph type="sldNum" sz="quarter" idx="12"/>
          </p:nvPr>
        </p:nvSpPr>
        <p:spPr/>
        <p:txBody>
          <a:bodyPr/>
          <a:lstStyle/>
          <a:p>
            <a:fld id="{4C8B8A27-DF03-4546-BA93-21C967D57E5C}" type="slidenum">
              <a:rPr lang="en-US" smtClean="0"/>
              <a:t>‹#›</a:t>
            </a:fld>
            <a:endParaRPr lang="en-US" dirty="0"/>
          </a:p>
        </p:txBody>
      </p:sp>
    </p:spTree>
    <p:extLst>
      <p:ext uri="{BB962C8B-B14F-4D97-AF65-F5344CB8AC3E}">
        <p14:creationId xmlns:p14="http://schemas.microsoft.com/office/powerpoint/2010/main" val="1544369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FD3CB-0541-46AD-B35E-0E0A1375E8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BF8EFDE-1D7D-46B8-AB55-A3C02EDD1888}"/>
              </a:ext>
            </a:extLst>
          </p:cNvPr>
          <p:cNvSpPr>
            <a:spLocks noGrp="1"/>
          </p:cNvSpPr>
          <p:nvPr>
            <p:ph idx="1"/>
          </p:nvPr>
        </p:nvSpPr>
        <p:spPr>
          <a:xfrm>
            <a:off x="5183188" y="457201"/>
            <a:ext cx="5652153" cy="5403850"/>
          </a:xfrm>
        </p:spPr>
        <p:txBody>
          <a:bodyPr/>
          <a:lstStyle>
            <a:lvl1pPr>
              <a:defRPr sz="3200"/>
            </a:lvl1pPr>
            <a:lvl2pPr>
              <a:defRPr sz="2800" b="1"/>
            </a:lvl2pPr>
            <a:lvl3pPr>
              <a:defRPr sz="2400" b="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6411D2F5-DB36-4943-8A14-96AFC48830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6C07D4-6597-444C-9EFD-62021AE7618C}"/>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712D0D2C-70E8-4A24-9727-BEAF10B17D6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0D9E0F6-7216-48A1-8BCA-770C6DE3875B}"/>
              </a:ext>
            </a:extLst>
          </p:cNvPr>
          <p:cNvSpPr>
            <a:spLocks noGrp="1"/>
          </p:cNvSpPr>
          <p:nvPr>
            <p:ph type="sldNum" sz="quarter" idx="12"/>
          </p:nvPr>
        </p:nvSpPr>
        <p:spPr/>
        <p:txBody>
          <a:bodyPr/>
          <a:lstStyle/>
          <a:p>
            <a:fld id="{4C8B8A27-DF03-4546-BA93-21C967D57E5C}" type="slidenum">
              <a:rPr lang="en-US" smtClean="0"/>
              <a:pPr/>
              <a:t>‹#›</a:t>
            </a:fld>
            <a:endParaRPr lang="en-US" dirty="0"/>
          </a:p>
        </p:txBody>
      </p:sp>
    </p:spTree>
    <p:extLst>
      <p:ext uri="{BB962C8B-B14F-4D97-AF65-F5344CB8AC3E}">
        <p14:creationId xmlns:p14="http://schemas.microsoft.com/office/powerpoint/2010/main" val="1250833905"/>
      </p:ext>
    </p:extLst>
  </p:cSld>
  <p:clrMapOvr>
    <a:masterClrMapping/>
  </p:clrMapOvr>
  <p:hf sldNum="0" hdr="0" ft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CBEBD-5F1A-4111-A7F2-1CE82C9A69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00517FB-4008-4F68-B193-482971BA72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606C5F-0885-458F-9B21-47E60171BF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886F2E-B752-4D78-8DC4-C96A1A00E670}"/>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4FC37751-8BB8-4224-870A-A2953E76073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242CE94-BD7E-44B3-9B5E-67D4BD317E99}"/>
              </a:ext>
            </a:extLst>
          </p:cNvPr>
          <p:cNvSpPr>
            <a:spLocks noGrp="1"/>
          </p:cNvSpPr>
          <p:nvPr>
            <p:ph type="sldNum" sz="quarter" idx="12"/>
          </p:nvPr>
        </p:nvSpPr>
        <p:spPr/>
        <p:txBody>
          <a:bodyPr/>
          <a:lstStyle/>
          <a:p>
            <a:fld id="{4C8B8A27-DF03-4546-BA93-21C967D57E5C}" type="slidenum">
              <a:rPr lang="en-US" smtClean="0"/>
              <a:pPr/>
              <a:t>‹#›</a:t>
            </a:fld>
            <a:endParaRPr lang="en-US" dirty="0"/>
          </a:p>
        </p:txBody>
      </p:sp>
    </p:spTree>
    <p:extLst>
      <p:ext uri="{BB962C8B-B14F-4D97-AF65-F5344CB8AC3E}">
        <p14:creationId xmlns:p14="http://schemas.microsoft.com/office/powerpoint/2010/main" val="3685535039"/>
      </p:ext>
    </p:extLst>
  </p:cSld>
  <p:clrMapOvr>
    <a:masterClrMapping/>
  </p:clrMapOvr>
  <p:hf sldNum="0"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1AFD227-869A-489C-A9B5-3F0498DF3C0C}"/>
              </a:ext>
            </a:extLst>
          </p:cNvPr>
          <p:cNvGrpSpPr/>
          <p:nvPr/>
        </p:nvGrpSpPr>
        <p:grpSpPr>
          <a:xfrm>
            <a:off x="11096450" y="13394"/>
            <a:ext cx="494218" cy="6814823"/>
            <a:chOff x="11096450" y="13394"/>
            <a:chExt cx="494218" cy="6814823"/>
          </a:xfrm>
          <a:solidFill>
            <a:schemeClr val="bg2">
              <a:lumMod val="90000"/>
            </a:schemeClr>
          </a:solidFill>
        </p:grpSpPr>
        <p:sp>
          <p:nvSpPr>
            <p:cNvPr id="8" name="Freeform 8">
              <a:extLst>
                <a:ext uri="{FF2B5EF4-FFF2-40B4-BE49-F238E27FC236}">
                  <a16:creationId xmlns:a16="http://schemas.microsoft.com/office/drawing/2014/main" id="{62704B34-199B-4964-9C78-3AB9735915AA}"/>
                </a:ext>
              </a:extLst>
            </p:cNvPr>
            <p:cNvSpPr>
              <a:spLocks/>
            </p:cNvSpPr>
            <p:nvPr/>
          </p:nvSpPr>
          <p:spPr bwMode="auto">
            <a:xfrm rot="5400000">
              <a:off x="11108009" y="671857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9" name="Freeform 10">
              <a:extLst>
                <a:ext uri="{FF2B5EF4-FFF2-40B4-BE49-F238E27FC236}">
                  <a16:creationId xmlns:a16="http://schemas.microsoft.com/office/drawing/2014/main" id="{8B1E8DB8-017D-454E-849F-EE5742849FD4}"/>
                </a:ext>
              </a:extLst>
            </p:cNvPr>
            <p:cNvSpPr>
              <a:spLocks/>
            </p:cNvSpPr>
            <p:nvPr/>
          </p:nvSpPr>
          <p:spPr bwMode="auto">
            <a:xfrm rot="5400000">
              <a:off x="11475034" y="77813"/>
              <a:ext cx="138242" cy="88130"/>
            </a:xfrm>
            <a:custGeom>
              <a:avLst/>
              <a:gdLst>
                <a:gd name="T0" fmla="*/ 22 w 42"/>
                <a:gd name="T1" fmla="*/ 0 h 29"/>
                <a:gd name="T2" fmla="*/ 14 w 42"/>
                <a:gd name="T3" fmla="*/ 25 h 29"/>
                <a:gd name="T4" fmla="*/ 22 w 42"/>
                <a:gd name="T5" fmla="*/ 0 h 29"/>
              </a:gdLst>
              <a:ahLst/>
              <a:cxnLst>
                <a:cxn ang="0">
                  <a:pos x="T0" y="T1"/>
                </a:cxn>
                <a:cxn ang="0">
                  <a:pos x="T2" y="T3"/>
                </a:cxn>
                <a:cxn ang="0">
                  <a:pos x="T4" y="T5"/>
                </a:cxn>
              </a:cxnLst>
              <a:rect l="0" t="0" r="r" b="b"/>
              <a:pathLst>
                <a:path w="42" h="29">
                  <a:moveTo>
                    <a:pt x="22" y="0"/>
                  </a:moveTo>
                  <a:cubicBezTo>
                    <a:pt x="42" y="7"/>
                    <a:pt x="28" y="29"/>
                    <a:pt x="14" y="25"/>
                  </a:cubicBezTo>
                  <a:cubicBezTo>
                    <a:pt x="0" y="18"/>
                    <a:pt x="8" y="1"/>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0" name="Freeform 15">
              <a:extLst>
                <a:ext uri="{FF2B5EF4-FFF2-40B4-BE49-F238E27FC236}">
                  <a16:creationId xmlns:a16="http://schemas.microsoft.com/office/drawing/2014/main" id="{16D80E5D-5099-41C4-A80A-1B1538C382FC}"/>
                </a:ext>
              </a:extLst>
            </p:cNvPr>
            <p:cNvSpPr>
              <a:spLocks/>
            </p:cNvSpPr>
            <p:nvPr/>
          </p:nvSpPr>
          <p:spPr bwMode="auto">
            <a:xfrm rot="5400000">
              <a:off x="11478964" y="592010"/>
              <a:ext cx="121406" cy="72626"/>
            </a:xfrm>
            <a:custGeom>
              <a:avLst/>
              <a:gdLst>
                <a:gd name="T0" fmla="*/ 16 w 37"/>
                <a:gd name="T1" fmla="*/ 0 h 24"/>
                <a:gd name="T2" fmla="*/ 11 w 37"/>
                <a:gd name="T3" fmla="*/ 24 h 24"/>
                <a:gd name="T4" fmla="*/ 16 w 37"/>
                <a:gd name="T5" fmla="*/ 0 h 24"/>
              </a:gdLst>
              <a:ahLst/>
              <a:cxnLst>
                <a:cxn ang="0">
                  <a:pos x="T0" y="T1"/>
                </a:cxn>
                <a:cxn ang="0">
                  <a:pos x="T2" y="T3"/>
                </a:cxn>
                <a:cxn ang="0">
                  <a:pos x="T4" y="T5"/>
                </a:cxn>
              </a:cxnLst>
              <a:rect l="0" t="0" r="r" b="b"/>
              <a:pathLst>
                <a:path w="37" h="24">
                  <a:moveTo>
                    <a:pt x="16" y="0"/>
                  </a:moveTo>
                  <a:cubicBezTo>
                    <a:pt x="37" y="6"/>
                    <a:pt x="30" y="20"/>
                    <a:pt x="11" y="24"/>
                  </a:cubicBezTo>
                  <a:cubicBezTo>
                    <a:pt x="0" y="17"/>
                    <a:pt x="5"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1" name="Freeform 18">
              <a:extLst>
                <a:ext uri="{FF2B5EF4-FFF2-40B4-BE49-F238E27FC236}">
                  <a16:creationId xmlns:a16="http://schemas.microsoft.com/office/drawing/2014/main" id="{947751E1-E2F4-467E-B547-3BD4BAB7F560}"/>
                </a:ext>
              </a:extLst>
            </p:cNvPr>
            <p:cNvSpPr>
              <a:spLocks/>
            </p:cNvSpPr>
            <p:nvPr/>
          </p:nvSpPr>
          <p:spPr bwMode="auto">
            <a:xfrm rot="5400000">
              <a:off x="11482378" y="335267"/>
              <a:ext cx="138242" cy="78339"/>
            </a:xfrm>
            <a:custGeom>
              <a:avLst/>
              <a:gdLst>
                <a:gd name="T0" fmla="*/ 6 w 42"/>
                <a:gd name="T1" fmla="*/ 6 h 26"/>
                <a:gd name="T2" fmla="*/ 21 w 42"/>
                <a:gd name="T3" fmla="*/ 26 h 26"/>
                <a:gd name="T4" fmla="*/ 6 w 42"/>
                <a:gd name="T5" fmla="*/ 6 h 26"/>
              </a:gdLst>
              <a:ahLst/>
              <a:cxnLst>
                <a:cxn ang="0">
                  <a:pos x="T0" y="T1"/>
                </a:cxn>
                <a:cxn ang="0">
                  <a:pos x="T2" y="T3"/>
                </a:cxn>
                <a:cxn ang="0">
                  <a:pos x="T4" y="T5"/>
                </a:cxn>
              </a:cxnLst>
              <a:rect l="0" t="0" r="r" b="b"/>
              <a:pathLst>
                <a:path w="42" h="26">
                  <a:moveTo>
                    <a:pt x="6" y="6"/>
                  </a:moveTo>
                  <a:cubicBezTo>
                    <a:pt x="25" y="0"/>
                    <a:pt x="42" y="17"/>
                    <a:pt x="21" y="26"/>
                  </a:cubicBezTo>
                  <a:cubicBezTo>
                    <a:pt x="9" y="26"/>
                    <a:pt x="0" y="16"/>
                    <a:pt x="6" y="6"/>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2" name="Freeform 19">
              <a:extLst>
                <a:ext uri="{FF2B5EF4-FFF2-40B4-BE49-F238E27FC236}">
                  <a16:creationId xmlns:a16="http://schemas.microsoft.com/office/drawing/2014/main" id="{55D8869B-B701-4268-9856-876345C8AE3F}"/>
                </a:ext>
              </a:extLst>
            </p:cNvPr>
            <p:cNvSpPr>
              <a:spLocks/>
            </p:cNvSpPr>
            <p:nvPr/>
          </p:nvSpPr>
          <p:spPr bwMode="auto">
            <a:xfrm rot="5400000">
              <a:off x="11407714" y="2021691"/>
              <a:ext cx="124951" cy="69362"/>
            </a:xfrm>
            <a:custGeom>
              <a:avLst/>
              <a:gdLst>
                <a:gd name="T0" fmla="*/ 16 w 38"/>
                <a:gd name="T1" fmla="*/ 0 h 23"/>
                <a:gd name="T2" fmla="*/ 10 w 38"/>
                <a:gd name="T3" fmla="*/ 23 h 23"/>
                <a:gd name="T4" fmla="*/ 16 w 38"/>
                <a:gd name="T5" fmla="*/ 0 h 23"/>
              </a:gdLst>
              <a:ahLst/>
              <a:cxnLst>
                <a:cxn ang="0">
                  <a:pos x="T0" y="T1"/>
                </a:cxn>
                <a:cxn ang="0">
                  <a:pos x="T2" y="T3"/>
                </a:cxn>
                <a:cxn ang="0">
                  <a:pos x="T4" y="T5"/>
                </a:cxn>
              </a:cxnLst>
              <a:rect l="0" t="0" r="r" b="b"/>
              <a:pathLst>
                <a:path w="38" h="23">
                  <a:moveTo>
                    <a:pt x="16" y="0"/>
                  </a:moveTo>
                  <a:cubicBezTo>
                    <a:pt x="38" y="8"/>
                    <a:pt x="31" y="18"/>
                    <a:pt x="10" y="23"/>
                  </a:cubicBezTo>
                  <a:cubicBezTo>
                    <a:pt x="0" y="16"/>
                    <a:pt x="4" y="3"/>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3" name="Freeform 20">
              <a:extLst>
                <a:ext uri="{FF2B5EF4-FFF2-40B4-BE49-F238E27FC236}">
                  <a16:creationId xmlns:a16="http://schemas.microsoft.com/office/drawing/2014/main" id="{A25CA59C-849F-4CE4-A9B0-293F98DE2C7C}"/>
                </a:ext>
              </a:extLst>
            </p:cNvPr>
            <p:cNvSpPr>
              <a:spLocks/>
            </p:cNvSpPr>
            <p:nvPr/>
          </p:nvSpPr>
          <p:spPr bwMode="auto">
            <a:xfrm rot="5400000">
              <a:off x="11414629" y="2272420"/>
              <a:ext cx="128495" cy="78339"/>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4" name="Freeform 22">
              <a:extLst>
                <a:ext uri="{FF2B5EF4-FFF2-40B4-BE49-F238E27FC236}">
                  <a16:creationId xmlns:a16="http://schemas.microsoft.com/office/drawing/2014/main" id="{FE000DB1-AAA1-4BFF-8F14-53624C2F9E0B}"/>
                </a:ext>
              </a:extLst>
            </p:cNvPr>
            <p:cNvSpPr>
              <a:spLocks/>
            </p:cNvSpPr>
            <p:nvPr/>
          </p:nvSpPr>
          <p:spPr bwMode="auto">
            <a:xfrm rot="5400000">
              <a:off x="11426398" y="1049544"/>
              <a:ext cx="150648" cy="99554"/>
            </a:xfrm>
            <a:custGeom>
              <a:avLst/>
              <a:gdLst>
                <a:gd name="T0" fmla="*/ 26 w 46"/>
                <a:gd name="T1" fmla="*/ 0 h 33"/>
                <a:gd name="T2" fmla="*/ 38 w 46"/>
                <a:gd name="T3" fmla="*/ 22 h 33"/>
                <a:gd name="T4" fmla="*/ 26 w 46"/>
                <a:gd name="T5" fmla="*/ 0 h 33"/>
              </a:gdLst>
              <a:ahLst/>
              <a:cxnLst>
                <a:cxn ang="0">
                  <a:pos x="T0" y="T1"/>
                </a:cxn>
                <a:cxn ang="0">
                  <a:pos x="T2" y="T3"/>
                </a:cxn>
                <a:cxn ang="0">
                  <a:pos x="T4" y="T5"/>
                </a:cxn>
              </a:cxnLst>
              <a:rect l="0" t="0" r="r" b="b"/>
              <a:pathLst>
                <a:path w="46" h="33">
                  <a:moveTo>
                    <a:pt x="26" y="0"/>
                  </a:moveTo>
                  <a:cubicBezTo>
                    <a:pt x="29" y="0"/>
                    <a:pt x="46" y="16"/>
                    <a:pt x="38" y="22"/>
                  </a:cubicBezTo>
                  <a:cubicBezTo>
                    <a:pt x="16" y="33"/>
                    <a:pt x="0" y="5"/>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5" name="Freeform 23">
              <a:extLst>
                <a:ext uri="{FF2B5EF4-FFF2-40B4-BE49-F238E27FC236}">
                  <a16:creationId xmlns:a16="http://schemas.microsoft.com/office/drawing/2014/main" id="{5EEFBC14-7E5B-47B2-B5E3-E90991F89191}"/>
                </a:ext>
              </a:extLst>
            </p:cNvPr>
            <p:cNvSpPr>
              <a:spLocks/>
            </p:cNvSpPr>
            <p:nvPr/>
          </p:nvSpPr>
          <p:spPr bwMode="auto">
            <a:xfrm rot="5400000">
              <a:off x="11440085" y="836978"/>
              <a:ext cx="134697" cy="81603"/>
            </a:xfrm>
            <a:custGeom>
              <a:avLst/>
              <a:gdLst>
                <a:gd name="T0" fmla="*/ 19 w 41"/>
                <a:gd name="T1" fmla="*/ 0 h 27"/>
                <a:gd name="T2" fmla="*/ 8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10"/>
                    <a:pt x="28" y="27"/>
                    <a:pt x="8" y="20"/>
                  </a:cubicBezTo>
                  <a:cubicBezTo>
                    <a:pt x="0" y="8"/>
                    <a:pt x="7" y="2"/>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6" name="Freeform 26">
              <a:extLst>
                <a:ext uri="{FF2B5EF4-FFF2-40B4-BE49-F238E27FC236}">
                  <a16:creationId xmlns:a16="http://schemas.microsoft.com/office/drawing/2014/main" id="{00AFF6E4-A34A-4FD3-8C57-BB96114822D1}"/>
                </a:ext>
              </a:extLst>
            </p:cNvPr>
            <p:cNvSpPr>
              <a:spLocks/>
            </p:cNvSpPr>
            <p:nvPr/>
          </p:nvSpPr>
          <p:spPr bwMode="auto">
            <a:xfrm rot="5400000">
              <a:off x="11427309" y="1320685"/>
              <a:ext cx="127608" cy="78339"/>
            </a:xfrm>
            <a:custGeom>
              <a:avLst/>
              <a:gdLst>
                <a:gd name="T0" fmla="*/ 24 w 39"/>
                <a:gd name="T1" fmla="*/ 0 h 26"/>
                <a:gd name="T2" fmla="*/ 20 w 39"/>
                <a:gd name="T3" fmla="*/ 25 h 26"/>
                <a:gd name="T4" fmla="*/ 24 w 39"/>
                <a:gd name="T5" fmla="*/ 0 h 26"/>
              </a:gdLst>
              <a:ahLst/>
              <a:cxnLst>
                <a:cxn ang="0">
                  <a:pos x="T0" y="T1"/>
                </a:cxn>
                <a:cxn ang="0">
                  <a:pos x="T2" y="T3"/>
                </a:cxn>
                <a:cxn ang="0">
                  <a:pos x="T4" y="T5"/>
                </a:cxn>
              </a:cxnLst>
              <a:rect l="0" t="0" r="r" b="b"/>
              <a:pathLst>
                <a:path w="39" h="26">
                  <a:moveTo>
                    <a:pt x="24" y="0"/>
                  </a:moveTo>
                  <a:cubicBezTo>
                    <a:pt x="39" y="2"/>
                    <a:pt x="36" y="26"/>
                    <a:pt x="20" y="25"/>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7" name="Freeform 27">
              <a:extLst>
                <a:ext uri="{FF2B5EF4-FFF2-40B4-BE49-F238E27FC236}">
                  <a16:creationId xmlns:a16="http://schemas.microsoft.com/office/drawing/2014/main" id="{C63A8474-C075-4441-A0B3-52286EA50093}"/>
                </a:ext>
              </a:extLst>
            </p:cNvPr>
            <p:cNvSpPr>
              <a:spLocks/>
            </p:cNvSpPr>
            <p:nvPr/>
          </p:nvSpPr>
          <p:spPr bwMode="auto">
            <a:xfrm rot="5400000">
              <a:off x="11407470" y="1778440"/>
              <a:ext cx="131153" cy="93843"/>
            </a:xfrm>
            <a:custGeom>
              <a:avLst/>
              <a:gdLst>
                <a:gd name="T0" fmla="*/ 22 w 40"/>
                <a:gd name="T1" fmla="*/ 0 h 31"/>
                <a:gd name="T2" fmla="*/ 16 w 40"/>
                <a:gd name="T3" fmla="*/ 25 h 31"/>
                <a:gd name="T4" fmla="*/ 22 w 40"/>
                <a:gd name="T5" fmla="*/ 0 h 31"/>
              </a:gdLst>
              <a:ahLst/>
              <a:cxnLst>
                <a:cxn ang="0">
                  <a:pos x="T0" y="T1"/>
                </a:cxn>
                <a:cxn ang="0">
                  <a:pos x="T2" y="T3"/>
                </a:cxn>
                <a:cxn ang="0">
                  <a:pos x="T4" y="T5"/>
                </a:cxn>
              </a:cxnLst>
              <a:rect l="0" t="0" r="r" b="b"/>
              <a:pathLst>
                <a:path w="40" h="31">
                  <a:moveTo>
                    <a:pt x="22" y="0"/>
                  </a:moveTo>
                  <a:cubicBezTo>
                    <a:pt x="39" y="3"/>
                    <a:pt x="40" y="31"/>
                    <a:pt x="16" y="25"/>
                  </a:cubicBezTo>
                  <a:cubicBezTo>
                    <a:pt x="0" y="7"/>
                    <a:pt x="13" y="4"/>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8" name="Freeform 28">
              <a:extLst>
                <a:ext uri="{FF2B5EF4-FFF2-40B4-BE49-F238E27FC236}">
                  <a16:creationId xmlns:a16="http://schemas.microsoft.com/office/drawing/2014/main" id="{35DA4698-A2ED-4512-8887-F12D3F14372A}"/>
                </a:ext>
              </a:extLst>
            </p:cNvPr>
            <p:cNvSpPr>
              <a:spLocks/>
            </p:cNvSpPr>
            <p:nvPr/>
          </p:nvSpPr>
          <p:spPr bwMode="auto">
            <a:xfrm rot="5400000">
              <a:off x="11404869" y="1535195"/>
              <a:ext cx="127608" cy="69362"/>
            </a:xfrm>
            <a:custGeom>
              <a:avLst/>
              <a:gdLst>
                <a:gd name="T0" fmla="*/ 16 w 39"/>
                <a:gd name="T1" fmla="*/ 0 h 23"/>
                <a:gd name="T2" fmla="*/ 11 w 39"/>
                <a:gd name="T3" fmla="*/ 23 h 23"/>
                <a:gd name="T4" fmla="*/ 16 w 39"/>
                <a:gd name="T5" fmla="*/ 0 h 23"/>
              </a:gdLst>
              <a:ahLst/>
              <a:cxnLst>
                <a:cxn ang="0">
                  <a:pos x="T0" y="T1"/>
                </a:cxn>
                <a:cxn ang="0">
                  <a:pos x="T2" y="T3"/>
                </a:cxn>
                <a:cxn ang="0">
                  <a:pos x="T4" y="T5"/>
                </a:cxn>
              </a:cxnLst>
              <a:rect l="0" t="0" r="r" b="b"/>
              <a:pathLst>
                <a:path w="39" h="23">
                  <a:moveTo>
                    <a:pt x="16" y="0"/>
                  </a:moveTo>
                  <a:cubicBezTo>
                    <a:pt x="39" y="7"/>
                    <a:pt x="31" y="17"/>
                    <a:pt x="11" y="23"/>
                  </a:cubicBezTo>
                  <a:cubicBezTo>
                    <a:pt x="0" y="16"/>
                    <a:pt x="4" y="2"/>
                    <a:pt x="1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19" name="Freeform 30">
              <a:extLst>
                <a:ext uri="{FF2B5EF4-FFF2-40B4-BE49-F238E27FC236}">
                  <a16:creationId xmlns:a16="http://schemas.microsoft.com/office/drawing/2014/main" id="{3358E118-D590-4E50-B21C-6CDAA1CCAFCB}"/>
                </a:ext>
              </a:extLst>
            </p:cNvPr>
            <p:cNvSpPr>
              <a:spLocks/>
            </p:cNvSpPr>
            <p:nvPr/>
          </p:nvSpPr>
          <p:spPr bwMode="auto">
            <a:xfrm rot="5400000">
              <a:off x="11480119" y="1078297"/>
              <a:ext cx="9748" cy="5712"/>
            </a:xfrm>
            <a:custGeom>
              <a:avLst/>
              <a:gdLst>
                <a:gd name="T0" fmla="*/ 1 w 3"/>
                <a:gd name="T1" fmla="*/ 0 h 2"/>
                <a:gd name="T2" fmla="*/ 2 w 3"/>
                <a:gd name="T3" fmla="*/ 2 h 2"/>
                <a:gd name="T4" fmla="*/ 1 w 3"/>
                <a:gd name="T5" fmla="*/ 0 h 2"/>
              </a:gdLst>
              <a:ahLst/>
              <a:cxnLst>
                <a:cxn ang="0">
                  <a:pos x="T0" y="T1"/>
                </a:cxn>
                <a:cxn ang="0">
                  <a:pos x="T2" y="T3"/>
                </a:cxn>
                <a:cxn ang="0">
                  <a:pos x="T4" y="T5"/>
                </a:cxn>
              </a:cxnLst>
              <a:rect l="0" t="0" r="r" b="b"/>
              <a:pathLst>
                <a:path w="3" h="2">
                  <a:moveTo>
                    <a:pt x="1" y="0"/>
                  </a:moveTo>
                  <a:cubicBezTo>
                    <a:pt x="2" y="1"/>
                    <a:pt x="3" y="2"/>
                    <a:pt x="2" y="2"/>
                  </a:cubicBezTo>
                  <a:cubicBezTo>
                    <a:pt x="1" y="2"/>
                    <a:pt x="0" y="1"/>
                    <a:pt x="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0" name="Freeform 43">
              <a:extLst>
                <a:ext uri="{FF2B5EF4-FFF2-40B4-BE49-F238E27FC236}">
                  <a16:creationId xmlns:a16="http://schemas.microsoft.com/office/drawing/2014/main" id="{F1EE889E-60FF-423F-ADCB-6CBEE853A040}"/>
                </a:ext>
              </a:extLst>
            </p:cNvPr>
            <p:cNvSpPr>
              <a:spLocks/>
            </p:cNvSpPr>
            <p:nvPr/>
          </p:nvSpPr>
          <p:spPr bwMode="auto">
            <a:xfrm rot="5400000">
              <a:off x="11194111" y="860614"/>
              <a:ext cx="143559" cy="75075"/>
            </a:xfrm>
            <a:custGeom>
              <a:avLst/>
              <a:gdLst>
                <a:gd name="T0" fmla="*/ 28 w 44"/>
                <a:gd name="T1" fmla="*/ 0 h 25"/>
                <a:gd name="T2" fmla="*/ 25 w 44"/>
                <a:gd name="T3" fmla="*/ 25 h 25"/>
                <a:gd name="T4" fmla="*/ 28 w 44"/>
                <a:gd name="T5" fmla="*/ 0 h 25"/>
              </a:gdLst>
              <a:ahLst/>
              <a:cxnLst>
                <a:cxn ang="0">
                  <a:pos x="T0" y="T1"/>
                </a:cxn>
                <a:cxn ang="0">
                  <a:pos x="T2" y="T3"/>
                </a:cxn>
                <a:cxn ang="0">
                  <a:pos x="T4" y="T5"/>
                </a:cxn>
              </a:cxnLst>
              <a:rect l="0" t="0" r="r" b="b"/>
              <a:pathLst>
                <a:path w="44" h="25">
                  <a:moveTo>
                    <a:pt x="28" y="0"/>
                  </a:moveTo>
                  <a:cubicBezTo>
                    <a:pt x="44" y="2"/>
                    <a:pt x="38" y="22"/>
                    <a:pt x="25" y="25"/>
                  </a:cubicBezTo>
                  <a:cubicBezTo>
                    <a:pt x="0" y="25"/>
                    <a:pt x="9" y="5"/>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1" name="Freeform 51">
              <a:extLst>
                <a:ext uri="{FF2B5EF4-FFF2-40B4-BE49-F238E27FC236}">
                  <a16:creationId xmlns:a16="http://schemas.microsoft.com/office/drawing/2014/main" id="{A4AA0634-0A7C-4A35-8EB7-775200F129FD}"/>
                </a:ext>
              </a:extLst>
            </p:cNvPr>
            <p:cNvSpPr>
              <a:spLocks/>
            </p:cNvSpPr>
            <p:nvPr/>
          </p:nvSpPr>
          <p:spPr bwMode="auto">
            <a:xfrm rot="5400000">
              <a:off x="11167080" y="1015030"/>
              <a:ext cx="115202" cy="90579"/>
            </a:xfrm>
            <a:custGeom>
              <a:avLst/>
              <a:gdLst>
                <a:gd name="T0" fmla="*/ 19 w 35"/>
                <a:gd name="T1" fmla="*/ 0 h 30"/>
                <a:gd name="T2" fmla="*/ 33 w 35"/>
                <a:gd name="T3" fmla="*/ 15 h 30"/>
                <a:gd name="T4" fmla="*/ 25 w 35"/>
                <a:gd name="T5" fmla="*/ 19 h 30"/>
                <a:gd name="T6" fmla="*/ 19 w 35"/>
                <a:gd name="T7" fmla="*/ 0 h 30"/>
              </a:gdLst>
              <a:ahLst/>
              <a:cxnLst>
                <a:cxn ang="0">
                  <a:pos x="T0" y="T1"/>
                </a:cxn>
                <a:cxn ang="0">
                  <a:pos x="T2" y="T3"/>
                </a:cxn>
                <a:cxn ang="0">
                  <a:pos x="T4" y="T5"/>
                </a:cxn>
                <a:cxn ang="0">
                  <a:pos x="T6" y="T7"/>
                </a:cxn>
              </a:cxnLst>
              <a:rect l="0" t="0" r="r" b="b"/>
              <a:pathLst>
                <a:path w="35" h="30">
                  <a:moveTo>
                    <a:pt x="19" y="0"/>
                  </a:moveTo>
                  <a:cubicBezTo>
                    <a:pt x="26" y="0"/>
                    <a:pt x="35" y="8"/>
                    <a:pt x="33" y="15"/>
                  </a:cubicBezTo>
                  <a:cubicBezTo>
                    <a:pt x="30" y="12"/>
                    <a:pt x="27" y="17"/>
                    <a:pt x="25" y="19"/>
                  </a:cubicBezTo>
                  <a:cubicBezTo>
                    <a:pt x="7" y="30"/>
                    <a:pt x="0" y="5"/>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2" name="Freeform 52">
              <a:extLst>
                <a:ext uri="{FF2B5EF4-FFF2-40B4-BE49-F238E27FC236}">
                  <a16:creationId xmlns:a16="http://schemas.microsoft.com/office/drawing/2014/main" id="{EBA21558-CAC3-445C-8882-5D4A0C6D2A0E}"/>
                </a:ext>
              </a:extLst>
            </p:cNvPr>
            <p:cNvSpPr>
              <a:spLocks/>
            </p:cNvSpPr>
            <p:nvPr/>
          </p:nvSpPr>
          <p:spPr bwMode="auto">
            <a:xfrm rot="5400000">
              <a:off x="11164085" y="450599"/>
              <a:ext cx="118747" cy="81603"/>
            </a:xfrm>
            <a:custGeom>
              <a:avLst/>
              <a:gdLst>
                <a:gd name="T0" fmla="*/ 21 w 36"/>
                <a:gd name="T1" fmla="*/ 0 h 27"/>
                <a:gd name="T2" fmla="*/ 22 w 36"/>
                <a:gd name="T3" fmla="*/ 27 h 27"/>
                <a:gd name="T4" fmla="*/ 21 w 36"/>
                <a:gd name="T5" fmla="*/ 0 h 27"/>
              </a:gdLst>
              <a:ahLst/>
              <a:cxnLst>
                <a:cxn ang="0">
                  <a:pos x="T0" y="T1"/>
                </a:cxn>
                <a:cxn ang="0">
                  <a:pos x="T2" y="T3"/>
                </a:cxn>
                <a:cxn ang="0">
                  <a:pos x="T4" y="T5"/>
                </a:cxn>
              </a:cxnLst>
              <a:rect l="0" t="0" r="r" b="b"/>
              <a:pathLst>
                <a:path w="36" h="27">
                  <a:moveTo>
                    <a:pt x="21" y="0"/>
                  </a:moveTo>
                  <a:cubicBezTo>
                    <a:pt x="33" y="3"/>
                    <a:pt x="36" y="23"/>
                    <a:pt x="22" y="27"/>
                  </a:cubicBezTo>
                  <a:cubicBezTo>
                    <a:pt x="3" y="25"/>
                    <a:pt x="0" y="1"/>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3" name="Freeform 53">
              <a:extLst>
                <a:ext uri="{FF2B5EF4-FFF2-40B4-BE49-F238E27FC236}">
                  <a16:creationId xmlns:a16="http://schemas.microsoft.com/office/drawing/2014/main" id="{2E9415F1-5D31-4C25-9E26-203EEF500877}"/>
                </a:ext>
              </a:extLst>
            </p:cNvPr>
            <p:cNvSpPr>
              <a:spLocks/>
            </p:cNvSpPr>
            <p:nvPr/>
          </p:nvSpPr>
          <p:spPr bwMode="auto">
            <a:xfrm rot="5400000">
              <a:off x="11155166" y="1253803"/>
              <a:ext cx="127608" cy="79154"/>
            </a:xfrm>
            <a:custGeom>
              <a:avLst/>
              <a:gdLst>
                <a:gd name="T0" fmla="*/ 24 w 39"/>
                <a:gd name="T1" fmla="*/ 0 h 26"/>
                <a:gd name="T2" fmla="*/ 20 w 39"/>
                <a:gd name="T3" fmla="*/ 26 h 26"/>
                <a:gd name="T4" fmla="*/ 24 w 39"/>
                <a:gd name="T5" fmla="*/ 0 h 26"/>
              </a:gdLst>
              <a:ahLst/>
              <a:cxnLst>
                <a:cxn ang="0">
                  <a:pos x="T0" y="T1"/>
                </a:cxn>
                <a:cxn ang="0">
                  <a:pos x="T2" y="T3"/>
                </a:cxn>
                <a:cxn ang="0">
                  <a:pos x="T4" y="T5"/>
                </a:cxn>
              </a:cxnLst>
              <a:rect l="0" t="0" r="r" b="b"/>
              <a:pathLst>
                <a:path w="39" h="26">
                  <a:moveTo>
                    <a:pt x="24" y="0"/>
                  </a:moveTo>
                  <a:cubicBezTo>
                    <a:pt x="39" y="3"/>
                    <a:pt x="36" y="26"/>
                    <a:pt x="20" y="26"/>
                  </a:cubicBezTo>
                  <a:cubicBezTo>
                    <a:pt x="0" y="18"/>
                    <a:pt x="3"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4" name="Freeform 54">
              <a:extLst>
                <a:ext uri="{FF2B5EF4-FFF2-40B4-BE49-F238E27FC236}">
                  <a16:creationId xmlns:a16="http://schemas.microsoft.com/office/drawing/2014/main" id="{622FC1F6-879A-45BA-8752-08020C39CE29}"/>
                </a:ext>
              </a:extLst>
            </p:cNvPr>
            <p:cNvSpPr>
              <a:spLocks/>
            </p:cNvSpPr>
            <p:nvPr/>
          </p:nvSpPr>
          <p:spPr bwMode="auto">
            <a:xfrm rot="5400000">
              <a:off x="11141013" y="614227"/>
              <a:ext cx="134697" cy="105266"/>
            </a:xfrm>
            <a:custGeom>
              <a:avLst/>
              <a:gdLst>
                <a:gd name="T0" fmla="*/ 28 w 41"/>
                <a:gd name="T1" fmla="*/ 2 h 35"/>
                <a:gd name="T2" fmla="*/ 40 w 41"/>
                <a:gd name="T3" fmla="*/ 21 h 35"/>
                <a:gd name="T4" fmla="*/ 28 w 41"/>
                <a:gd name="T5" fmla="*/ 2 h 35"/>
              </a:gdLst>
              <a:ahLst/>
              <a:cxnLst>
                <a:cxn ang="0">
                  <a:pos x="T0" y="T1"/>
                </a:cxn>
                <a:cxn ang="0">
                  <a:pos x="T2" y="T3"/>
                </a:cxn>
                <a:cxn ang="0">
                  <a:pos x="T4" y="T5"/>
                </a:cxn>
              </a:cxnLst>
              <a:rect l="0" t="0" r="r" b="b"/>
              <a:pathLst>
                <a:path w="41" h="35">
                  <a:moveTo>
                    <a:pt x="28" y="2"/>
                  </a:moveTo>
                  <a:cubicBezTo>
                    <a:pt x="37" y="0"/>
                    <a:pt x="41" y="13"/>
                    <a:pt x="40" y="21"/>
                  </a:cubicBezTo>
                  <a:cubicBezTo>
                    <a:pt x="22" y="35"/>
                    <a:pt x="0" y="10"/>
                    <a:pt x="28"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5" name="Freeform 55">
              <a:extLst>
                <a:ext uri="{FF2B5EF4-FFF2-40B4-BE49-F238E27FC236}">
                  <a16:creationId xmlns:a16="http://schemas.microsoft.com/office/drawing/2014/main" id="{BA09826C-58E2-48C5-9666-333326C2CA44}"/>
                </a:ext>
              </a:extLst>
            </p:cNvPr>
            <p:cNvSpPr>
              <a:spLocks/>
            </p:cNvSpPr>
            <p:nvPr/>
          </p:nvSpPr>
          <p:spPr bwMode="auto">
            <a:xfrm rot="5400000">
              <a:off x="11155026" y="1463404"/>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3"/>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6" name="Freeform 56">
              <a:extLst>
                <a:ext uri="{FF2B5EF4-FFF2-40B4-BE49-F238E27FC236}">
                  <a16:creationId xmlns:a16="http://schemas.microsoft.com/office/drawing/2014/main" id="{A6D3555F-4EA1-4EA7-9D08-2D75CE51927B}"/>
                </a:ext>
              </a:extLst>
            </p:cNvPr>
            <p:cNvSpPr>
              <a:spLocks/>
            </p:cNvSpPr>
            <p:nvPr/>
          </p:nvSpPr>
          <p:spPr bwMode="auto">
            <a:xfrm rot="5400000">
              <a:off x="11101585" y="2335317"/>
              <a:ext cx="128495" cy="72626"/>
            </a:xfrm>
            <a:custGeom>
              <a:avLst/>
              <a:gdLst>
                <a:gd name="T0" fmla="*/ 21 w 39"/>
                <a:gd name="T1" fmla="*/ 0 h 24"/>
                <a:gd name="T2" fmla="*/ 22 w 39"/>
                <a:gd name="T3" fmla="*/ 24 h 24"/>
                <a:gd name="T4" fmla="*/ 21 w 39"/>
                <a:gd name="T5" fmla="*/ 0 h 24"/>
              </a:gdLst>
              <a:ahLst/>
              <a:cxnLst>
                <a:cxn ang="0">
                  <a:pos x="T0" y="T1"/>
                </a:cxn>
                <a:cxn ang="0">
                  <a:pos x="T2" y="T3"/>
                </a:cxn>
                <a:cxn ang="0">
                  <a:pos x="T4" y="T5"/>
                </a:cxn>
              </a:cxnLst>
              <a:rect l="0" t="0" r="r" b="b"/>
              <a:pathLst>
                <a:path w="39" h="24">
                  <a:moveTo>
                    <a:pt x="21" y="0"/>
                  </a:moveTo>
                  <a:cubicBezTo>
                    <a:pt x="37" y="0"/>
                    <a:pt x="39" y="23"/>
                    <a:pt x="22" y="24"/>
                  </a:cubicBezTo>
                  <a:cubicBezTo>
                    <a:pt x="7" y="22"/>
                    <a:pt x="0" y="5"/>
                    <a:pt x="2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7" name="Freeform 57">
              <a:extLst>
                <a:ext uri="{FF2B5EF4-FFF2-40B4-BE49-F238E27FC236}">
                  <a16:creationId xmlns:a16="http://schemas.microsoft.com/office/drawing/2014/main" id="{60FA20E8-EDAA-4310-B870-97807901AC18}"/>
                </a:ext>
              </a:extLst>
            </p:cNvPr>
            <p:cNvSpPr>
              <a:spLocks/>
            </p:cNvSpPr>
            <p:nvPr/>
          </p:nvSpPr>
          <p:spPr bwMode="auto">
            <a:xfrm rot="5400000">
              <a:off x="11141175" y="1673149"/>
              <a:ext cx="140901" cy="93843"/>
            </a:xfrm>
            <a:custGeom>
              <a:avLst/>
              <a:gdLst>
                <a:gd name="T0" fmla="*/ 27 w 43"/>
                <a:gd name="T1" fmla="*/ 3 h 31"/>
                <a:gd name="T2" fmla="*/ 40 w 43"/>
                <a:gd name="T3" fmla="*/ 23 h 31"/>
                <a:gd name="T4" fmla="*/ 27 w 43"/>
                <a:gd name="T5" fmla="*/ 3 h 31"/>
              </a:gdLst>
              <a:ahLst/>
              <a:cxnLst>
                <a:cxn ang="0">
                  <a:pos x="T0" y="T1"/>
                </a:cxn>
                <a:cxn ang="0">
                  <a:pos x="T2" y="T3"/>
                </a:cxn>
                <a:cxn ang="0">
                  <a:pos x="T4" y="T5"/>
                </a:cxn>
              </a:cxnLst>
              <a:rect l="0" t="0" r="r" b="b"/>
              <a:pathLst>
                <a:path w="43" h="31">
                  <a:moveTo>
                    <a:pt x="27" y="3"/>
                  </a:moveTo>
                  <a:cubicBezTo>
                    <a:pt x="35" y="0"/>
                    <a:pt x="43" y="17"/>
                    <a:pt x="40" y="23"/>
                  </a:cubicBezTo>
                  <a:cubicBezTo>
                    <a:pt x="21" y="31"/>
                    <a:pt x="0" y="15"/>
                    <a:pt x="27"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8" name="Freeform 59">
              <a:extLst>
                <a:ext uri="{FF2B5EF4-FFF2-40B4-BE49-F238E27FC236}">
                  <a16:creationId xmlns:a16="http://schemas.microsoft.com/office/drawing/2014/main" id="{F5552AA2-C2AB-4D59-B6EF-E8E5EE110E52}"/>
                </a:ext>
              </a:extLst>
            </p:cNvPr>
            <p:cNvSpPr>
              <a:spLocks/>
            </p:cNvSpPr>
            <p:nvPr/>
          </p:nvSpPr>
          <p:spPr bwMode="auto">
            <a:xfrm rot="5400000">
              <a:off x="11120625" y="255502"/>
              <a:ext cx="124063" cy="78339"/>
            </a:xfrm>
            <a:custGeom>
              <a:avLst/>
              <a:gdLst>
                <a:gd name="T0" fmla="*/ 22 w 38"/>
                <a:gd name="T1" fmla="*/ 0 h 26"/>
                <a:gd name="T2" fmla="*/ 18 w 38"/>
                <a:gd name="T3" fmla="*/ 26 h 26"/>
                <a:gd name="T4" fmla="*/ 22 w 38"/>
                <a:gd name="T5" fmla="*/ 0 h 26"/>
              </a:gdLst>
              <a:ahLst/>
              <a:cxnLst>
                <a:cxn ang="0">
                  <a:pos x="T0" y="T1"/>
                </a:cxn>
                <a:cxn ang="0">
                  <a:pos x="T2" y="T3"/>
                </a:cxn>
                <a:cxn ang="0">
                  <a:pos x="T4" y="T5"/>
                </a:cxn>
              </a:cxnLst>
              <a:rect l="0" t="0" r="r" b="b"/>
              <a:pathLst>
                <a:path w="38" h="26">
                  <a:moveTo>
                    <a:pt x="22" y="0"/>
                  </a:moveTo>
                  <a:cubicBezTo>
                    <a:pt x="38" y="3"/>
                    <a:pt x="33" y="25"/>
                    <a:pt x="18" y="26"/>
                  </a:cubicBezTo>
                  <a:cubicBezTo>
                    <a:pt x="0" y="20"/>
                    <a:pt x="6" y="3"/>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29" name="Freeform 60">
              <a:extLst>
                <a:ext uri="{FF2B5EF4-FFF2-40B4-BE49-F238E27FC236}">
                  <a16:creationId xmlns:a16="http://schemas.microsoft.com/office/drawing/2014/main" id="{0BA267D0-8F6B-4803-B948-70E29B4587EB}"/>
                </a:ext>
              </a:extLst>
            </p:cNvPr>
            <p:cNvSpPr>
              <a:spLocks/>
            </p:cNvSpPr>
            <p:nvPr/>
          </p:nvSpPr>
          <p:spPr bwMode="auto">
            <a:xfrm rot="5400000">
              <a:off x="11115856" y="1902943"/>
              <a:ext cx="131153" cy="69362"/>
            </a:xfrm>
            <a:custGeom>
              <a:avLst/>
              <a:gdLst>
                <a:gd name="T0" fmla="*/ 24 w 40"/>
                <a:gd name="T1" fmla="*/ 0 h 23"/>
                <a:gd name="T2" fmla="*/ 25 w 40"/>
                <a:gd name="T3" fmla="*/ 23 h 23"/>
                <a:gd name="T4" fmla="*/ 24 w 40"/>
                <a:gd name="T5" fmla="*/ 0 h 23"/>
              </a:gdLst>
              <a:ahLst/>
              <a:cxnLst>
                <a:cxn ang="0">
                  <a:pos x="T0" y="T1"/>
                </a:cxn>
                <a:cxn ang="0">
                  <a:pos x="T2" y="T3"/>
                </a:cxn>
                <a:cxn ang="0">
                  <a:pos x="T4" y="T5"/>
                </a:cxn>
              </a:cxnLst>
              <a:rect l="0" t="0" r="r" b="b"/>
              <a:pathLst>
                <a:path w="40" h="23">
                  <a:moveTo>
                    <a:pt x="24" y="0"/>
                  </a:moveTo>
                  <a:cubicBezTo>
                    <a:pt x="40" y="0"/>
                    <a:pt x="38" y="20"/>
                    <a:pt x="25" y="23"/>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0" name="Freeform 61">
              <a:extLst>
                <a:ext uri="{FF2B5EF4-FFF2-40B4-BE49-F238E27FC236}">
                  <a16:creationId xmlns:a16="http://schemas.microsoft.com/office/drawing/2014/main" id="{86E372A3-B9F4-4FEE-8B96-D9AD879E214E}"/>
                </a:ext>
              </a:extLst>
            </p:cNvPr>
            <p:cNvSpPr>
              <a:spLocks/>
            </p:cNvSpPr>
            <p:nvPr/>
          </p:nvSpPr>
          <p:spPr bwMode="auto">
            <a:xfrm rot="5400000">
              <a:off x="11082153" y="2137303"/>
              <a:ext cx="137356" cy="99554"/>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5"/>
                    <a:pt x="16"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1" name="Freeform 5">
              <a:extLst>
                <a:ext uri="{FF2B5EF4-FFF2-40B4-BE49-F238E27FC236}">
                  <a16:creationId xmlns:a16="http://schemas.microsoft.com/office/drawing/2014/main" id="{FF0C4564-5DA6-4224-A8B7-85CE1323DE8F}"/>
                </a:ext>
              </a:extLst>
            </p:cNvPr>
            <p:cNvSpPr>
              <a:spLocks/>
            </p:cNvSpPr>
            <p:nvPr/>
          </p:nvSpPr>
          <p:spPr bwMode="auto">
            <a:xfrm rot="5400000">
              <a:off x="11410824" y="2818299"/>
              <a:ext cx="121406" cy="81603"/>
            </a:xfrm>
            <a:custGeom>
              <a:avLst/>
              <a:gdLst>
                <a:gd name="T0" fmla="*/ 20 w 37"/>
                <a:gd name="T1" fmla="*/ 1 h 27"/>
                <a:gd name="T2" fmla="*/ 22 w 37"/>
                <a:gd name="T3" fmla="*/ 27 h 27"/>
                <a:gd name="T4" fmla="*/ 20 w 37"/>
                <a:gd name="T5" fmla="*/ 1 h 27"/>
              </a:gdLst>
              <a:ahLst/>
              <a:cxnLst>
                <a:cxn ang="0">
                  <a:pos x="T0" y="T1"/>
                </a:cxn>
                <a:cxn ang="0">
                  <a:pos x="T2" y="T3"/>
                </a:cxn>
                <a:cxn ang="0">
                  <a:pos x="T4" y="T5"/>
                </a:cxn>
              </a:cxnLst>
              <a:rect l="0" t="0" r="r" b="b"/>
              <a:pathLst>
                <a:path w="37" h="27">
                  <a:moveTo>
                    <a:pt x="20" y="1"/>
                  </a:moveTo>
                  <a:cubicBezTo>
                    <a:pt x="31" y="1"/>
                    <a:pt x="37" y="24"/>
                    <a:pt x="22" y="27"/>
                  </a:cubicBezTo>
                  <a:cubicBezTo>
                    <a:pt x="2" y="27"/>
                    <a:pt x="0" y="0"/>
                    <a:pt x="20"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2" name="Freeform 6">
              <a:extLst>
                <a:ext uri="{FF2B5EF4-FFF2-40B4-BE49-F238E27FC236}">
                  <a16:creationId xmlns:a16="http://schemas.microsoft.com/office/drawing/2014/main" id="{19F31D0D-C43D-4BB0-A13C-9524B84117D4}"/>
                </a:ext>
              </a:extLst>
            </p:cNvPr>
            <p:cNvSpPr>
              <a:spLocks/>
            </p:cNvSpPr>
            <p:nvPr/>
          </p:nvSpPr>
          <p:spPr bwMode="auto">
            <a:xfrm rot="5400000">
              <a:off x="11391700" y="5088176"/>
              <a:ext cx="124063" cy="87315"/>
            </a:xfrm>
            <a:custGeom>
              <a:avLst/>
              <a:gdLst>
                <a:gd name="T0" fmla="*/ 12 w 38"/>
                <a:gd name="T1" fmla="*/ 3 h 29"/>
                <a:gd name="T2" fmla="*/ 15 w 38"/>
                <a:gd name="T3" fmla="*/ 29 h 29"/>
                <a:gd name="T4" fmla="*/ 12 w 38"/>
                <a:gd name="T5" fmla="*/ 3 h 29"/>
              </a:gdLst>
              <a:ahLst/>
              <a:cxnLst>
                <a:cxn ang="0">
                  <a:pos x="T0" y="T1"/>
                </a:cxn>
                <a:cxn ang="0">
                  <a:pos x="T2" y="T3"/>
                </a:cxn>
                <a:cxn ang="0">
                  <a:pos x="T4" y="T5"/>
                </a:cxn>
              </a:cxnLst>
              <a:rect l="0" t="0" r="r" b="b"/>
              <a:pathLst>
                <a:path w="38" h="29">
                  <a:moveTo>
                    <a:pt x="12" y="3"/>
                  </a:moveTo>
                  <a:cubicBezTo>
                    <a:pt x="34" y="0"/>
                    <a:pt x="38" y="26"/>
                    <a:pt x="15" y="29"/>
                  </a:cubicBezTo>
                  <a:cubicBezTo>
                    <a:pt x="4" y="23"/>
                    <a:pt x="0" y="9"/>
                    <a:pt x="12" y="3"/>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3" name="Freeform 7">
              <a:extLst>
                <a:ext uri="{FF2B5EF4-FFF2-40B4-BE49-F238E27FC236}">
                  <a16:creationId xmlns:a16="http://schemas.microsoft.com/office/drawing/2014/main" id="{6B32FB03-B0FE-4731-BE41-C59AFB49FBF5}"/>
                </a:ext>
              </a:extLst>
            </p:cNvPr>
            <p:cNvSpPr>
              <a:spLocks/>
            </p:cNvSpPr>
            <p:nvPr/>
          </p:nvSpPr>
          <p:spPr bwMode="auto">
            <a:xfrm rot="5400000">
              <a:off x="11371127" y="2531128"/>
              <a:ext cx="138242" cy="100371"/>
            </a:xfrm>
            <a:custGeom>
              <a:avLst/>
              <a:gdLst>
                <a:gd name="T0" fmla="*/ 25 w 42"/>
                <a:gd name="T1" fmla="*/ 1 h 33"/>
                <a:gd name="T2" fmla="*/ 4 w 42"/>
                <a:gd name="T3" fmla="*/ 19 h 33"/>
                <a:gd name="T4" fmla="*/ 25 w 42"/>
                <a:gd name="T5" fmla="*/ 1 h 33"/>
              </a:gdLst>
              <a:ahLst/>
              <a:cxnLst>
                <a:cxn ang="0">
                  <a:pos x="T0" y="T1"/>
                </a:cxn>
                <a:cxn ang="0">
                  <a:pos x="T2" y="T3"/>
                </a:cxn>
                <a:cxn ang="0">
                  <a:pos x="T4" y="T5"/>
                </a:cxn>
              </a:cxnLst>
              <a:rect l="0" t="0" r="r" b="b"/>
              <a:pathLst>
                <a:path w="42" h="33">
                  <a:moveTo>
                    <a:pt x="25" y="1"/>
                  </a:moveTo>
                  <a:cubicBezTo>
                    <a:pt x="42" y="14"/>
                    <a:pt x="15" y="33"/>
                    <a:pt x="4" y="19"/>
                  </a:cubicBezTo>
                  <a:cubicBezTo>
                    <a:pt x="0" y="6"/>
                    <a:pt x="15" y="0"/>
                    <a:pt x="25"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4" name="Freeform 8">
              <a:extLst>
                <a:ext uri="{FF2B5EF4-FFF2-40B4-BE49-F238E27FC236}">
                  <a16:creationId xmlns:a16="http://schemas.microsoft.com/office/drawing/2014/main" id="{BDD5B6F0-1E17-4DCD-AE5F-ED8C48892FEF}"/>
                </a:ext>
              </a:extLst>
            </p:cNvPr>
            <p:cNvSpPr>
              <a:spLocks/>
            </p:cNvSpPr>
            <p:nvPr/>
          </p:nvSpPr>
          <p:spPr bwMode="auto">
            <a:xfrm rot="5400000">
              <a:off x="11401349" y="4735882"/>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5" name="Freeform 9">
              <a:extLst>
                <a:ext uri="{FF2B5EF4-FFF2-40B4-BE49-F238E27FC236}">
                  <a16:creationId xmlns:a16="http://schemas.microsoft.com/office/drawing/2014/main" id="{0290BE17-E89B-4AF9-B3F6-AF4884D52467}"/>
                </a:ext>
              </a:extLst>
            </p:cNvPr>
            <p:cNvSpPr>
              <a:spLocks/>
            </p:cNvSpPr>
            <p:nvPr/>
          </p:nvSpPr>
          <p:spPr bwMode="auto">
            <a:xfrm rot="5400000">
              <a:off x="11409487" y="4455410"/>
              <a:ext cx="121406" cy="88130"/>
            </a:xfrm>
            <a:custGeom>
              <a:avLst/>
              <a:gdLst>
                <a:gd name="T0" fmla="*/ 18 w 37"/>
                <a:gd name="T1" fmla="*/ 4 h 29"/>
                <a:gd name="T2" fmla="*/ 22 w 37"/>
                <a:gd name="T3" fmla="*/ 29 h 29"/>
                <a:gd name="T4" fmla="*/ 18 w 37"/>
                <a:gd name="T5" fmla="*/ 4 h 29"/>
              </a:gdLst>
              <a:ahLst/>
              <a:cxnLst>
                <a:cxn ang="0">
                  <a:pos x="T0" y="T1"/>
                </a:cxn>
                <a:cxn ang="0">
                  <a:pos x="T2" y="T3"/>
                </a:cxn>
                <a:cxn ang="0">
                  <a:pos x="T4" y="T5"/>
                </a:cxn>
              </a:cxnLst>
              <a:rect l="0" t="0" r="r" b="b"/>
              <a:pathLst>
                <a:path w="37" h="29">
                  <a:moveTo>
                    <a:pt x="18" y="4"/>
                  </a:moveTo>
                  <a:cubicBezTo>
                    <a:pt x="35" y="0"/>
                    <a:pt x="37" y="28"/>
                    <a:pt x="22" y="29"/>
                  </a:cubicBezTo>
                  <a:cubicBezTo>
                    <a:pt x="7" y="28"/>
                    <a:pt x="0" y="14"/>
                    <a:pt x="18"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6" name="Freeform 11">
              <a:extLst>
                <a:ext uri="{FF2B5EF4-FFF2-40B4-BE49-F238E27FC236}">
                  <a16:creationId xmlns:a16="http://schemas.microsoft.com/office/drawing/2014/main" id="{85F63089-F77F-4F02-8417-AAC1847FBCA7}"/>
                </a:ext>
              </a:extLst>
            </p:cNvPr>
            <p:cNvSpPr>
              <a:spLocks/>
            </p:cNvSpPr>
            <p:nvPr/>
          </p:nvSpPr>
          <p:spPr bwMode="auto">
            <a:xfrm rot="5400000">
              <a:off x="11369848" y="4194178"/>
              <a:ext cx="143559" cy="102819"/>
            </a:xfrm>
            <a:custGeom>
              <a:avLst/>
              <a:gdLst>
                <a:gd name="T0" fmla="*/ 31 w 44"/>
                <a:gd name="T1" fmla="*/ 1 h 34"/>
                <a:gd name="T2" fmla="*/ 42 w 44"/>
                <a:gd name="T3" fmla="*/ 19 h 34"/>
                <a:gd name="T4" fmla="*/ 31 w 44"/>
                <a:gd name="T5" fmla="*/ 1 h 34"/>
              </a:gdLst>
              <a:ahLst/>
              <a:cxnLst>
                <a:cxn ang="0">
                  <a:pos x="T0" y="T1"/>
                </a:cxn>
                <a:cxn ang="0">
                  <a:pos x="T2" y="T3"/>
                </a:cxn>
                <a:cxn ang="0">
                  <a:pos x="T4" y="T5"/>
                </a:cxn>
              </a:cxnLst>
              <a:rect l="0" t="0" r="r" b="b"/>
              <a:pathLst>
                <a:path w="44" h="34">
                  <a:moveTo>
                    <a:pt x="31" y="1"/>
                  </a:moveTo>
                  <a:cubicBezTo>
                    <a:pt x="39" y="0"/>
                    <a:pt x="44" y="12"/>
                    <a:pt x="42" y="19"/>
                  </a:cubicBezTo>
                  <a:cubicBezTo>
                    <a:pt x="25" y="34"/>
                    <a:pt x="0" y="8"/>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7" name="Freeform 12">
              <a:extLst>
                <a:ext uri="{FF2B5EF4-FFF2-40B4-BE49-F238E27FC236}">
                  <a16:creationId xmlns:a16="http://schemas.microsoft.com/office/drawing/2014/main" id="{7B01CD5E-570F-4CBF-9904-94F30D928C54}"/>
                </a:ext>
              </a:extLst>
            </p:cNvPr>
            <p:cNvSpPr>
              <a:spLocks/>
            </p:cNvSpPr>
            <p:nvPr/>
          </p:nvSpPr>
          <p:spPr bwMode="auto">
            <a:xfrm rot="5400000">
              <a:off x="11381624" y="3691697"/>
              <a:ext cx="134697" cy="81603"/>
            </a:xfrm>
            <a:custGeom>
              <a:avLst/>
              <a:gdLst>
                <a:gd name="T0" fmla="*/ 22 w 41"/>
                <a:gd name="T1" fmla="*/ 0 h 27"/>
                <a:gd name="T2" fmla="*/ 8 w 41"/>
                <a:gd name="T3" fmla="*/ 20 h 27"/>
                <a:gd name="T4" fmla="*/ 22 w 41"/>
                <a:gd name="T5" fmla="*/ 0 h 27"/>
              </a:gdLst>
              <a:ahLst/>
              <a:cxnLst>
                <a:cxn ang="0">
                  <a:pos x="T0" y="T1"/>
                </a:cxn>
                <a:cxn ang="0">
                  <a:pos x="T2" y="T3"/>
                </a:cxn>
                <a:cxn ang="0">
                  <a:pos x="T4" y="T5"/>
                </a:cxn>
              </a:cxnLst>
              <a:rect l="0" t="0" r="r" b="b"/>
              <a:pathLst>
                <a:path w="41" h="27">
                  <a:moveTo>
                    <a:pt x="22" y="0"/>
                  </a:moveTo>
                  <a:cubicBezTo>
                    <a:pt x="41" y="12"/>
                    <a:pt x="24" y="27"/>
                    <a:pt x="8" y="20"/>
                  </a:cubicBezTo>
                  <a:cubicBezTo>
                    <a:pt x="0" y="7"/>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8" name="Freeform 13">
              <a:extLst>
                <a:ext uri="{FF2B5EF4-FFF2-40B4-BE49-F238E27FC236}">
                  <a16:creationId xmlns:a16="http://schemas.microsoft.com/office/drawing/2014/main" id="{7EE6A672-2915-4B03-99A9-9364D5F1521E}"/>
                </a:ext>
              </a:extLst>
            </p:cNvPr>
            <p:cNvSpPr>
              <a:spLocks/>
            </p:cNvSpPr>
            <p:nvPr/>
          </p:nvSpPr>
          <p:spPr bwMode="auto">
            <a:xfrm rot="5400000">
              <a:off x="11417787" y="3075050"/>
              <a:ext cx="124951" cy="69362"/>
            </a:xfrm>
            <a:custGeom>
              <a:avLst/>
              <a:gdLst>
                <a:gd name="T0" fmla="*/ 26 w 38"/>
                <a:gd name="T1" fmla="*/ 0 h 23"/>
                <a:gd name="T2" fmla="*/ 25 w 38"/>
                <a:gd name="T3" fmla="*/ 23 h 23"/>
                <a:gd name="T4" fmla="*/ 26 w 38"/>
                <a:gd name="T5" fmla="*/ 0 h 23"/>
              </a:gdLst>
              <a:ahLst/>
              <a:cxnLst>
                <a:cxn ang="0">
                  <a:pos x="T0" y="T1"/>
                </a:cxn>
                <a:cxn ang="0">
                  <a:pos x="T2" y="T3"/>
                </a:cxn>
                <a:cxn ang="0">
                  <a:pos x="T4" y="T5"/>
                </a:cxn>
              </a:cxnLst>
              <a:rect l="0" t="0" r="r" b="b"/>
              <a:pathLst>
                <a:path w="38" h="23">
                  <a:moveTo>
                    <a:pt x="26" y="0"/>
                  </a:moveTo>
                  <a:cubicBezTo>
                    <a:pt x="38" y="0"/>
                    <a:pt x="37" y="20"/>
                    <a:pt x="25" y="23"/>
                  </a:cubicBezTo>
                  <a:cubicBezTo>
                    <a:pt x="0" y="23"/>
                    <a:pt x="5" y="1"/>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39" name="Freeform 14">
              <a:extLst>
                <a:ext uri="{FF2B5EF4-FFF2-40B4-BE49-F238E27FC236}">
                  <a16:creationId xmlns:a16="http://schemas.microsoft.com/office/drawing/2014/main" id="{2136B643-14E1-443A-BC1C-06ADAE65C30F}"/>
                </a:ext>
              </a:extLst>
            </p:cNvPr>
            <p:cNvSpPr>
              <a:spLocks/>
            </p:cNvSpPr>
            <p:nvPr/>
          </p:nvSpPr>
          <p:spPr bwMode="auto">
            <a:xfrm rot="5400000">
              <a:off x="11376729" y="3335597"/>
              <a:ext cx="134697" cy="84866"/>
            </a:xfrm>
            <a:custGeom>
              <a:avLst/>
              <a:gdLst>
                <a:gd name="T0" fmla="*/ 26 w 41"/>
                <a:gd name="T1" fmla="*/ 1 h 28"/>
                <a:gd name="T2" fmla="*/ 39 w 41"/>
                <a:gd name="T3" fmla="*/ 20 h 28"/>
                <a:gd name="T4" fmla="*/ 26 w 41"/>
                <a:gd name="T5" fmla="*/ 1 h 28"/>
              </a:gdLst>
              <a:ahLst/>
              <a:cxnLst>
                <a:cxn ang="0">
                  <a:pos x="T0" y="T1"/>
                </a:cxn>
                <a:cxn ang="0">
                  <a:pos x="T2" y="T3"/>
                </a:cxn>
                <a:cxn ang="0">
                  <a:pos x="T4" y="T5"/>
                </a:cxn>
              </a:cxnLst>
              <a:rect l="0" t="0" r="r" b="b"/>
              <a:pathLst>
                <a:path w="41" h="28">
                  <a:moveTo>
                    <a:pt x="26" y="1"/>
                  </a:moveTo>
                  <a:cubicBezTo>
                    <a:pt x="34" y="0"/>
                    <a:pt x="41" y="12"/>
                    <a:pt x="39" y="20"/>
                  </a:cubicBezTo>
                  <a:cubicBezTo>
                    <a:pt x="17" y="28"/>
                    <a:pt x="0" y="12"/>
                    <a:pt x="26"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0" name="Freeform 16">
              <a:extLst>
                <a:ext uri="{FF2B5EF4-FFF2-40B4-BE49-F238E27FC236}">
                  <a16:creationId xmlns:a16="http://schemas.microsoft.com/office/drawing/2014/main" id="{867FA393-4F37-4E1A-870B-F96775FAB7E8}"/>
                </a:ext>
              </a:extLst>
            </p:cNvPr>
            <p:cNvSpPr>
              <a:spLocks/>
            </p:cNvSpPr>
            <p:nvPr/>
          </p:nvSpPr>
          <p:spPr bwMode="auto">
            <a:xfrm rot="5400000">
              <a:off x="11360464" y="3934729"/>
              <a:ext cx="143559" cy="97107"/>
            </a:xfrm>
            <a:custGeom>
              <a:avLst/>
              <a:gdLst>
                <a:gd name="T0" fmla="*/ 31 w 44"/>
                <a:gd name="T1" fmla="*/ 1 h 32"/>
                <a:gd name="T2" fmla="*/ 43 w 44"/>
                <a:gd name="T3" fmla="*/ 15 h 32"/>
                <a:gd name="T4" fmla="*/ 31 w 44"/>
                <a:gd name="T5" fmla="*/ 1 h 32"/>
              </a:gdLst>
              <a:ahLst/>
              <a:cxnLst>
                <a:cxn ang="0">
                  <a:pos x="T0" y="T1"/>
                </a:cxn>
                <a:cxn ang="0">
                  <a:pos x="T2" y="T3"/>
                </a:cxn>
                <a:cxn ang="0">
                  <a:pos x="T4" y="T5"/>
                </a:cxn>
              </a:cxnLst>
              <a:rect l="0" t="0" r="r" b="b"/>
              <a:pathLst>
                <a:path w="44" h="32">
                  <a:moveTo>
                    <a:pt x="31" y="1"/>
                  </a:moveTo>
                  <a:cubicBezTo>
                    <a:pt x="40" y="0"/>
                    <a:pt x="44" y="8"/>
                    <a:pt x="43" y="15"/>
                  </a:cubicBezTo>
                  <a:cubicBezTo>
                    <a:pt x="29" y="32"/>
                    <a:pt x="0" y="6"/>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1" name="Freeform 17">
              <a:extLst>
                <a:ext uri="{FF2B5EF4-FFF2-40B4-BE49-F238E27FC236}">
                  <a16:creationId xmlns:a16="http://schemas.microsoft.com/office/drawing/2014/main" id="{E225A1BE-FAD2-4764-A7E4-A6DA07D0573B}"/>
                </a:ext>
              </a:extLst>
            </p:cNvPr>
            <p:cNvSpPr>
              <a:spLocks/>
            </p:cNvSpPr>
            <p:nvPr/>
          </p:nvSpPr>
          <p:spPr bwMode="auto">
            <a:xfrm rot="5400000">
              <a:off x="11395443" y="5347417"/>
              <a:ext cx="94821" cy="69362"/>
            </a:xfrm>
            <a:custGeom>
              <a:avLst/>
              <a:gdLst>
                <a:gd name="T0" fmla="*/ 13 w 29"/>
                <a:gd name="T1" fmla="*/ 0 h 23"/>
                <a:gd name="T2" fmla="*/ 13 w 29"/>
                <a:gd name="T3" fmla="*/ 23 h 23"/>
                <a:gd name="T4" fmla="*/ 13 w 29"/>
                <a:gd name="T5" fmla="*/ 0 h 23"/>
              </a:gdLst>
              <a:ahLst/>
              <a:cxnLst>
                <a:cxn ang="0">
                  <a:pos x="T0" y="T1"/>
                </a:cxn>
                <a:cxn ang="0">
                  <a:pos x="T2" y="T3"/>
                </a:cxn>
                <a:cxn ang="0">
                  <a:pos x="T4" y="T5"/>
                </a:cxn>
              </a:cxnLst>
              <a:rect l="0" t="0" r="r" b="b"/>
              <a:pathLst>
                <a:path w="29" h="23">
                  <a:moveTo>
                    <a:pt x="13" y="0"/>
                  </a:moveTo>
                  <a:cubicBezTo>
                    <a:pt x="27" y="0"/>
                    <a:pt x="29" y="22"/>
                    <a:pt x="13" y="23"/>
                  </a:cubicBezTo>
                  <a:cubicBezTo>
                    <a:pt x="2" y="22"/>
                    <a:pt x="0" y="2"/>
                    <a:pt x="1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2" name="Freeform 21">
              <a:extLst>
                <a:ext uri="{FF2B5EF4-FFF2-40B4-BE49-F238E27FC236}">
                  <a16:creationId xmlns:a16="http://schemas.microsoft.com/office/drawing/2014/main" id="{25D65388-C7E0-4C07-822A-03C5009C6D1E}"/>
                </a:ext>
              </a:extLst>
            </p:cNvPr>
            <p:cNvSpPr>
              <a:spLocks/>
            </p:cNvSpPr>
            <p:nvPr/>
          </p:nvSpPr>
          <p:spPr bwMode="auto">
            <a:xfrm rot="5400000">
              <a:off x="11343434" y="5658571"/>
              <a:ext cx="140901" cy="102819"/>
            </a:xfrm>
            <a:custGeom>
              <a:avLst/>
              <a:gdLst>
                <a:gd name="T0" fmla="*/ 24 w 43"/>
                <a:gd name="T1" fmla="*/ 0 h 34"/>
                <a:gd name="T2" fmla="*/ 14 w 43"/>
                <a:gd name="T3" fmla="*/ 23 h 34"/>
                <a:gd name="T4" fmla="*/ 24 w 43"/>
                <a:gd name="T5" fmla="*/ 0 h 34"/>
              </a:gdLst>
              <a:ahLst/>
              <a:cxnLst>
                <a:cxn ang="0">
                  <a:pos x="T0" y="T1"/>
                </a:cxn>
                <a:cxn ang="0">
                  <a:pos x="T2" y="T3"/>
                </a:cxn>
                <a:cxn ang="0">
                  <a:pos x="T4" y="T5"/>
                </a:cxn>
              </a:cxnLst>
              <a:rect l="0" t="0" r="r" b="b"/>
              <a:pathLst>
                <a:path w="43" h="34">
                  <a:moveTo>
                    <a:pt x="24" y="0"/>
                  </a:moveTo>
                  <a:cubicBezTo>
                    <a:pt x="43" y="3"/>
                    <a:pt x="28" y="34"/>
                    <a:pt x="14" y="23"/>
                  </a:cubicBezTo>
                  <a:cubicBezTo>
                    <a:pt x="0" y="28"/>
                    <a:pt x="4" y="5"/>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3" name="Freeform 25">
              <a:extLst>
                <a:ext uri="{FF2B5EF4-FFF2-40B4-BE49-F238E27FC236}">
                  <a16:creationId xmlns:a16="http://schemas.microsoft.com/office/drawing/2014/main" id="{E1D79822-C494-449C-B439-F437DAD4F218}"/>
                </a:ext>
              </a:extLst>
            </p:cNvPr>
            <p:cNvSpPr>
              <a:spLocks/>
            </p:cNvSpPr>
            <p:nvPr/>
          </p:nvSpPr>
          <p:spPr bwMode="auto">
            <a:xfrm rot="5400000">
              <a:off x="11324095" y="6423833"/>
              <a:ext cx="134697" cy="93843"/>
            </a:xfrm>
            <a:custGeom>
              <a:avLst/>
              <a:gdLst>
                <a:gd name="T0" fmla="*/ 23 w 41"/>
                <a:gd name="T1" fmla="*/ 0 h 31"/>
                <a:gd name="T2" fmla="*/ 17 w 41"/>
                <a:gd name="T3" fmla="*/ 25 h 31"/>
                <a:gd name="T4" fmla="*/ 23 w 41"/>
                <a:gd name="T5" fmla="*/ 0 h 31"/>
              </a:gdLst>
              <a:ahLst/>
              <a:cxnLst>
                <a:cxn ang="0">
                  <a:pos x="T0" y="T1"/>
                </a:cxn>
                <a:cxn ang="0">
                  <a:pos x="T2" y="T3"/>
                </a:cxn>
                <a:cxn ang="0">
                  <a:pos x="T4" y="T5"/>
                </a:cxn>
              </a:cxnLst>
              <a:rect l="0" t="0" r="r" b="b"/>
              <a:pathLst>
                <a:path w="41" h="31">
                  <a:moveTo>
                    <a:pt x="23" y="0"/>
                  </a:moveTo>
                  <a:cubicBezTo>
                    <a:pt x="40" y="1"/>
                    <a:pt x="41" y="31"/>
                    <a:pt x="17" y="25"/>
                  </a:cubicBezTo>
                  <a:cubicBezTo>
                    <a:pt x="0" y="7"/>
                    <a:pt x="17" y="4"/>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4" name="Freeform 29">
              <a:extLst>
                <a:ext uri="{FF2B5EF4-FFF2-40B4-BE49-F238E27FC236}">
                  <a16:creationId xmlns:a16="http://schemas.microsoft.com/office/drawing/2014/main" id="{CDB324E5-E8D9-40E3-BAB4-1F87E67E4F46}"/>
                </a:ext>
              </a:extLst>
            </p:cNvPr>
            <p:cNvSpPr>
              <a:spLocks/>
            </p:cNvSpPr>
            <p:nvPr/>
          </p:nvSpPr>
          <p:spPr bwMode="auto">
            <a:xfrm rot="5400000">
              <a:off x="11324317" y="5897278"/>
              <a:ext cx="118747" cy="120771"/>
            </a:xfrm>
            <a:custGeom>
              <a:avLst/>
              <a:gdLst>
                <a:gd name="T0" fmla="*/ 16 w 36"/>
                <a:gd name="T1" fmla="*/ 4 h 40"/>
                <a:gd name="T2" fmla="*/ 34 w 36"/>
                <a:gd name="T3" fmla="*/ 15 h 40"/>
                <a:gd name="T4" fmla="*/ 16 w 36"/>
                <a:gd name="T5" fmla="*/ 4 h 40"/>
              </a:gdLst>
              <a:ahLst/>
              <a:cxnLst>
                <a:cxn ang="0">
                  <a:pos x="T0" y="T1"/>
                </a:cxn>
                <a:cxn ang="0">
                  <a:pos x="T2" y="T3"/>
                </a:cxn>
                <a:cxn ang="0">
                  <a:pos x="T4" y="T5"/>
                </a:cxn>
              </a:cxnLst>
              <a:rect l="0" t="0" r="r" b="b"/>
              <a:pathLst>
                <a:path w="36" h="40">
                  <a:moveTo>
                    <a:pt x="16" y="4"/>
                  </a:moveTo>
                  <a:cubicBezTo>
                    <a:pt x="36" y="5"/>
                    <a:pt x="33" y="0"/>
                    <a:pt x="34"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5" name="Freeform 31">
              <a:extLst>
                <a:ext uri="{FF2B5EF4-FFF2-40B4-BE49-F238E27FC236}">
                  <a16:creationId xmlns:a16="http://schemas.microsoft.com/office/drawing/2014/main" id="{15404AB3-12EB-462E-85A2-AF4A7E91D729}"/>
                </a:ext>
              </a:extLst>
            </p:cNvPr>
            <p:cNvSpPr>
              <a:spLocks/>
            </p:cNvSpPr>
            <p:nvPr/>
          </p:nvSpPr>
          <p:spPr bwMode="auto">
            <a:xfrm rot="5400000">
              <a:off x="11356013" y="6183127"/>
              <a:ext cx="131153" cy="72626"/>
            </a:xfrm>
            <a:custGeom>
              <a:avLst/>
              <a:gdLst>
                <a:gd name="T0" fmla="*/ 24 w 40"/>
                <a:gd name="T1" fmla="*/ 0 h 24"/>
                <a:gd name="T2" fmla="*/ 25 w 40"/>
                <a:gd name="T3" fmla="*/ 24 h 24"/>
                <a:gd name="T4" fmla="*/ 24 w 40"/>
                <a:gd name="T5" fmla="*/ 0 h 24"/>
              </a:gdLst>
              <a:ahLst/>
              <a:cxnLst>
                <a:cxn ang="0">
                  <a:pos x="T0" y="T1"/>
                </a:cxn>
                <a:cxn ang="0">
                  <a:pos x="T2" y="T3"/>
                </a:cxn>
                <a:cxn ang="0">
                  <a:pos x="T4" y="T5"/>
                </a:cxn>
              </a:cxnLst>
              <a:rect l="0" t="0" r="r" b="b"/>
              <a:pathLst>
                <a:path w="40" h="24">
                  <a:moveTo>
                    <a:pt x="24" y="0"/>
                  </a:moveTo>
                  <a:cubicBezTo>
                    <a:pt x="40" y="0"/>
                    <a:pt x="38" y="20"/>
                    <a:pt x="25" y="24"/>
                  </a:cubicBezTo>
                  <a:cubicBezTo>
                    <a:pt x="0" y="22"/>
                    <a:pt x="6" y="4"/>
                    <a:pt x="24"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6" name="Freeform 32">
              <a:extLst>
                <a:ext uri="{FF2B5EF4-FFF2-40B4-BE49-F238E27FC236}">
                  <a16:creationId xmlns:a16="http://schemas.microsoft.com/office/drawing/2014/main" id="{228021CB-53B3-4BCC-A14C-0B6951FC971F}"/>
                </a:ext>
              </a:extLst>
            </p:cNvPr>
            <p:cNvSpPr>
              <a:spLocks/>
            </p:cNvSpPr>
            <p:nvPr/>
          </p:nvSpPr>
          <p:spPr bwMode="auto">
            <a:xfrm rot="5400000">
              <a:off x="11104198" y="3296179"/>
              <a:ext cx="144445" cy="106083"/>
            </a:xfrm>
            <a:custGeom>
              <a:avLst/>
              <a:gdLst>
                <a:gd name="T0" fmla="*/ 28 w 44"/>
                <a:gd name="T1" fmla="*/ 0 h 35"/>
                <a:gd name="T2" fmla="*/ 42 w 44"/>
                <a:gd name="T3" fmla="*/ 21 h 35"/>
                <a:gd name="T4" fmla="*/ 28 w 44"/>
                <a:gd name="T5" fmla="*/ 0 h 35"/>
              </a:gdLst>
              <a:ahLst/>
              <a:cxnLst>
                <a:cxn ang="0">
                  <a:pos x="T0" y="T1"/>
                </a:cxn>
                <a:cxn ang="0">
                  <a:pos x="T2" y="T3"/>
                </a:cxn>
                <a:cxn ang="0">
                  <a:pos x="T4" y="T5"/>
                </a:cxn>
              </a:cxnLst>
              <a:rect l="0" t="0" r="r" b="b"/>
              <a:pathLst>
                <a:path w="44" h="35">
                  <a:moveTo>
                    <a:pt x="28" y="0"/>
                  </a:moveTo>
                  <a:cubicBezTo>
                    <a:pt x="36" y="1"/>
                    <a:pt x="44" y="12"/>
                    <a:pt x="42" y="21"/>
                  </a:cubicBezTo>
                  <a:cubicBezTo>
                    <a:pt x="23" y="35"/>
                    <a:pt x="0" y="7"/>
                    <a:pt x="28"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7" name="Freeform 33">
              <a:extLst>
                <a:ext uri="{FF2B5EF4-FFF2-40B4-BE49-F238E27FC236}">
                  <a16:creationId xmlns:a16="http://schemas.microsoft.com/office/drawing/2014/main" id="{B353D0BC-00A6-4EA4-9311-9FCB88CC2021}"/>
                </a:ext>
              </a:extLst>
            </p:cNvPr>
            <p:cNvSpPr>
              <a:spLocks/>
            </p:cNvSpPr>
            <p:nvPr/>
          </p:nvSpPr>
          <p:spPr bwMode="auto">
            <a:xfrm rot="5400000">
              <a:off x="11134111" y="4387490"/>
              <a:ext cx="151535" cy="75075"/>
            </a:xfrm>
            <a:custGeom>
              <a:avLst/>
              <a:gdLst>
                <a:gd name="T0" fmla="*/ 23 w 46"/>
                <a:gd name="T1" fmla="*/ 0 h 25"/>
                <a:gd name="T2" fmla="*/ 29 w 46"/>
                <a:gd name="T3" fmla="*/ 25 h 25"/>
                <a:gd name="T4" fmla="*/ 23 w 46"/>
                <a:gd name="T5" fmla="*/ 0 h 25"/>
              </a:gdLst>
              <a:ahLst/>
              <a:cxnLst>
                <a:cxn ang="0">
                  <a:pos x="T0" y="T1"/>
                </a:cxn>
                <a:cxn ang="0">
                  <a:pos x="T2" y="T3"/>
                </a:cxn>
                <a:cxn ang="0">
                  <a:pos x="T4" y="T5"/>
                </a:cxn>
              </a:cxnLst>
              <a:rect l="0" t="0" r="r" b="b"/>
              <a:pathLst>
                <a:path w="46" h="25">
                  <a:moveTo>
                    <a:pt x="23" y="0"/>
                  </a:moveTo>
                  <a:cubicBezTo>
                    <a:pt x="32" y="1"/>
                    <a:pt x="46" y="21"/>
                    <a:pt x="29" y="25"/>
                  </a:cubicBezTo>
                  <a:cubicBezTo>
                    <a:pt x="10" y="23"/>
                    <a:pt x="0" y="9"/>
                    <a:pt x="23"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8" name="Freeform 34">
              <a:extLst>
                <a:ext uri="{FF2B5EF4-FFF2-40B4-BE49-F238E27FC236}">
                  <a16:creationId xmlns:a16="http://schemas.microsoft.com/office/drawing/2014/main" id="{0E001FD3-6EDD-47A3-9916-826E1595DAB3}"/>
                </a:ext>
              </a:extLst>
            </p:cNvPr>
            <p:cNvSpPr>
              <a:spLocks/>
            </p:cNvSpPr>
            <p:nvPr/>
          </p:nvSpPr>
          <p:spPr bwMode="auto">
            <a:xfrm rot="5400000">
              <a:off x="11138041" y="5384813"/>
              <a:ext cx="134697" cy="84051"/>
            </a:xfrm>
            <a:custGeom>
              <a:avLst/>
              <a:gdLst>
                <a:gd name="T0" fmla="*/ 22 w 41"/>
                <a:gd name="T1" fmla="*/ 0 h 28"/>
                <a:gd name="T2" fmla="*/ 8 w 41"/>
                <a:gd name="T3" fmla="*/ 21 h 28"/>
                <a:gd name="T4" fmla="*/ 22 w 41"/>
                <a:gd name="T5" fmla="*/ 0 h 28"/>
              </a:gdLst>
              <a:ahLst/>
              <a:cxnLst>
                <a:cxn ang="0">
                  <a:pos x="T0" y="T1"/>
                </a:cxn>
                <a:cxn ang="0">
                  <a:pos x="T2" y="T3"/>
                </a:cxn>
                <a:cxn ang="0">
                  <a:pos x="T4" y="T5"/>
                </a:cxn>
              </a:cxnLst>
              <a:rect l="0" t="0" r="r" b="b"/>
              <a:pathLst>
                <a:path w="41" h="28">
                  <a:moveTo>
                    <a:pt x="22" y="0"/>
                  </a:moveTo>
                  <a:cubicBezTo>
                    <a:pt x="41" y="13"/>
                    <a:pt x="24" y="28"/>
                    <a:pt x="8" y="21"/>
                  </a:cubicBezTo>
                  <a:cubicBezTo>
                    <a:pt x="0" y="8"/>
                    <a:pt x="8" y="0"/>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49" name="Freeform 35">
              <a:extLst>
                <a:ext uri="{FF2B5EF4-FFF2-40B4-BE49-F238E27FC236}">
                  <a16:creationId xmlns:a16="http://schemas.microsoft.com/office/drawing/2014/main" id="{FE214D5B-D151-4E09-A01E-BEAAF9C679ED}"/>
                </a:ext>
              </a:extLst>
            </p:cNvPr>
            <p:cNvSpPr>
              <a:spLocks/>
            </p:cNvSpPr>
            <p:nvPr/>
          </p:nvSpPr>
          <p:spPr bwMode="auto">
            <a:xfrm rot="5400000">
              <a:off x="11133693" y="4595717"/>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0" name="Freeform 36">
              <a:extLst>
                <a:ext uri="{FF2B5EF4-FFF2-40B4-BE49-F238E27FC236}">
                  <a16:creationId xmlns:a16="http://schemas.microsoft.com/office/drawing/2014/main" id="{3024EF13-0A45-49DD-B0F4-FA3A5169EFFE}"/>
                </a:ext>
              </a:extLst>
            </p:cNvPr>
            <p:cNvSpPr>
              <a:spLocks/>
            </p:cNvSpPr>
            <p:nvPr/>
          </p:nvSpPr>
          <p:spPr bwMode="auto">
            <a:xfrm rot="5400000">
              <a:off x="11105830" y="6046702"/>
              <a:ext cx="144445" cy="102819"/>
            </a:xfrm>
            <a:custGeom>
              <a:avLst/>
              <a:gdLst>
                <a:gd name="T0" fmla="*/ 31 w 44"/>
                <a:gd name="T1" fmla="*/ 1 h 34"/>
                <a:gd name="T2" fmla="*/ 25 w 44"/>
                <a:gd name="T3" fmla="*/ 22 h 34"/>
                <a:gd name="T4" fmla="*/ 31 w 44"/>
                <a:gd name="T5" fmla="*/ 1 h 34"/>
              </a:gdLst>
              <a:ahLst/>
              <a:cxnLst>
                <a:cxn ang="0">
                  <a:pos x="T0" y="T1"/>
                </a:cxn>
                <a:cxn ang="0">
                  <a:pos x="T2" y="T3"/>
                </a:cxn>
                <a:cxn ang="0">
                  <a:pos x="T4" y="T5"/>
                </a:cxn>
              </a:cxnLst>
              <a:rect l="0" t="0" r="r" b="b"/>
              <a:pathLst>
                <a:path w="44" h="34">
                  <a:moveTo>
                    <a:pt x="31" y="1"/>
                  </a:moveTo>
                  <a:cubicBezTo>
                    <a:pt x="44" y="3"/>
                    <a:pt x="38" y="34"/>
                    <a:pt x="25" y="22"/>
                  </a:cubicBezTo>
                  <a:cubicBezTo>
                    <a:pt x="0" y="28"/>
                    <a:pt x="14" y="0"/>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1" name="Freeform 37">
              <a:extLst>
                <a:ext uri="{FF2B5EF4-FFF2-40B4-BE49-F238E27FC236}">
                  <a16:creationId xmlns:a16="http://schemas.microsoft.com/office/drawing/2014/main" id="{95E0BDAE-48A7-4752-A150-74DA4BAE5E4B}"/>
                </a:ext>
              </a:extLst>
            </p:cNvPr>
            <p:cNvSpPr>
              <a:spLocks/>
            </p:cNvSpPr>
            <p:nvPr/>
          </p:nvSpPr>
          <p:spPr bwMode="auto">
            <a:xfrm rot="5400000">
              <a:off x="11117596" y="3060239"/>
              <a:ext cx="115202" cy="121588"/>
            </a:xfrm>
            <a:custGeom>
              <a:avLst/>
              <a:gdLst>
                <a:gd name="T0" fmla="*/ 16 w 35"/>
                <a:gd name="T1" fmla="*/ 4 h 40"/>
                <a:gd name="T2" fmla="*/ 33 w 35"/>
                <a:gd name="T3" fmla="*/ 15 h 40"/>
                <a:gd name="T4" fmla="*/ 16 w 35"/>
                <a:gd name="T5" fmla="*/ 4 h 40"/>
              </a:gdLst>
              <a:ahLst/>
              <a:cxnLst>
                <a:cxn ang="0">
                  <a:pos x="T0" y="T1"/>
                </a:cxn>
                <a:cxn ang="0">
                  <a:pos x="T2" y="T3"/>
                </a:cxn>
                <a:cxn ang="0">
                  <a:pos x="T4" y="T5"/>
                </a:cxn>
              </a:cxnLst>
              <a:rect l="0" t="0" r="r" b="b"/>
              <a:pathLst>
                <a:path w="35" h="40">
                  <a:moveTo>
                    <a:pt x="16" y="4"/>
                  </a:moveTo>
                  <a:cubicBezTo>
                    <a:pt x="35" y="4"/>
                    <a:pt x="32" y="0"/>
                    <a:pt x="33" y="15"/>
                  </a:cubicBezTo>
                  <a:cubicBezTo>
                    <a:pt x="34" y="40"/>
                    <a:pt x="0" y="22"/>
                    <a:pt x="16" y="4"/>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2" name="Freeform 38">
              <a:extLst>
                <a:ext uri="{FF2B5EF4-FFF2-40B4-BE49-F238E27FC236}">
                  <a16:creationId xmlns:a16="http://schemas.microsoft.com/office/drawing/2014/main" id="{DE128EDB-3179-4F47-8B37-BEDE3B82FFC7}"/>
                </a:ext>
              </a:extLst>
            </p:cNvPr>
            <p:cNvSpPr>
              <a:spLocks/>
            </p:cNvSpPr>
            <p:nvPr/>
          </p:nvSpPr>
          <p:spPr bwMode="auto">
            <a:xfrm rot="5400000">
              <a:off x="11125265" y="4900335"/>
              <a:ext cx="127608" cy="69362"/>
            </a:xfrm>
            <a:custGeom>
              <a:avLst/>
              <a:gdLst>
                <a:gd name="T0" fmla="*/ 26 w 39"/>
                <a:gd name="T1" fmla="*/ 0 h 23"/>
                <a:gd name="T2" fmla="*/ 26 w 39"/>
                <a:gd name="T3" fmla="*/ 23 h 23"/>
                <a:gd name="T4" fmla="*/ 26 w 39"/>
                <a:gd name="T5" fmla="*/ 0 h 23"/>
              </a:gdLst>
              <a:ahLst/>
              <a:cxnLst>
                <a:cxn ang="0">
                  <a:pos x="T0" y="T1"/>
                </a:cxn>
                <a:cxn ang="0">
                  <a:pos x="T2" y="T3"/>
                </a:cxn>
                <a:cxn ang="0">
                  <a:pos x="T4" y="T5"/>
                </a:cxn>
              </a:cxnLst>
              <a:rect l="0" t="0" r="r" b="b"/>
              <a:pathLst>
                <a:path w="39" h="23">
                  <a:moveTo>
                    <a:pt x="26" y="0"/>
                  </a:moveTo>
                  <a:cubicBezTo>
                    <a:pt x="39" y="1"/>
                    <a:pt x="38" y="21"/>
                    <a:pt x="26" y="23"/>
                  </a:cubicBezTo>
                  <a:cubicBezTo>
                    <a:pt x="0" y="23"/>
                    <a:pt x="5" y="2"/>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3" name="Freeform 39">
              <a:extLst>
                <a:ext uri="{FF2B5EF4-FFF2-40B4-BE49-F238E27FC236}">
                  <a16:creationId xmlns:a16="http://schemas.microsoft.com/office/drawing/2014/main" id="{E09CDD49-7B7B-42C0-A09E-6CFB3CDFF6A1}"/>
                </a:ext>
              </a:extLst>
            </p:cNvPr>
            <p:cNvSpPr>
              <a:spLocks/>
            </p:cNvSpPr>
            <p:nvPr/>
          </p:nvSpPr>
          <p:spPr bwMode="auto">
            <a:xfrm rot="5400000">
              <a:off x="11117373" y="5141456"/>
              <a:ext cx="131153" cy="81603"/>
            </a:xfrm>
            <a:custGeom>
              <a:avLst/>
              <a:gdLst>
                <a:gd name="T0" fmla="*/ 25 w 40"/>
                <a:gd name="T1" fmla="*/ 0 h 27"/>
                <a:gd name="T2" fmla="*/ 38 w 40"/>
                <a:gd name="T3" fmla="*/ 20 h 27"/>
                <a:gd name="T4" fmla="*/ 25 w 40"/>
                <a:gd name="T5" fmla="*/ 0 h 27"/>
              </a:gdLst>
              <a:ahLst/>
              <a:cxnLst>
                <a:cxn ang="0">
                  <a:pos x="T0" y="T1"/>
                </a:cxn>
                <a:cxn ang="0">
                  <a:pos x="T2" y="T3"/>
                </a:cxn>
                <a:cxn ang="0">
                  <a:pos x="T4" y="T5"/>
                </a:cxn>
              </a:cxnLst>
              <a:rect l="0" t="0" r="r" b="b"/>
              <a:pathLst>
                <a:path w="40" h="27">
                  <a:moveTo>
                    <a:pt x="25" y="0"/>
                  </a:moveTo>
                  <a:cubicBezTo>
                    <a:pt x="34" y="0"/>
                    <a:pt x="40" y="11"/>
                    <a:pt x="38" y="20"/>
                  </a:cubicBezTo>
                  <a:cubicBezTo>
                    <a:pt x="17" y="27"/>
                    <a:pt x="0" y="12"/>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4" name="Freeform 40">
              <a:extLst>
                <a:ext uri="{FF2B5EF4-FFF2-40B4-BE49-F238E27FC236}">
                  <a16:creationId xmlns:a16="http://schemas.microsoft.com/office/drawing/2014/main" id="{93C5D839-4CD5-4165-9091-7D9B92CDC1D2}"/>
                </a:ext>
              </a:extLst>
            </p:cNvPr>
            <p:cNvSpPr>
              <a:spLocks/>
            </p:cNvSpPr>
            <p:nvPr/>
          </p:nvSpPr>
          <p:spPr bwMode="auto">
            <a:xfrm rot="5400000">
              <a:off x="11112337" y="2598157"/>
              <a:ext cx="134697" cy="81603"/>
            </a:xfrm>
            <a:custGeom>
              <a:avLst/>
              <a:gdLst>
                <a:gd name="T0" fmla="*/ 19 w 41"/>
                <a:gd name="T1" fmla="*/ 0 h 27"/>
                <a:gd name="T2" fmla="*/ 7 w 41"/>
                <a:gd name="T3" fmla="*/ 20 h 27"/>
                <a:gd name="T4" fmla="*/ 19 w 41"/>
                <a:gd name="T5" fmla="*/ 0 h 27"/>
              </a:gdLst>
              <a:ahLst/>
              <a:cxnLst>
                <a:cxn ang="0">
                  <a:pos x="T0" y="T1"/>
                </a:cxn>
                <a:cxn ang="0">
                  <a:pos x="T2" y="T3"/>
                </a:cxn>
                <a:cxn ang="0">
                  <a:pos x="T4" y="T5"/>
                </a:cxn>
              </a:cxnLst>
              <a:rect l="0" t="0" r="r" b="b"/>
              <a:pathLst>
                <a:path w="41" h="27">
                  <a:moveTo>
                    <a:pt x="19" y="0"/>
                  </a:moveTo>
                  <a:cubicBezTo>
                    <a:pt x="41" y="9"/>
                    <a:pt x="28" y="27"/>
                    <a:pt x="7" y="20"/>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5" name="Freeform 41">
              <a:extLst>
                <a:ext uri="{FF2B5EF4-FFF2-40B4-BE49-F238E27FC236}">
                  <a16:creationId xmlns:a16="http://schemas.microsoft.com/office/drawing/2014/main" id="{3C7F638A-BB6D-4B24-A7F9-03BF8087459B}"/>
                </a:ext>
              </a:extLst>
            </p:cNvPr>
            <p:cNvSpPr>
              <a:spLocks/>
            </p:cNvSpPr>
            <p:nvPr/>
          </p:nvSpPr>
          <p:spPr bwMode="auto">
            <a:xfrm rot="5400000">
              <a:off x="11105830" y="6278710"/>
              <a:ext cx="144445" cy="78339"/>
            </a:xfrm>
            <a:custGeom>
              <a:avLst/>
              <a:gdLst>
                <a:gd name="T0" fmla="*/ 29 w 44"/>
                <a:gd name="T1" fmla="*/ 0 h 26"/>
                <a:gd name="T2" fmla="*/ 26 w 44"/>
                <a:gd name="T3" fmla="*/ 26 h 26"/>
                <a:gd name="T4" fmla="*/ 29 w 44"/>
                <a:gd name="T5" fmla="*/ 0 h 26"/>
              </a:gdLst>
              <a:ahLst/>
              <a:cxnLst>
                <a:cxn ang="0">
                  <a:pos x="T0" y="T1"/>
                </a:cxn>
                <a:cxn ang="0">
                  <a:pos x="T2" y="T3"/>
                </a:cxn>
                <a:cxn ang="0">
                  <a:pos x="T4" y="T5"/>
                </a:cxn>
              </a:cxnLst>
              <a:rect l="0" t="0" r="r" b="b"/>
              <a:pathLst>
                <a:path w="44" h="26">
                  <a:moveTo>
                    <a:pt x="29" y="0"/>
                  </a:moveTo>
                  <a:cubicBezTo>
                    <a:pt x="44" y="3"/>
                    <a:pt x="40" y="22"/>
                    <a:pt x="26" y="26"/>
                  </a:cubicBezTo>
                  <a:cubicBezTo>
                    <a:pt x="0" y="25"/>
                    <a:pt x="11" y="6"/>
                    <a:pt x="2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6" name="Freeform 42">
              <a:extLst>
                <a:ext uri="{FF2B5EF4-FFF2-40B4-BE49-F238E27FC236}">
                  <a16:creationId xmlns:a16="http://schemas.microsoft.com/office/drawing/2014/main" id="{5B59DB64-329B-45EA-8A67-4213A886B5B2}"/>
                </a:ext>
              </a:extLst>
            </p:cNvPr>
            <p:cNvSpPr>
              <a:spLocks/>
            </p:cNvSpPr>
            <p:nvPr/>
          </p:nvSpPr>
          <p:spPr bwMode="auto">
            <a:xfrm rot="5400000">
              <a:off x="11093998" y="5596726"/>
              <a:ext cx="144445" cy="97107"/>
            </a:xfrm>
            <a:custGeom>
              <a:avLst/>
              <a:gdLst>
                <a:gd name="T0" fmla="*/ 31 w 44"/>
                <a:gd name="T1" fmla="*/ 1 h 32"/>
                <a:gd name="T2" fmla="*/ 43 w 44"/>
                <a:gd name="T3" fmla="*/ 16 h 32"/>
                <a:gd name="T4" fmla="*/ 31 w 44"/>
                <a:gd name="T5" fmla="*/ 1 h 32"/>
              </a:gdLst>
              <a:ahLst/>
              <a:cxnLst>
                <a:cxn ang="0">
                  <a:pos x="T0" y="T1"/>
                </a:cxn>
                <a:cxn ang="0">
                  <a:pos x="T2" y="T3"/>
                </a:cxn>
                <a:cxn ang="0">
                  <a:pos x="T4" y="T5"/>
                </a:cxn>
              </a:cxnLst>
              <a:rect l="0" t="0" r="r" b="b"/>
              <a:pathLst>
                <a:path w="44" h="32">
                  <a:moveTo>
                    <a:pt x="31" y="1"/>
                  </a:moveTo>
                  <a:cubicBezTo>
                    <a:pt x="40" y="0"/>
                    <a:pt x="44" y="8"/>
                    <a:pt x="43" y="16"/>
                  </a:cubicBezTo>
                  <a:cubicBezTo>
                    <a:pt x="29" y="32"/>
                    <a:pt x="0" y="7"/>
                    <a:pt x="31"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7" name="Freeform 44">
              <a:extLst>
                <a:ext uri="{FF2B5EF4-FFF2-40B4-BE49-F238E27FC236}">
                  <a16:creationId xmlns:a16="http://schemas.microsoft.com/office/drawing/2014/main" id="{D8DAB003-6484-4D1D-85AE-93FA09BC5EF5}"/>
                </a:ext>
              </a:extLst>
            </p:cNvPr>
            <p:cNvSpPr>
              <a:spLocks/>
            </p:cNvSpPr>
            <p:nvPr/>
          </p:nvSpPr>
          <p:spPr bwMode="auto">
            <a:xfrm rot="5400000">
              <a:off x="11097788" y="4080854"/>
              <a:ext cx="131153" cy="84866"/>
            </a:xfrm>
            <a:custGeom>
              <a:avLst/>
              <a:gdLst>
                <a:gd name="T0" fmla="*/ 27 w 40"/>
                <a:gd name="T1" fmla="*/ 1 h 28"/>
                <a:gd name="T2" fmla="*/ 38 w 40"/>
                <a:gd name="T3" fmla="*/ 17 h 28"/>
                <a:gd name="T4" fmla="*/ 27 w 40"/>
                <a:gd name="T5" fmla="*/ 1 h 28"/>
              </a:gdLst>
              <a:ahLst/>
              <a:cxnLst>
                <a:cxn ang="0">
                  <a:pos x="T0" y="T1"/>
                </a:cxn>
                <a:cxn ang="0">
                  <a:pos x="T2" y="T3"/>
                </a:cxn>
                <a:cxn ang="0">
                  <a:pos x="T4" y="T5"/>
                </a:cxn>
              </a:cxnLst>
              <a:rect l="0" t="0" r="r" b="b"/>
              <a:pathLst>
                <a:path w="40" h="28">
                  <a:moveTo>
                    <a:pt x="27" y="1"/>
                  </a:moveTo>
                  <a:cubicBezTo>
                    <a:pt x="35" y="0"/>
                    <a:pt x="40" y="10"/>
                    <a:pt x="38" y="17"/>
                  </a:cubicBezTo>
                  <a:cubicBezTo>
                    <a:pt x="17" y="28"/>
                    <a:pt x="0" y="7"/>
                    <a:pt x="27"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8" name="Freeform 45">
              <a:extLst>
                <a:ext uri="{FF2B5EF4-FFF2-40B4-BE49-F238E27FC236}">
                  <a16:creationId xmlns:a16="http://schemas.microsoft.com/office/drawing/2014/main" id="{D49280A1-ACA8-4CD6-9012-AF12660F07E4}"/>
                </a:ext>
              </a:extLst>
            </p:cNvPr>
            <p:cNvSpPr>
              <a:spLocks/>
            </p:cNvSpPr>
            <p:nvPr/>
          </p:nvSpPr>
          <p:spPr bwMode="auto">
            <a:xfrm rot="5400000">
              <a:off x="11075637" y="5836680"/>
              <a:ext cx="144445" cy="102819"/>
            </a:xfrm>
            <a:custGeom>
              <a:avLst/>
              <a:gdLst>
                <a:gd name="T0" fmla="*/ 31 w 44"/>
                <a:gd name="T1" fmla="*/ 0 h 34"/>
                <a:gd name="T2" fmla="*/ 42 w 44"/>
                <a:gd name="T3" fmla="*/ 19 h 34"/>
                <a:gd name="T4" fmla="*/ 31 w 44"/>
                <a:gd name="T5" fmla="*/ 0 h 34"/>
              </a:gdLst>
              <a:ahLst/>
              <a:cxnLst>
                <a:cxn ang="0">
                  <a:pos x="T0" y="T1"/>
                </a:cxn>
                <a:cxn ang="0">
                  <a:pos x="T2" y="T3"/>
                </a:cxn>
                <a:cxn ang="0">
                  <a:pos x="T4" y="T5"/>
                </a:cxn>
              </a:cxnLst>
              <a:rect l="0" t="0" r="r" b="b"/>
              <a:pathLst>
                <a:path w="44" h="34">
                  <a:moveTo>
                    <a:pt x="31" y="0"/>
                  </a:moveTo>
                  <a:cubicBezTo>
                    <a:pt x="39" y="0"/>
                    <a:pt x="44" y="12"/>
                    <a:pt x="42" y="19"/>
                  </a:cubicBezTo>
                  <a:cubicBezTo>
                    <a:pt x="25" y="34"/>
                    <a:pt x="0" y="8"/>
                    <a:pt x="31"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59" name="Freeform 46">
              <a:extLst>
                <a:ext uri="{FF2B5EF4-FFF2-40B4-BE49-F238E27FC236}">
                  <a16:creationId xmlns:a16="http://schemas.microsoft.com/office/drawing/2014/main" id="{C03EAE8C-6089-40E5-9361-2E266A1EEBA3}"/>
                </a:ext>
              </a:extLst>
            </p:cNvPr>
            <p:cNvSpPr>
              <a:spLocks/>
            </p:cNvSpPr>
            <p:nvPr/>
          </p:nvSpPr>
          <p:spPr bwMode="auto">
            <a:xfrm rot="5400000">
              <a:off x="11124696" y="2830776"/>
              <a:ext cx="121406" cy="81603"/>
            </a:xfrm>
            <a:custGeom>
              <a:avLst/>
              <a:gdLst>
                <a:gd name="T0" fmla="*/ 19 w 37"/>
                <a:gd name="T1" fmla="*/ 1 h 27"/>
                <a:gd name="T2" fmla="*/ 21 w 37"/>
                <a:gd name="T3" fmla="*/ 27 h 27"/>
                <a:gd name="T4" fmla="*/ 19 w 37"/>
                <a:gd name="T5" fmla="*/ 1 h 27"/>
              </a:gdLst>
              <a:ahLst/>
              <a:cxnLst>
                <a:cxn ang="0">
                  <a:pos x="T0" y="T1"/>
                </a:cxn>
                <a:cxn ang="0">
                  <a:pos x="T2" y="T3"/>
                </a:cxn>
                <a:cxn ang="0">
                  <a:pos x="T4" y="T5"/>
                </a:cxn>
              </a:cxnLst>
              <a:rect l="0" t="0" r="r" b="b"/>
              <a:pathLst>
                <a:path w="37" h="27">
                  <a:moveTo>
                    <a:pt x="19" y="1"/>
                  </a:moveTo>
                  <a:cubicBezTo>
                    <a:pt x="31" y="2"/>
                    <a:pt x="37" y="24"/>
                    <a:pt x="21" y="27"/>
                  </a:cubicBezTo>
                  <a:cubicBezTo>
                    <a:pt x="1" y="27"/>
                    <a:pt x="0" y="0"/>
                    <a:pt x="19" y="1"/>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0" name="Freeform 47">
              <a:extLst>
                <a:ext uri="{FF2B5EF4-FFF2-40B4-BE49-F238E27FC236}">
                  <a16:creationId xmlns:a16="http://schemas.microsoft.com/office/drawing/2014/main" id="{02E3A077-F087-4E14-A13E-4E9D4369B1F6}"/>
                </a:ext>
              </a:extLst>
            </p:cNvPr>
            <p:cNvSpPr>
              <a:spLocks/>
            </p:cNvSpPr>
            <p:nvPr/>
          </p:nvSpPr>
          <p:spPr bwMode="auto">
            <a:xfrm rot="5400000">
              <a:off x="11082841" y="3849727"/>
              <a:ext cx="147990" cy="78339"/>
            </a:xfrm>
            <a:custGeom>
              <a:avLst/>
              <a:gdLst>
                <a:gd name="T0" fmla="*/ 22 w 45"/>
                <a:gd name="T1" fmla="*/ 0 h 26"/>
                <a:gd name="T2" fmla="*/ 28 w 45"/>
                <a:gd name="T3" fmla="*/ 26 h 26"/>
                <a:gd name="T4" fmla="*/ 22 w 45"/>
                <a:gd name="T5" fmla="*/ 0 h 26"/>
              </a:gdLst>
              <a:ahLst/>
              <a:cxnLst>
                <a:cxn ang="0">
                  <a:pos x="T0" y="T1"/>
                </a:cxn>
                <a:cxn ang="0">
                  <a:pos x="T2" y="T3"/>
                </a:cxn>
                <a:cxn ang="0">
                  <a:pos x="T4" y="T5"/>
                </a:cxn>
              </a:cxnLst>
              <a:rect l="0" t="0" r="r" b="b"/>
              <a:pathLst>
                <a:path w="45" h="26">
                  <a:moveTo>
                    <a:pt x="22" y="0"/>
                  </a:moveTo>
                  <a:cubicBezTo>
                    <a:pt x="32" y="2"/>
                    <a:pt x="45" y="22"/>
                    <a:pt x="28" y="26"/>
                  </a:cubicBezTo>
                  <a:cubicBezTo>
                    <a:pt x="10" y="24"/>
                    <a:pt x="0" y="9"/>
                    <a:pt x="22"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1" name="Freeform 48">
              <a:extLst>
                <a:ext uri="{FF2B5EF4-FFF2-40B4-BE49-F238E27FC236}">
                  <a16:creationId xmlns:a16="http://schemas.microsoft.com/office/drawing/2014/main" id="{7CE4FAAA-45E7-4C86-B59A-F284B79EFD23}"/>
                </a:ext>
              </a:extLst>
            </p:cNvPr>
            <p:cNvSpPr>
              <a:spLocks/>
            </p:cNvSpPr>
            <p:nvPr/>
          </p:nvSpPr>
          <p:spPr bwMode="auto">
            <a:xfrm rot="5400000">
              <a:off x="11078098" y="3616257"/>
              <a:ext cx="133812" cy="79154"/>
            </a:xfrm>
            <a:custGeom>
              <a:avLst/>
              <a:gdLst>
                <a:gd name="T0" fmla="*/ 19 w 41"/>
                <a:gd name="T1" fmla="*/ 0 h 26"/>
                <a:gd name="T2" fmla="*/ 7 w 41"/>
                <a:gd name="T3" fmla="*/ 19 h 26"/>
                <a:gd name="T4" fmla="*/ 19 w 41"/>
                <a:gd name="T5" fmla="*/ 0 h 26"/>
              </a:gdLst>
              <a:ahLst/>
              <a:cxnLst>
                <a:cxn ang="0">
                  <a:pos x="T0" y="T1"/>
                </a:cxn>
                <a:cxn ang="0">
                  <a:pos x="T2" y="T3"/>
                </a:cxn>
                <a:cxn ang="0">
                  <a:pos x="T4" y="T5"/>
                </a:cxn>
              </a:cxnLst>
              <a:rect l="0" t="0" r="r" b="b"/>
              <a:pathLst>
                <a:path w="41" h="26">
                  <a:moveTo>
                    <a:pt x="19" y="0"/>
                  </a:moveTo>
                  <a:cubicBezTo>
                    <a:pt x="41" y="9"/>
                    <a:pt x="28" y="26"/>
                    <a:pt x="7" y="19"/>
                  </a:cubicBezTo>
                  <a:cubicBezTo>
                    <a:pt x="0" y="8"/>
                    <a:pt x="7" y="1"/>
                    <a:pt x="19"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2" name="Freeform 49">
              <a:extLst>
                <a:ext uri="{FF2B5EF4-FFF2-40B4-BE49-F238E27FC236}">
                  <a16:creationId xmlns:a16="http://schemas.microsoft.com/office/drawing/2014/main" id="{E2689B62-CCA1-4EE5-B622-FBA516868916}"/>
                </a:ext>
              </a:extLst>
            </p:cNvPr>
            <p:cNvSpPr>
              <a:spLocks/>
            </p:cNvSpPr>
            <p:nvPr/>
          </p:nvSpPr>
          <p:spPr bwMode="auto">
            <a:xfrm rot="5400000">
              <a:off x="11076712" y="6507925"/>
              <a:ext cx="127608" cy="81603"/>
            </a:xfrm>
            <a:custGeom>
              <a:avLst/>
              <a:gdLst>
                <a:gd name="T0" fmla="*/ 21 w 39"/>
                <a:gd name="T1" fmla="*/ 2 h 27"/>
                <a:gd name="T2" fmla="*/ 26 w 39"/>
                <a:gd name="T3" fmla="*/ 24 h 27"/>
                <a:gd name="T4" fmla="*/ 21 w 39"/>
                <a:gd name="T5" fmla="*/ 2 h 27"/>
              </a:gdLst>
              <a:ahLst/>
              <a:cxnLst>
                <a:cxn ang="0">
                  <a:pos x="T0" y="T1"/>
                </a:cxn>
                <a:cxn ang="0">
                  <a:pos x="T2" y="T3"/>
                </a:cxn>
                <a:cxn ang="0">
                  <a:pos x="T4" y="T5"/>
                </a:cxn>
              </a:cxnLst>
              <a:rect l="0" t="0" r="r" b="b"/>
              <a:pathLst>
                <a:path w="39" h="27">
                  <a:moveTo>
                    <a:pt x="21" y="2"/>
                  </a:moveTo>
                  <a:cubicBezTo>
                    <a:pt x="36" y="0"/>
                    <a:pt x="39" y="17"/>
                    <a:pt x="26" y="24"/>
                  </a:cubicBezTo>
                  <a:cubicBezTo>
                    <a:pt x="8" y="27"/>
                    <a:pt x="0" y="9"/>
                    <a:pt x="21" y="2"/>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3" name="Freeform 8">
              <a:extLst>
                <a:ext uri="{FF2B5EF4-FFF2-40B4-BE49-F238E27FC236}">
                  <a16:creationId xmlns:a16="http://schemas.microsoft.com/office/drawing/2014/main" id="{113638EE-3BCF-4315-A329-3C6766A3890B}"/>
                </a:ext>
              </a:extLst>
            </p:cNvPr>
            <p:cNvSpPr>
              <a:spLocks/>
            </p:cNvSpPr>
            <p:nvPr/>
          </p:nvSpPr>
          <p:spPr bwMode="auto">
            <a:xfrm rot="5400000">
              <a:off x="11141853" y="34906"/>
              <a:ext cx="131153" cy="88130"/>
            </a:xfrm>
            <a:custGeom>
              <a:avLst/>
              <a:gdLst>
                <a:gd name="T0" fmla="*/ 26 w 40"/>
                <a:gd name="T1" fmla="*/ 0 h 29"/>
                <a:gd name="T2" fmla="*/ 39 w 40"/>
                <a:gd name="T3" fmla="*/ 20 h 29"/>
                <a:gd name="T4" fmla="*/ 26 w 40"/>
                <a:gd name="T5" fmla="*/ 0 h 29"/>
              </a:gdLst>
              <a:ahLst/>
              <a:cxnLst>
                <a:cxn ang="0">
                  <a:pos x="T0" y="T1"/>
                </a:cxn>
                <a:cxn ang="0">
                  <a:pos x="T2" y="T3"/>
                </a:cxn>
                <a:cxn ang="0">
                  <a:pos x="T4" y="T5"/>
                </a:cxn>
              </a:cxnLst>
              <a:rect l="0" t="0" r="r" b="b"/>
              <a:pathLst>
                <a:path w="40" h="29">
                  <a:moveTo>
                    <a:pt x="26" y="0"/>
                  </a:moveTo>
                  <a:cubicBezTo>
                    <a:pt x="34" y="0"/>
                    <a:pt x="40" y="10"/>
                    <a:pt x="39" y="20"/>
                  </a:cubicBezTo>
                  <a:cubicBezTo>
                    <a:pt x="17" y="29"/>
                    <a:pt x="0" y="10"/>
                    <a:pt x="26"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sp>
          <p:nvSpPr>
            <p:cNvPr id="64" name="Freeform 106">
              <a:extLst>
                <a:ext uri="{FF2B5EF4-FFF2-40B4-BE49-F238E27FC236}">
                  <a16:creationId xmlns:a16="http://schemas.microsoft.com/office/drawing/2014/main" id="{4FB36B8F-335B-40F2-83BB-C2B2689DC2E9}"/>
                </a:ext>
              </a:extLst>
            </p:cNvPr>
            <p:cNvSpPr>
              <a:spLocks/>
            </p:cNvSpPr>
            <p:nvPr/>
          </p:nvSpPr>
          <p:spPr bwMode="auto">
            <a:xfrm rot="5400000">
              <a:off x="11301184" y="6639670"/>
              <a:ext cx="134697" cy="97107"/>
            </a:xfrm>
            <a:custGeom>
              <a:avLst/>
              <a:gdLst>
                <a:gd name="T0" fmla="*/ 25 w 41"/>
                <a:gd name="T1" fmla="*/ 0 h 32"/>
                <a:gd name="T2" fmla="*/ 4 w 41"/>
                <a:gd name="T3" fmla="*/ 18 h 32"/>
                <a:gd name="T4" fmla="*/ 25 w 41"/>
                <a:gd name="T5" fmla="*/ 0 h 32"/>
              </a:gdLst>
              <a:ahLst/>
              <a:cxnLst>
                <a:cxn ang="0">
                  <a:pos x="T0" y="T1"/>
                </a:cxn>
                <a:cxn ang="0">
                  <a:pos x="T2" y="T3"/>
                </a:cxn>
                <a:cxn ang="0">
                  <a:pos x="T4" y="T5"/>
                </a:cxn>
              </a:cxnLst>
              <a:rect l="0" t="0" r="r" b="b"/>
              <a:pathLst>
                <a:path w="41" h="32">
                  <a:moveTo>
                    <a:pt x="25" y="0"/>
                  </a:moveTo>
                  <a:cubicBezTo>
                    <a:pt x="41" y="13"/>
                    <a:pt x="15" y="32"/>
                    <a:pt x="4" y="18"/>
                  </a:cubicBezTo>
                  <a:cubicBezTo>
                    <a:pt x="0" y="5"/>
                    <a:pt x="15" y="0"/>
                    <a:pt x="25" y="0"/>
                  </a:cubicBezTo>
                  <a:close/>
                </a:path>
              </a:pathLst>
            </a:custGeom>
            <a:grpFill/>
            <a:ln>
              <a:noFill/>
            </a:ln>
          </p:spPr>
          <p:txBody>
            <a:bodyPr vert="horz" wrap="square" lIns="91440" tIns="45720" rIns="91440" bIns="45720" numCol="1" anchor="t" anchorCtr="0" compatLnSpc="1">
              <a:prstTxWarp prst="textNoShape">
                <a:avLst/>
              </a:prstTxWarp>
            </a:bodyPr>
            <a:lstStyle/>
            <a:p>
              <a:endParaRPr lang="en-US">
                <a:solidFill>
                  <a:schemeClr val="tx2"/>
                </a:solidFill>
              </a:endParaRPr>
            </a:p>
          </p:txBody>
        </p:sp>
      </p:grpSp>
      <p:sp>
        <p:nvSpPr>
          <p:cNvPr id="2" name="Title Placeholder 1">
            <a:extLst>
              <a:ext uri="{FF2B5EF4-FFF2-40B4-BE49-F238E27FC236}">
                <a16:creationId xmlns:a16="http://schemas.microsoft.com/office/drawing/2014/main" id="{7A05E913-A9D9-4639-B104-1F07A4AF6A56}"/>
              </a:ext>
            </a:extLst>
          </p:cNvPr>
          <p:cNvSpPr>
            <a:spLocks noGrp="1"/>
          </p:cNvSpPr>
          <p:nvPr>
            <p:ph type="title"/>
          </p:nvPr>
        </p:nvSpPr>
        <p:spPr>
          <a:xfrm>
            <a:off x="1069848" y="502920"/>
            <a:ext cx="9634011"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9940CEB-B6D7-46E6-9843-51534214017A}"/>
              </a:ext>
            </a:extLst>
          </p:cNvPr>
          <p:cNvSpPr>
            <a:spLocks noGrp="1"/>
          </p:cNvSpPr>
          <p:nvPr>
            <p:ph type="body" idx="1"/>
          </p:nvPr>
        </p:nvSpPr>
        <p:spPr>
          <a:xfrm>
            <a:off x="1069848" y="1874520"/>
            <a:ext cx="9634011"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B5BAC8B5-8DFB-4920-8580-54824C831A94}"/>
              </a:ext>
            </a:extLst>
          </p:cNvPr>
          <p:cNvSpPr>
            <a:spLocks noGrp="1"/>
          </p:cNvSpPr>
          <p:nvPr>
            <p:ph type="dt" sz="half" idx="2"/>
          </p:nvPr>
        </p:nvSpPr>
        <p:spPr>
          <a:xfrm>
            <a:off x="173736" y="6382512"/>
            <a:ext cx="2845901" cy="365125"/>
          </a:xfrm>
          <a:prstGeom prst="rect">
            <a:avLst/>
          </a:prstGeom>
        </p:spPr>
        <p:txBody>
          <a:bodyPr vert="horz" lIns="91440" tIns="45720" rIns="91440" bIns="45720" rtlCol="0" anchor="ctr"/>
          <a:lstStyle>
            <a:lvl1pPr algn="l">
              <a:defRPr sz="1050">
                <a:solidFill>
                  <a:schemeClr val="tx2"/>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3A9E2D5D-B616-4048-9CB8-4D316BBDB1FB}"/>
              </a:ext>
            </a:extLst>
          </p:cNvPr>
          <p:cNvSpPr>
            <a:spLocks noGrp="1"/>
          </p:cNvSpPr>
          <p:nvPr>
            <p:ph type="ftr" sz="quarter" idx="3"/>
          </p:nvPr>
        </p:nvSpPr>
        <p:spPr>
          <a:xfrm rot="5400000">
            <a:off x="-1754871" y="2093199"/>
            <a:ext cx="4157472" cy="416082"/>
          </a:xfrm>
          <a:prstGeom prst="rect">
            <a:avLst/>
          </a:prstGeom>
        </p:spPr>
        <p:txBody>
          <a:bodyPr vert="horz" lIns="91440" tIns="45720" rIns="91440" bIns="45720" rtlCol="0" anchor="ctr"/>
          <a:lstStyle>
            <a:lvl1pPr algn="l">
              <a:defRPr sz="1050">
                <a:solidFill>
                  <a:schemeClr val="tx2"/>
                </a:solidFill>
              </a:defRPr>
            </a:lvl1pPr>
          </a:lstStyle>
          <a:p>
            <a:endParaRPr lang="en-US" dirty="0"/>
          </a:p>
        </p:txBody>
      </p:sp>
      <p:sp>
        <p:nvSpPr>
          <p:cNvPr id="6" name="Slide Number Placeholder 5">
            <a:extLst>
              <a:ext uri="{FF2B5EF4-FFF2-40B4-BE49-F238E27FC236}">
                <a16:creationId xmlns:a16="http://schemas.microsoft.com/office/drawing/2014/main" id="{63F322F0-8F3D-4AC5-9873-24666D0E0D34}"/>
              </a:ext>
            </a:extLst>
          </p:cNvPr>
          <p:cNvSpPr>
            <a:spLocks noGrp="1"/>
          </p:cNvSpPr>
          <p:nvPr>
            <p:ph type="sldNum" sz="quarter" idx="4"/>
          </p:nvPr>
        </p:nvSpPr>
        <p:spPr>
          <a:xfrm>
            <a:off x="11457919" y="6382512"/>
            <a:ext cx="500997" cy="365125"/>
          </a:xfrm>
          <a:prstGeom prst="rect">
            <a:avLst/>
          </a:prstGeom>
        </p:spPr>
        <p:txBody>
          <a:bodyPr vert="horz" lIns="91440" tIns="45720" rIns="91440" bIns="45720" rtlCol="0" anchor="ctr"/>
          <a:lstStyle>
            <a:lvl1pPr algn="r">
              <a:defRPr sz="1050">
                <a:solidFill>
                  <a:schemeClr val="tx2"/>
                </a:solidFill>
              </a:defRPr>
            </a:lvl1pPr>
          </a:lstStyle>
          <a:p>
            <a:fld id="{4C8B8A27-DF03-4546-BA93-21C967D57E5C}" type="slidenum">
              <a:rPr lang="en-US" smtClean="0"/>
              <a:pPr/>
              <a:t>‹#›</a:t>
            </a:fld>
            <a:endParaRPr lang="en-US" dirty="0"/>
          </a:p>
        </p:txBody>
      </p:sp>
    </p:spTree>
    <p:extLst>
      <p:ext uri="{BB962C8B-B14F-4D97-AF65-F5344CB8AC3E}">
        <p14:creationId xmlns:p14="http://schemas.microsoft.com/office/powerpoint/2010/main" val="223658350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7" r:id="rId13"/>
    <p:sldLayoutId id="2147483688" r:id="rId14"/>
    <p:sldLayoutId id="2147483693" r:id="rId15"/>
    <p:sldLayoutId id="2147483694" r:id="rId16"/>
    <p:sldLayoutId id="2147483696" r:id="rId17"/>
  </p:sldLayoutIdLst>
  <p:hf sldNum="0" hdr="0" ftr="0"/>
  <p:txStyles>
    <p:titleStyle>
      <a:lvl1pPr algn="l" defTabSz="914400" rtl="0" eaLnBrk="1" latinLnBrk="0" hangingPunct="1">
        <a:lnSpc>
          <a:spcPct val="100000"/>
        </a:lnSpc>
        <a:spcBef>
          <a:spcPct val="0"/>
        </a:spcBef>
        <a:buNone/>
        <a:defRPr sz="4000" kern="1200">
          <a:solidFill>
            <a:schemeClr val="tx2"/>
          </a:solidFill>
          <a:latin typeface="+mj-lt"/>
          <a:ea typeface="+mj-ea"/>
          <a:cs typeface="+mj-cs"/>
        </a:defRPr>
      </a:lvl1pPr>
    </p:titleStyle>
    <p:bodyStyle>
      <a:lvl1pPr marL="228600" indent="-228600" algn="l" defTabSz="914400" rtl="0" eaLnBrk="1" latinLnBrk="0" hangingPunct="1">
        <a:lnSpc>
          <a:spcPct val="150000"/>
        </a:lnSpc>
        <a:spcBef>
          <a:spcPts val="1000"/>
        </a:spcBef>
        <a:buClr>
          <a:schemeClr val="bg2">
            <a:lumMod val="75000"/>
          </a:schemeClr>
        </a:buClr>
        <a:buFont typeface="Arial" panose="020B0604020202020204" pitchFamily="34" charset="0"/>
        <a:buChar char="•"/>
        <a:defRPr sz="2000" kern="1200">
          <a:solidFill>
            <a:schemeClr val="tx2"/>
          </a:solidFill>
          <a:latin typeface="+mn-lt"/>
          <a:ea typeface="+mn-ea"/>
          <a:cs typeface="+mn-cs"/>
        </a:defRPr>
      </a:lvl1pPr>
      <a:lvl2pPr marL="228600" indent="0" algn="l" defTabSz="914400" rtl="0" eaLnBrk="1" latinLnBrk="0" hangingPunct="1">
        <a:lnSpc>
          <a:spcPct val="150000"/>
        </a:lnSpc>
        <a:spcBef>
          <a:spcPts val="500"/>
        </a:spcBef>
        <a:buClr>
          <a:schemeClr val="bg2">
            <a:lumMod val="75000"/>
          </a:schemeClr>
        </a:buClr>
        <a:buFontTx/>
        <a:buNone/>
        <a:defRPr sz="1800" kern="1200">
          <a:solidFill>
            <a:schemeClr val="tx2"/>
          </a:solidFill>
          <a:latin typeface="+mn-lt"/>
          <a:ea typeface="+mn-ea"/>
          <a:cs typeface="+mn-cs"/>
        </a:defRPr>
      </a:lvl2pPr>
      <a:lvl3pPr marL="548640" indent="-285750" algn="l" defTabSz="914400" rtl="0" eaLnBrk="1" latinLnBrk="0" hangingPunct="1">
        <a:lnSpc>
          <a:spcPct val="150000"/>
        </a:lnSpc>
        <a:spcBef>
          <a:spcPts val="500"/>
        </a:spcBef>
        <a:buClr>
          <a:schemeClr val="bg2">
            <a:lumMod val="75000"/>
          </a:schemeClr>
        </a:buClr>
        <a:buFont typeface="Arial" panose="020B0604020202020204" pitchFamily="34" charset="0"/>
        <a:buChar char="•"/>
        <a:defRPr sz="1600" b="1" kern="1200">
          <a:solidFill>
            <a:schemeClr val="tx2"/>
          </a:solidFill>
          <a:latin typeface="+mn-lt"/>
          <a:ea typeface="+mn-ea"/>
          <a:cs typeface="+mn-cs"/>
        </a:defRPr>
      </a:lvl3pPr>
      <a:lvl4pPr marL="548640" indent="0" algn="l" defTabSz="914400" rtl="0" eaLnBrk="1" latinLnBrk="0" hangingPunct="1">
        <a:lnSpc>
          <a:spcPct val="150000"/>
        </a:lnSpc>
        <a:spcBef>
          <a:spcPts val="500"/>
        </a:spcBef>
        <a:buClr>
          <a:schemeClr val="bg2">
            <a:lumMod val="75000"/>
          </a:schemeClr>
        </a:buClr>
        <a:buFontTx/>
        <a:buNone/>
        <a:defRPr sz="1400" kern="1200">
          <a:solidFill>
            <a:schemeClr val="tx2"/>
          </a:solidFill>
          <a:latin typeface="+mn-lt"/>
          <a:ea typeface="+mn-ea"/>
          <a:cs typeface="+mn-cs"/>
        </a:defRPr>
      </a:lvl4pPr>
      <a:lvl5pPr marL="834390" indent="-285750" algn="l" defTabSz="914400" rtl="0" eaLnBrk="1" latinLnBrk="0" hangingPunct="1">
        <a:lnSpc>
          <a:spcPct val="150000"/>
        </a:lnSpc>
        <a:spcBef>
          <a:spcPts val="500"/>
        </a:spcBef>
        <a:buClr>
          <a:schemeClr val="bg2">
            <a:lumMod val="7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video" Target="https://www.youtube.com/embed/AYLnGs2n9Xg?feature=oembed" TargetMode="Externa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99" descr="Photo of a beach with a paddleboarder in the background&#10;">
            <a:extLst>
              <a:ext uri="{FF2B5EF4-FFF2-40B4-BE49-F238E27FC236}">
                <a16:creationId xmlns:a16="http://schemas.microsoft.com/office/drawing/2014/main" id="{EC0D392E-82AA-A0FB-17D0-03C09761DA66}"/>
              </a:ext>
            </a:extLst>
          </p:cNvPr>
          <p:cNvPicPr>
            <a:picLocks noGrp="1" noChangeAspect="1"/>
          </p:cNvPicPr>
          <p:nvPr>
            <p:ph type="pic" sz="quarter" idx="13"/>
          </p:nvPr>
        </p:nvPicPr>
        <p:blipFill rotWithShape="1">
          <a:blip r:embed="rId5"/>
          <a:srcRect t="7802" b="7802"/>
          <a:stretch/>
        </p:blipFill>
        <p:spPr/>
      </p:pic>
      <p:sp>
        <p:nvSpPr>
          <p:cNvPr id="7" name="Title 6">
            <a:extLst>
              <a:ext uri="{FF2B5EF4-FFF2-40B4-BE49-F238E27FC236}">
                <a16:creationId xmlns:a16="http://schemas.microsoft.com/office/drawing/2014/main" id="{85224AF3-8A06-5D1E-F762-4E225CD6443A}"/>
              </a:ext>
            </a:extLst>
          </p:cNvPr>
          <p:cNvSpPr>
            <a:spLocks noGrp="1"/>
          </p:cNvSpPr>
          <p:nvPr>
            <p:ph type="ctrTitle"/>
          </p:nvPr>
        </p:nvSpPr>
        <p:spPr/>
        <p:txBody>
          <a:bodyPr>
            <a:normAutofit fontScale="90000"/>
          </a:bodyPr>
          <a:lstStyle/>
          <a:p>
            <a:r>
              <a:rPr lang="en-US" b="1" i="0" dirty="0" err="1">
                <a:solidFill>
                  <a:srgbClr val="000000"/>
                </a:solidFill>
                <a:effectLst/>
                <a:latin typeface="Arial" panose="020B0604020202020204" pitchFamily="34" charset="0"/>
              </a:rPr>
              <a:t>Giới</a:t>
            </a:r>
            <a:r>
              <a:rPr lang="en-US" b="1" i="0" dirty="0">
                <a:solidFill>
                  <a:srgbClr val="000000"/>
                </a:solidFill>
                <a:effectLst/>
                <a:latin typeface="Arial" panose="020B0604020202020204" pitchFamily="34" charset="0"/>
              </a:rPr>
              <a:t> </a:t>
            </a:r>
            <a:r>
              <a:rPr lang="en-US" b="1" i="0" dirty="0" err="1">
                <a:solidFill>
                  <a:srgbClr val="000000"/>
                </a:solidFill>
                <a:effectLst/>
                <a:latin typeface="Arial" panose="020B0604020202020204" pitchFamily="34" charset="0"/>
              </a:rPr>
              <a:t>thiệu</a:t>
            </a:r>
            <a:r>
              <a:rPr lang="en-US" b="1" i="0" dirty="0">
                <a:solidFill>
                  <a:srgbClr val="000000"/>
                </a:solidFill>
                <a:effectLst/>
                <a:latin typeface="Arial" panose="020B0604020202020204" pitchFamily="34" charset="0"/>
              </a:rPr>
              <a:t> du </a:t>
            </a:r>
            <a:r>
              <a:rPr lang="en-US" b="1" i="0" dirty="0" err="1">
                <a:solidFill>
                  <a:srgbClr val="000000"/>
                </a:solidFill>
                <a:effectLst/>
                <a:latin typeface="Arial" panose="020B0604020202020204" pitchFamily="34" charset="0"/>
              </a:rPr>
              <a:t>lịch</a:t>
            </a:r>
            <a:r>
              <a:rPr lang="en-US" b="1" i="0" dirty="0">
                <a:solidFill>
                  <a:srgbClr val="000000"/>
                </a:solidFill>
                <a:effectLst/>
                <a:latin typeface="Arial" panose="020B0604020202020204" pitchFamily="34" charset="0"/>
              </a:rPr>
              <a:t> </a:t>
            </a:r>
            <a:r>
              <a:rPr lang="en-US" b="1" i="0" dirty="0" err="1">
                <a:solidFill>
                  <a:srgbClr val="000000"/>
                </a:solidFill>
                <a:effectLst/>
                <a:latin typeface="Arial" panose="020B0604020202020204" pitchFamily="34" charset="0"/>
              </a:rPr>
              <a:t>Việt</a:t>
            </a:r>
            <a:r>
              <a:rPr lang="en-US" b="1" i="0" dirty="0">
                <a:solidFill>
                  <a:srgbClr val="000000"/>
                </a:solidFill>
                <a:effectLst/>
                <a:latin typeface="Arial" panose="020B0604020202020204" pitchFamily="34" charset="0"/>
              </a:rPr>
              <a:t> Nam</a:t>
            </a:r>
            <a:endParaRPr lang="en-US" dirty="0"/>
          </a:p>
        </p:txBody>
      </p:sp>
      <p:pic>
        <p:nvPicPr>
          <p:cNvPr id="2" name="Recorded Sound">
            <a:hlinkClick r:id="" action="ppaction://media"/>
            <a:extLst>
              <a:ext uri="{FF2B5EF4-FFF2-40B4-BE49-F238E27FC236}">
                <a16:creationId xmlns:a16="http://schemas.microsoft.com/office/drawing/2014/main" id="{C94EB467-9653-4E99-84AC-94112636C6FB}"/>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243827" y="170737"/>
            <a:ext cx="487363" cy="487363"/>
          </a:xfrm>
          <a:prstGeom prst="rect">
            <a:avLst/>
          </a:prstGeom>
        </p:spPr>
      </p:pic>
    </p:spTree>
    <p:extLst>
      <p:ext uri="{BB962C8B-B14F-4D97-AF65-F5344CB8AC3E}">
        <p14:creationId xmlns:p14="http://schemas.microsoft.com/office/powerpoint/2010/main" val="704899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showWhenStopped="0">
                <p:cTn id="7" repeatCount="indefinite" fill="hold" display="0">
                  <p:stCondLst>
                    <p:cond delay="indefinite"/>
                  </p:stCondLst>
                  <p:endCondLst>
                    <p:cond evt="onStopAudio" delay="0">
                      <p:tgtEl>
                        <p:sldTgt/>
                      </p:tgtEl>
                    </p:cond>
                  </p:endCondLst>
                </p:cTn>
                <p:tgtEl>
                  <p:spTgt spid="2"/>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8E7BA-BD5F-0FCE-3ED4-C069C769876B}"/>
              </a:ext>
            </a:extLst>
          </p:cNvPr>
          <p:cNvSpPr>
            <a:spLocks noGrp="1"/>
          </p:cNvSpPr>
          <p:nvPr>
            <p:ph type="title"/>
          </p:nvPr>
        </p:nvSpPr>
        <p:spPr/>
        <p:txBody>
          <a:bodyPr/>
          <a:lstStyle/>
          <a:p>
            <a:pPr algn="l"/>
            <a:r>
              <a:rPr lang="en-US" b="1" i="0" dirty="0" err="1">
                <a:solidFill>
                  <a:srgbClr val="000000"/>
                </a:solidFill>
                <a:effectLst/>
                <a:latin typeface="Times New Roman" panose="02020603050405020304" pitchFamily="18" charset="0"/>
                <a:cs typeface="Times New Roman" panose="02020603050405020304" pitchFamily="18" charset="0"/>
              </a:rPr>
              <a:t>Giới</a:t>
            </a:r>
            <a:r>
              <a:rPr lang="en-US" b="1" i="0" dirty="0">
                <a:solidFill>
                  <a:srgbClr val="000000"/>
                </a:solidFill>
                <a:effectLst/>
                <a:latin typeface="Times New Roman" panose="02020603050405020304" pitchFamily="18" charset="0"/>
                <a:cs typeface="Times New Roman" panose="02020603050405020304" pitchFamily="18" charset="0"/>
              </a:rPr>
              <a:t> </a:t>
            </a:r>
            <a:r>
              <a:rPr lang="en-US" b="1" i="0" dirty="0" err="1">
                <a:solidFill>
                  <a:srgbClr val="000000"/>
                </a:solidFill>
                <a:effectLst/>
                <a:latin typeface="Times New Roman" panose="02020603050405020304" pitchFamily="18" charset="0"/>
                <a:cs typeface="Times New Roman" panose="02020603050405020304" pitchFamily="18" charset="0"/>
              </a:rPr>
              <a:t>thiệu</a:t>
            </a:r>
            <a:r>
              <a:rPr lang="en-US" b="1" i="0" dirty="0">
                <a:solidFill>
                  <a:srgbClr val="000000"/>
                </a:solidFill>
                <a:effectLst/>
                <a:latin typeface="Times New Roman" panose="02020603050405020304" pitchFamily="18" charset="0"/>
                <a:cs typeface="Times New Roman" panose="02020603050405020304" pitchFamily="18" charset="0"/>
              </a:rPr>
              <a:t> </a:t>
            </a:r>
            <a:r>
              <a:rPr lang="en-US" b="1" i="0" dirty="0" err="1">
                <a:solidFill>
                  <a:srgbClr val="000000"/>
                </a:solidFill>
                <a:effectLst/>
                <a:latin typeface="Times New Roman" panose="02020603050405020304" pitchFamily="18" charset="0"/>
                <a:cs typeface="Times New Roman" panose="02020603050405020304" pitchFamily="18" charset="0"/>
              </a:rPr>
              <a:t>về</a:t>
            </a:r>
            <a:r>
              <a:rPr lang="en-US" b="1" i="0" dirty="0">
                <a:solidFill>
                  <a:srgbClr val="000000"/>
                </a:solidFill>
                <a:effectLst/>
                <a:latin typeface="Times New Roman" panose="02020603050405020304" pitchFamily="18" charset="0"/>
                <a:cs typeface="Times New Roman" panose="02020603050405020304" pitchFamily="18" charset="0"/>
              </a:rPr>
              <a:t> du </a:t>
            </a:r>
            <a:r>
              <a:rPr lang="en-US" b="1" i="0" dirty="0" err="1">
                <a:solidFill>
                  <a:srgbClr val="000000"/>
                </a:solidFill>
                <a:effectLst/>
                <a:latin typeface="Times New Roman" panose="02020603050405020304" pitchFamily="18" charset="0"/>
                <a:cs typeface="Times New Roman" panose="02020603050405020304" pitchFamily="18" charset="0"/>
              </a:rPr>
              <a:t>lịch</a:t>
            </a:r>
            <a:r>
              <a:rPr lang="en-US" b="1" i="0" dirty="0">
                <a:solidFill>
                  <a:srgbClr val="000000"/>
                </a:solidFill>
                <a:effectLst/>
                <a:latin typeface="Times New Roman" panose="02020603050405020304" pitchFamily="18" charset="0"/>
                <a:cs typeface="Times New Roman" panose="02020603050405020304" pitchFamily="18" charset="0"/>
              </a:rPr>
              <a:t> </a:t>
            </a:r>
            <a:r>
              <a:rPr lang="en-US" b="1" i="0" dirty="0" err="1">
                <a:solidFill>
                  <a:srgbClr val="000000"/>
                </a:solidFill>
                <a:effectLst/>
                <a:latin typeface="Times New Roman" panose="02020603050405020304" pitchFamily="18" charset="0"/>
                <a:cs typeface="Times New Roman" panose="02020603050405020304" pitchFamily="18" charset="0"/>
              </a:rPr>
              <a:t>Việt</a:t>
            </a:r>
            <a:r>
              <a:rPr lang="en-US" b="1" i="0" dirty="0">
                <a:solidFill>
                  <a:srgbClr val="000000"/>
                </a:solidFill>
                <a:effectLst/>
                <a:latin typeface="Times New Roman" panose="02020603050405020304" pitchFamily="18" charset="0"/>
                <a:cs typeface="Times New Roman" panose="02020603050405020304" pitchFamily="18" charset="0"/>
              </a:rPr>
              <a:t> Nam</a:t>
            </a:r>
            <a:endParaRPr lang="en-US" b="0" i="0" dirty="0">
              <a:solidFill>
                <a:srgbClr val="000000"/>
              </a:solidFill>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8D5C926-FA61-1759-2487-2C8A85D5AE25}"/>
              </a:ext>
            </a:extLst>
          </p:cNvPr>
          <p:cNvSpPr>
            <a:spLocks noGrp="1"/>
          </p:cNvSpPr>
          <p:nvPr>
            <p:ph idx="1"/>
          </p:nvPr>
        </p:nvSpPr>
        <p:spPr>
          <a:xfrm>
            <a:off x="1069846" y="1670180"/>
            <a:ext cx="9529729" cy="2649893"/>
          </a:xfrm>
        </p:spPr>
        <p:txBody>
          <a:bodyPr>
            <a:normAutofit/>
          </a:bodyPr>
          <a:lstStyle/>
          <a:p>
            <a:r>
              <a:rPr lang="vi-VN" b="0" i="0" dirty="0">
                <a:solidFill>
                  <a:srgbClr val="000000"/>
                </a:solidFill>
                <a:effectLst/>
                <a:latin typeface="Times New Roman" panose="02020603050405020304" pitchFamily="18" charset="0"/>
                <a:cs typeface="Times New Roman" panose="02020603050405020304" pitchFamily="18" charset="0"/>
              </a:rPr>
              <a:t>Ngành du lịch của Việt Nam đã có những đóng góp lớn vào sự phát triển kinh tế và xã hội của đất nước. Với một nền văn hóa phong phú, cảnh quan thiên nhiên tươi đẹp và nền ẩm thực đa dạng, Việt Nam thu hút đông đảo du khách từ khắp nơi trên thế giới. Theo số liệu từ Tổng cục Du lịch, trong năm 2019, số lượng du khách quốc tế đến Việt Nam đã đạt 18 triệu, tăng trưởng 16,2% so với năm trước, đồng thời đem về doanh thu du lịch đạt 720.000 tỷ đồng, tương đương 32 tỷ USD, chiếm gần 10% GDP của cả nước.</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42970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C34EF6-D872-E0E7-4833-963CEF3571E1}"/>
              </a:ext>
            </a:extLst>
          </p:cNvPr>
          <p:cNvSpPr>
            <a:spLocks noGrp="1"/>
          </p:cNvSpPr>
          <p:nvPr>
            <p:ph type="title"/>
          </p:nvPr>
        </p:nvSpPr>
        <p:spPr/>
        <p:txBody>
          <a:bodyPr>
            <a:normAutofit/>
          </a:bodyPr>
          <a:lstStyle/>
          <a:p>
            <a:r>
              <a:rPr lang="en-US" sz="6600" dirty="0">
                <a:latin typeface="Times New Roman" panose="02020603050405020304" pitchFamily="18" charset="0"/>
                <a:cs typeface="Times New Roman" panose="02020603050405020304" pitchFamily="18" charset="0"/>
              </a:rPr>
              <a:t>Du </a:t>
            </a:r>
            <a:r>
              <a:rPr lang="en-US" sz="6600" dirty="0" err="1">
                <a:latin typeface="Times New Roman" panose="02020603050405020304" pitchFamily="18" charset="0"/>
                <a:cs typeface="Times New Roman" panose="02020603050405020304" pitchFamily="18" charset="0"/>
              </a:rPr>
              <a:t>lịch</a:t>
            </a:r>
            <a:r>
              <a:rPr lang="en-US" sz="6600" dirty="0">
                <a:latin typeface="Times New Roman" panose="02020603050405020304" pitchFamily="18" charset="0"/>
                <a:cs typeface="Times New Roman" panose="02020603050405020304" pitchFamily="18" charset="0"/>
              </a:rPr>
              <a:t> </a:t>
            </a:r>
            <a:r>
              <a:rPr lang="en-US" sz="6600" dirty="0" err="1">
                <a:latin typeface="Times New Roman" panose="02020603050405020304" pitchFamily="18" charset="0"/>
                <a:cs typeface="Times New Roman" panose="02020603050405020304" pitchFamily="18" charset="0"/>
              </a:rPr>
              <a:t>giải</a:t>
            </a:r>
            <a:r>
              <a:rPr lang="en-US" sz="6600" dirty="0">
                <a:latin typeface="Times New Roman" panose="02020603050405020304" pitchFamily="18" charset="0"/>
                <a:cs typeface="Times New Roman" panose="02020603050405020304" pitchFamily="18" charset="0"/>
              </a:rPr>
              <a:t> </a:t>
            </a:r>
            <a:r>
              <a:rPr lang="en-US" sz="6600" dirty="0" err="1">
                <a:latin typeface="Times New Roman" panose="02020603050405020304" pitchFamily="18" charset="0"/>
                <a:cs typeface="Times New Roman" panose="02020603050405020304" pitchFamily="18" charset="0"/>
              </a:rPr>
              <a:t>trí</a:t>
            </a:r>
            <a:endParaRPr lang="en-US" sz="66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E246D540-DAC3-0951-4621-D0FEFDB37B85}"/>
              </a:ext>
            </a:extLst>
          </p:cNvPr>
          <p:cNvSpPr>
            <a:spLocks noGrp="1"/>
          </p:cNvSpPr>
          <p:nvPr>
            <p:ph idx="1"/>
          </p:nvPr>
        </p:nvSpPr>
        <p:spPr>
          <a:xfrm>
            <a:off x="195942" y="2584580"/>
            <a:ext cx="6858000" cy="3974840"/>
          </a:xfrm>
        </p:spPr>
        <p:txBody>
          <a:bodyPr>
            <a:noAutofit/>
          </a:bodyPr>
          <a:lstStyle/>
          <a:p>
            <a:pPr algn="l"/>
            <a:r>
              <a:rPr lang="vi-VN" sz="2800" b="0" i="0" dirty="0">
                <a:solidFill>
                  <a:srgbClr val="000000"/>
                </a:solidFill>
                <a:effectLst/>
                <a:latin typeface="Times New Roman" panose="02020603050405020304" pitchFamily="18" charset="0"/>
                <a:cs typeface="Times New Roman" panose="02020603050405020304" pitchFamily="18" charset="0"/>
              </a:rPr>
              <a:t>Lĩnh vực này bao gồm những hoạt động nhằm mục đích thư giãn, nghỉ ngơi và giải trí. Đây là một trong những nhóm ngành được yêu thích nhất tại Việt Nam với nhiều lựa chọn hấp dẫn</a:t>
            </a:r>
          </a:p>
        </p:txBody>
      </p:sp>
      <p:pic>
        <p:nvPicPr>
          <p:cNvPr id="5" name="Picture Placeholder 5" descr="Photo of 3 surfers running into the ocean with their boards">
            <a:extLst>
              <a:ext uri="{FF2B5EF4-FFF2-40B4-BE49-F238E27FC236}">
                <a16:creationId xmlns:a16="http://schemas.microsoft.com/office/drawing/2014/main" id="{A3F28DA5-AE37-D1F6-2C81-C2C18006A0D2}"/>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l="40" r="40"/>
          <a:stretch/>
        </p:blipFill>
        <p:spPr>
          <a:xfrm>
            <a:off x="7324531" y="2097088"/>
            <a:ext cx="4867469" cy="3892550"/>
          </a:xfrm>
        </p:spPr>
      </p:pic>
    </p:spTree>
    <p:extLst>
      <p:ext uri="{BB962C8B-B14F-4D97-AF65-F5344CB8AC3E}">
        <p14:creationId xmlns:p14="http://schemas.microsoft.com/office/powerpoint/2010/main" val="2199652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ABE40-AA00-F366-A36A-B3F1AADBF025}"/>
              </a:ext>
            </a:extLst>
          </p:cNvPr>
          <p:cNvSpPr>
            <a:spLocks noGrp="1"/>
          </p:cNvSpPr>
          <p:nvPr>
            <p:ph type="ctrTitle"/>
          </p:nvPr>
        </p:nvSpPr>
        <p:spPr>
          <a:xfrm>
            <a:off x="5673249" y="1530221"/>
            <a:ext cx="6288596" cy="3586638"/>
          </a:xfrm>
          <a:noFill/>
        </p:spPr>
        <p:txBody>
          <a:bodyPr>
            <a:noAutofit/>
          </a:bodyPr>
          <a:lstStyle/>
          <a:p>
            <a:pPr algn="l"/>
            <a:r>
              <a:rPr lang="vi-VN" sz="2400" b="1" i="0" dirty="0">
                <a:solidFill>
                  <a:srgbClr val="000000"/>
                </a:solidFill>
                <a:effectLst/>
                <a:latin typeface="Times New Roman" panose="02020603050405020304" pitchFamily="18" charset="0"/>
                <a:cs typeface="Times New Roman" panose="02020603050405020304" pitchFamily="18" charset="0"/>
              </a:rPr>
              <a:t>Nghỉ dưỡng biển</a:t>
            </a:r>
            <a:r>
              <a:rPr lang="vi-VN" sz="2400" b="0" i="0" dirty="0">
                <a:solidFill>
                  <a:srgbClr val="000000"/>
                </a:solidFill>
                <a:effectLst/>
                <a:latin typeface="Times New Roman" panose="02020603050405020304" pitchFamily="18" charset="0"/>
                <a:cs typeface="Times New Roman" panose="02020603050405020304" pitchFamily="18" charset="0"/>
              </a:rPr>
              <a:t>: Việt Nam sở hữu bờ biển dài hơn 3.000 km với các</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en-US" sz="2400" b="0" i="0" dirty="0" err="1">
                <a:solidFill>
                  <a:srgbClr val="000000"/>
                </a:solidFill>
                <a:effectLst/>
                <a:latin typeface="Times New Roman" panose="02020603050405020304" pitchFamily="18" charset="0"/>
                <a:cs typeface="Times New Roman" panose="02020603050405020304" pitchFamily="18" charset="0"/>
              </a:rPr>
              <a:t>điểm</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en-US" sz="2400" b="0" i="0" dirty="0" err="1">
                <a:solidFill>
                  <a:srgbClr val="000000"/>
                </a:solidFill>
                <a:effectLst/>
                <a:latin typeface="Times New Roman" panose="02020603050405020304" pitchFamily="18" charset="0"/>
                <a:cs typeface="Times New Roman" panose="02020603050405020304" pitchFamily="18" charset="0"/>
              </a:rPr>
              <a:t>đến</a:t>
            </a:r>
            <a:r>
              <a:rPr lang="en-US" sz="2400" b="0" i="0" dirty="0">
                <a:solidFill>
                  <a:srgbClr val="000000"/>
                </a:solidFill>
                <a:effectLst/>
                <a:latin typeface="Times New Roman" panose="02020603050405020304" pitchFamily="18" charset="0"/>
                <a:cs typeface="Times New Roman" panose="02020603050405020304" pitchFamily="18" charset="0"/>
              </a:rPr>
              <a:t> du </a:t>
            </a:r>
            <a:r>
              <a:rPr lang="en-US" sz="2400" b="0" i="0" dirty="0" err="1">
                <a:solidFill>
                  <a:srgbClr val="000000"/>
                </a:solidFill>
                <a:effectLst/>
                <a:latin typeface="Times New Roman" panose="02020603050405020304" pitchFamily="18" charset="0"/>
                <a:cs typeface="Times New Roman" panose="02020603050405020304" pitchFamily="18" charset="0"/>
              </a:rPr>
              <a:t>lịch</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vi-VN" sz="2400" b="0" i="0" dirty="0">
                <a:solidFill>
                  <a:srgbClr val="000000"/>
                </a:solidFill>
                <a:effectLst/>
                <a:latin typeface="Times New Roman" panose="02020603050405020304" pitchFamily="18" charset="0"/>
                <a:cs typeface="Times New Roman" panose="02020603050405020304" pitchFamily="18" charset="0"/>
              </a:rPr>
              <a:t>nổi bật như Phú Quốc, Nha Trang, Đà Nẵng và Hội An. Du khách có thể tận hưởng không gian biển cả trong lành, tham gia các hoạt động thể thao nước như lặn biển, chèo thuyền hoặc chỉ đơn giản là nghỉ ngơi trên những bãi cát trắng mịn màng.</a:t>
            </a:r>
          </a:p>
        </p:txBody>
      </p:sp>
      <p:pic>
        <p:nvPicPr>
          <p:cNvPr id="12" name="Picture Placeholder 11" descr="A person holding a surfboard on a rocky beach">
            <a:extLst>
              <a:ext uri="{FF2B5EF4-FFF2-40B4-BE49-F238E27FC236}">
                <a16:creationId xmlns:a16="http://schemas.microsoft.com/office/drawing/2014/main" id="{5FC7A7AE-AE05-5D3E-ED1B-70D209C7C608}"/>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72" r="72"/>
          <a:stretch/>
        </p:blipFill>
        <p:spPr/>
      </p:pic>
      <p:sp>
        <p:nvSpPr>
          <p:cNvPr id="7" name="Date Placeholder 6">
            <a:extLst>
              <a:ext uri="{FF2B5EF4-FFF2-40B4-BE49-F238E27FC236}">
                <a16:creationId xmlns:a16="http://schemas.microsoft.com/office/drawing/2014/main" id="{F05E2382-4EE8-2ED5-8D79-EE286B12D6AD}"/>
              </a:ext>
            </a:extLst>
          </p:cNvPr>
          <p:cNvSpPr>
            <a:spLocks noGrp="1"/>
          </p:cNvSpPr>
          <p:nvPr>
            <p:ph type="dt" sz="half" idx="10"/>
          </p:nvPr>
        </p:nvSpPr>
        <p:spPr/>
        <p:txBody>
          <a:bodyPr/>
          <a:lstStyle/>
          <a:p>
            <a:r>
              <a:rPr lang="en-US"/>
              <a:t>20XX</a:t>
            </a:r>
            <a:endParaRPr lang="en-US" dirty="0"/>
          </a:p>
        </p:txBody>
      </p:sp>
    </p:spTree>
    <p:extLst>
      <p:ext uri="{BB962C8B-B14F-4D97-AF65-F5344CB8AC3E}">
        <p14:creationId xmlns:p14="http://schemas.microsoft.com/office/powerpoint/2010/main" val="4061232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215CE58D-2739-522B-7C3A-6A7C985360C0}"/>
              </a:ext>
            </a:extLst>
          </p:cNvPr>
          <p:cNvSpPr>
            <a:spLocks noGrp="1"/>
          </p:cNvSpPr>
          <p:nvPr>
            <p:ph sz="half" idx="1"/>
          </p:nvPr>
        </p:nvSpPr>
        <p:spPr>
          <a:xfrm>
            <a:off x="567613" y="1800808"/>
            <a:ext cx="8949612" cy="3256384"/>
          </a:xfrm>
          <a:noFill/>
        </p:spPr>
        <p:txBody>
          <a:bodyPr vert="horz" lIns="91440" tIns="45720" rIns="91440" bIns="45720" rtlCol="0" anchor="t">
            <a:noAutofit/>
          </a:bodyPr>
          <a:lstStyle/>
          <a:p>
            <a:pPr algn="l">
              <a:buFont typeface="Arial" panose="020B0604020202020204" pitchFamily="34" charset="0"/>
              <a:buChar char="•"/>
            </a:pPr>
            <a:r>
              <a:rPr lang="vi-VN" sz="2000" b="1" i="0" dirty="0">
                <a:solidFill>
                  <a:srgbClr val="000000"/>
                </a:solidFill>
                <a:effectLst/>
                <a:latin typeface="Times New Roman" panose="02020603050405020304" pitchFamily="18" charset="0"/>
                <a:cs typeface="Times New Roman" panose="02020603050405020304" pitchFamily="18" charset="0"/>
              </a:rPr>
              <a:t>Du lịch sinh thái</a:t>
            </a:r>
            <a:r>
              <a:rPr lang="vi-VN" sz="2000" b="0" i="0" dirty="0">
                <a:solidFill>
                  <a:srgbClr val="000000"/>
                </a:solidFill>
                <a:effectLst/>
                <a:latin typeface="Times New Roman" panose="02020603050405020304" pitchFamily="18" charset="0"/>
                <a:cs typeface="Times New Roman" panose="02020603050405020304" pitchFamily="18" charset="0"/>
              </a:rPr>
              <a:t>: Với hệ thống rừng núi và đồng bằng sông nước đa dạng, Việt Nam cung cấp các chuyến đi khám phá thiên nhiên qua những khu rừng, thung lũng, hang động và thác nước tuyệt đẹp.</a:t>
            </a:r>
            <a:endParaRPr lang="en-US" sz="2000" b="0" i="0" dirty="0">
              <a:solidFill>
                <a:srgbClr val="000000"/>
              </a:solidFill>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vi-VN" sz="2000" b="1" i="0" dirty="0">
                <a:solidFill>
                  <a:srgbClr val="000000"/>
                </a:solidFill>
                <a:effectLst/>
                <a:latin typeface="Times New Roman" panose="02020603050405020304" pitchFamily="18" charset="0"/>
                <a:cs typeface="Times New Roman" panose="02020603050405020304" pitchFamily="18" charset="0"/>
              </a:rPr>
              <a:t>Du lịch khám phá</a:t>
            </a:r>
            <a:r>
              <a:rPr lang="vi-VN" sz="2000" b="0" i="0" dirty="0">
                <a:solidFill>
                  <a:srgbClr val="000000"/>
                </a:solidFill>
                <a:effectLst/>
                <a:latin typeface="Times New Roman" panose="02020603050405020304" pitchFamily="18" charset="0"/>
                <a:cs typeface="Times New Roman" panose="02020603050405020304" pitchFamily="18" charset="0"/>
              </a:rPr>
              <a:t>: Các điểm đến như Hà Nội, TP.HCM, Đà Lạt và Hội An mang đến cho du khách cơ hội khám phá các di tích lịch sử, văn hóa và thưởng thức ẩm thực đặc trưng của từng vùng miền.</a:t>
            </a:r>
          </a:p>
          <a:p>
            <a:pPr algn="l">
              <a:buFont typeface="Arial" panose="020B0604020202020204" pitchFamily="34" charset="0"/>
              <a:buChar char="•"/>
            </a:pPr>
            <a:endParaRPr lang="vi-VN" sz="2000" b="0" i="0" dirty="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9977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Online Media 6" title="TVC 30s Vietnam Timeless Charm - Vietnam Tourism">
            <a:hlinkClick r:id="" action="ppaction://media"/>
            <a:extLst>
              <a:ext uri="{FF2B5EF4-FFF2-40B4-BE49-F238E27FC236}">
                <a16:creationId xmlns:a16="http://schemas.microsoft.com/office/drawing/2014/main" id="{B0BE3AA0-4E70-3D3D-EDB3-8CA4FC21F8FD}"/>
              </a:ext>
            </a:extLst>
          </p:cNvPr>
          <p:cNvPicPr>
            <a:picLocks noRot="1" noChangeAspect="1"/>
          </p:cNvPicPr>
          <p:nvPr>
            <a:videoFile r:link="rId1"/>
          </p:nvPr>
        </p:nvPicPr>
        <p:blipFill>
          <a:blip r:embed="rId4"/>
          <a:stretch>
            <a:fillRect/>
          </a:stretch>
        </p:blipFill>
        <p:spPr>
          <a:xfrm>
            <a:off x="1119673" y="617375"/>
            <a:ext cx="9129688" cy="5587482"/>
          </a:xfrm>
          <a:prstGeom prst="rect">
            <a:avLst/>
          </a:prstGeom>
        </p:spPr>
      </p:pic>
    </p:spTree>
    <p:extLst>
      <p:ext uri="{BB962C8B-B14F-4D97-AF65-F5344CB8AC3E}">
        <p14:creationId xmlns:p14="http://schemas.microsoft.com/office/powerpoint/2010/main" val="4208041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7"/>
                </p:tgtEl>
              </p:cMediaNode>
            </p:video>
            <p:seq concurrent="1" nextAc="seek">
              <p:cTn id="8" restart="whenNotActive" fill="hold" evtFilter="cancelBubble" nodeType="interactiveSeq">
                <p:stCondLst>
                  <p:cond evt="onClick" delay="0">
                    <p:tgtEl>
                      <p:spTgt spid="7"/>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7"/>
                                        </p:tgtEl>
                                      </p:cBhvr>
                                    </p:cmd>
                                  </p:childTnLst>
                                </p:cTn>
                              </p:par>
                            </p:childTnLst>
                          </p:cTn>
                        </p:par>
                      </p:childTnLst>
                    </p:cTn>
                  </p:par>
                </p:childTnLst>
              </p:cTn>
              <p:nextCondLst>
                <p:cond evt="onClick" delay="0">
                  <p:tgtEl>
                    <p:spTgt spid="7"/>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C3C970-3A7A-5C7A-EB58-07F4E797DCED}"/>
              </a:ext>
            </a:extLst>
          </p:cNvPr>
          <p:cNvSpPr>
            <a:spLocks noGrp="1"/>
          </p:cNvSpPr>
          <p:nvPr>
            <p:ph type="dt" sz="half" idx="10"/>
          </p:nvPr>
        </p:nvSpPr>
        <p:spPr/>
        <p:txBody>
          <a:bodyPr/>
          <a:lstStyle/>
          <a:p>
            <a:r>
              <a:rPr lang="en-US"/>
              <a:t>20XX</a:t>
            </a:r>
            <a:endParaRPr lang="en-US" dirty="0"/>
          </a:p>
        </p:txBody>
      </p:sp>
      <p:pic>
        <p:nvPicPr>
          <p:cNvPr id="3" name="Picture Placeholder 99" descr="Photo of a beach with a paddleboarder in the background&#10;">
            <a:extLst>
              <a:ext uri="{FF2B5EF4-FFF2-40B4-BE49-F238E27FC236}">
                <a16:creationId xmlns:a16="http://schemas.microsoft.com/office/drawing/2014/main" id="{63B5EE6B-5A8D-0856-E0B3-3EF1490A8879}"/>
              </a:ext>
            </a:extLst>
          </p:cNvPr>
          <p:cNvPicPr>
            <a:picLocks noChangeAspect="1"/>
          </p:cNvPicPr>
          <p:nvPr/>
        </p:nvPicPr>
        <p:blipFill rotWithShape="1">
          <a:blip r:embed="rId2"/>
          <a:srcRect t="7802" b="7802"/>
          <a:stretch/>
        </p:blipFill>
        <p:spPr>
          <a:xfrm>
            <a:off x="1539" y="8"/>
            <a:ext cx="12188938" cy="6857992"/>
          </a:xfrm>
          <a:custGeom>
            <a:avLst/>
            <a:gdLst>
              <a:gd name="connsiteX0" fmla="*/ 10789622 w 12188938"/>
              <a:gd name="connsiteY0" fmla="*/ 4110765 h 6857992"/>
              <a:gd name="connsiteX1" fmla="*/ 10793496 w 12188938"/>
              <a:gd name="connsiteY1" fmla="*/ 4192880 h 6857992"/>
              <a:gd name="connsiteX2" fmla="*/ 10789622 w 12188938"/>
              <a:gd name="connsiteY2" fmla="*/ 4110765 h 6857992"/>
              <a:gd name="connsiteX3" fmla="*/ 11430043 w 12188938"/>
              <a:gd name="connsiteY3" fmla="*/ 4107476 h 6857992"/>
              <a:gd name="connsiteX4" fmla="*/ 11480790 w 12188938"/>
              <a:gd name="connsiteY4" fmla="*/ 4171816 h 6857992"/>
              <a:gd name="connsiteX5" fmla="*/ 11430043 w 12188938"/>
              <a:gd name="connsiteY5" fmla="*/ 4107476 h 6857992"/>
              <a:gd name="connsiteX6" fmla="*/ 11643184 w 12188938"/>
              <a:gd name="connsiteY6" fmla="*/ 4107090 h 6857992"/>
              <a:gd name="connsiteX7" fmla="*/ 11643184 w 12188938"/>
              <a:gd name="connsiteY7" fmla="*/ 4186306 h 6857992"/>
              <a:gd name="connsiteX8" fmla="*/ 11643184 w 12188938"/>
              <a:gd name="connsiteY8" fmla="*/ 4107090 h 6857992"/>
              <a:gd name="connsiteX9" fmla="*/ 11084439 w 12188938"/>
              <a:gd name="connsiteY9" fmla="*/ 4104189 h 6857992"/>
              <a:gd name="connsiteX10" fmla="*/ 11088324 w 12188938"/>
              <a:gd name="connsiteY10" fmla="*/ 4196932 h 6857992"/>
              <a:gd name="connsiteX11" fmla="*/ 11084439 w 12188938"/>
              <a:gd name="connsiteY11" fmla="*/ 4104189 h 6857992"/>
              <a:gd name="connsiteX12" fmla="*/ 11977268 w 12188938"/>
              <a:gd name="connsiteY12" fmla="*/ 4064583 h 6857992"/>
              <a:gd name="connsiteX13" fmla="*/ 11957860 w 12188938"/>
              <a:gd name="connsiteY13" fmla="*/ 4157259 h 6857992"/>
              <a:gd name="connsiteX14" fmla="*/ 11977268 w 12188938"/>
              <a:gd name="connsiteY14" fmla="*/ 4064583 h 6857992"/>
              <a:gd name="connsiteX15" fmla="*/ 10164195 w 12188938"/>
              <a:gd name="connsiteY15" fmla="*/ 4056856 h 6857992"/>
              <a:gd name="connsiteX16" fmla="*/ 10164195 w 12188938"/>
              <a:gd name="connsiteY16" fmla="*/ 4150563 h 6857992"/>
              <a:gd name="connsiteX17" fmla="*/ 10164195 w 12188938"/>
              <a:gd name="connsiteY17" fmla="*/ 4056856 h 6857992"/>
              <a:gd name="connsiteX18" fmla="*/ 10470889 w 12188938"/>
              <a:gd name="connsiteY18" fmla="*/ 4053956 h 6857992"/>
              <a:gd name="connsiteX19" fmla="*/ 10447647 w 12188938"/>
              <a:gd name="connsiteY19" fmla="*/ 4147134 h 6857992"/>
              <a:gd name="connsiteX20" fmla="*/ 10470889 w 12188938"/>
              <a:gd name="connsiteY20" fmla="*/ 4053956 h 6857992"/>
              <a:gd name="connsiteX21" fmla="*/ 152046 w 12188938"/>
              <a:gd name="connsiteY21" fmla="*/ 3893917 h 6857992"/>
              <a:gd name="connsiteX22" fmla="*/ 124874 w 12188938"/>
              <a:gd name="connsiteY22" fmla="*/ 3973187 h 6857992"/>
              <a:gd name="connsiteX23" fmla="*/ 152046 w 12188938"/>
              <a:gd name="connsiteY23" fmla="*/ 3893917 h 6857992"/>
              <a:gd name="connsiteX24" fmla="*/ 638431 w 12188938"/>
              <a:gd name="connsiteY24" fmla="*/ 3886118 h 6857992"/>
              <a:gd name="connsiteX25" fmla="*/ 591851 w 12188938"/>
              <a:gd name="connsiteY25" fmla="*/ 3954475 h 6857992"/>
              <a:gd name="connsiteX26" fmla="*/ 638431 w 12188938"/>
              <a:gd name="connsiteY26" fmla="*/ 3886118 h 6857992"/>
              <a:gd name="connsiteX27" fmla="*/ 2020621 w 12188938"/>
              <a:gd name="connsiteY27" fmla="*/ 3879602 h 6857992"/>
              <a:gd name="connsiteX28" fmla="*/ 1970159 w 12188938"/>
              <a:gd name="connsiteY28" fmla="*/ 3940557 h 6857992"/>
              <a:gd name="connsiteX29" fmla="*/ 2020621 w 12188938"/>
              <a:gd name="connsiteY29" fmla="*/ 3879602 h 6857992"/>
              <a:gd name="connsiteX30" fmla="*/ 1438182 w 12188938"/>
              <a:gd name="connsiteY30" fmla="*/ 3868995 h 6857992"/>
              <a:gd name="connsiteX31" fmla="*/ 1438182 w 12188938"/>
              <a:gd name="connsiteY31" fmla="*/ 3947246 h 6857992"/>
              <a:gd name="connsiteX32" fmla="*/ 1438182 w 12188938"/>
              <a:gd name="connsiteY32" fmla="*/ 3868995 h 6857992"/>
              <a:gd name="connsiteX33" fmla="*/ 1765862 w 12188938"/>
              <a:gd name="connsiteY33" fmla="*/ 3862391 h 6857992"/>
              <a:gd name="connsiteX34" fmla="*/ 1738637 w 12188938"/>
              <a:gd name="connsiteY34" fmla="*/ 3951206 h 6857992"/>
              <a:gd name="connsiteX35" fmla="*/ 1765862 w 12188938"/>
              <a:gd name="connsiteY35" fmla="*/ 3862391 h 6857992"/>
              <a:gd name="connsiteX36" fmla="*/ 1154678 w 12188938"/>
              <a:gd name="connsiteY36" fmla="*/ 3861266 h 6857992"/>
              <a:gd name="connsiteX37" fmla="*/ 1154678 w 12188938"/>
              <a:gd name="connsiteY37" fmla="*/ 3939811 h 6857992"/>
              <a:gd name="connsiteX38" fmla="*/ 1154678 w 12188938"/>
              <a:gd name="connsiteY38" fmla="*/ 3861266 h 6857992"/>
              <a:gd name="connsiteX39" fmla="*/ 878722 w 12188938"/>
              <a:gd name="connsiteY39" fmla="*/ 3858367 h 6857992"/>
              <a:gd name="connsiteX40" fmla="*/ 902082 w 12188938"/>
              <a:gd name="connsiteY40" fmla="*/ 3947246 h 6857992"/>
              <a:gd name="connsiteX41" fmla="*/ 878722 w 12188938"/>
              <a:gd name="connsiteY41" fmla="*/ 3858367 h 6857992"/>
              <a:gd name="connsiteX42" fmla="*/ 449757 w 12188938"/>
              <a:gd name="connsiteY42" fmla="*/ 3849853 h 6857992"/>
              <a:gd name="connsiteX43" fmla="*/ 368452 w 12188938"/>
              <a:gd name="connsiteY43" fmla="*/ 3914667 h 6857992"/>
              <a:gd name="connsiteX44" fmla="*/ 449757 w 12188938"/>
              <a:gd name="connsiteY44" fmla="*/ 3849853 h 6857992"/>
              <a:gd name="connsiteX45" fmla="*/ 11651208 w 12188938"/>
              <a:gd name="connsiteY45" fmla="*/ 3796213 h 6857992"/>
              <a:gd name="connsiteX46" fmla="*/ 11600851 w 12188938"/>
              <a:gd name="connsiteY46" fmla="*/ 3856978 h 6857992"/>
              <a:gd name="connsiteX47" fmla="*/ 11651208 w 12188938"/>
              <a:gd name="connsiteY47" fmla="*/ 3796213 h 6857992"/>
              <a:gd name="connsiteX48" fmla="*/ 11969505 w 12188938"/>
              <a:gd name="connsiteY48" fmla="*/ 3789255 h 6857992"/>
              <a:gd name="connsiteX49" fmla="*/ 11946215 w 12188938"/>
              <a:gd name="connsiteY49" fmla="*/ 3878313 h 6857992"/>
              <a:gd name="connsiteX50" fmla="*/ 11969505 w 12188938"/>
              <a:gd name="connsiteY50" fmla="*/ 3789255 h 6857992"/>
              <a:gd name="connsiteX51" fmla="*/ 11015833 w 12188938"/>
              <a:gd name="connsiteY51" fmla="*/ 3747231 h 6857992"/>
              <a:gd name="connsiteX52" fmla="*/ 11008064 w 12188938"/>
              <a:gd name="connsiteY52" fmla="*/ 3829375 h 6857992"/>
              <a:gd name="connsiteX53" fmla="*/ 11015833 w 12188938"/>
              <a:gd name="connsiteY53" fmla="*/ 3747231 h 6857992"/>
              <a:gd name="connsiteX54" fmla="*/ 10638051 w 12188938"/>
              <a:gd name="connsiteY54" fmla="*/ 3736359 h 6857992"/>
              <a:gd name="connsiteX55" fmla="*/ 10680915 w 12188938"/>
              <a:gd name="connsiteY55" fmla="*/ 3804381 h 6857992"/>
              <a:gd name="connsiteX56" fmla="*/ 10638051 w 12188938"/>
              <a:gd name="connsiteY56" fmla="*/ 3736359 h 6857992"/>
              <a:gd name="connsiteX57" fmla="*/ 10264977 w 12188938"/>
              <a:gd name="connsiteY57" fmla="*/ 3722113 h 6857992"/>
              <a:gd name="connsiteX58" fmla="*/ 10233803 w 12188938"/>
              <a:gd name="connsiteY58" fmla="*/ 3811564 h 6857992"/>
              <a:gd name="connsiteX59" fmla="*/ 10264977 w 12188938"/>
              <a:gd name="connsiteY59" fmla="*/ 3722113 h 6857992"/>
              <a:gd name="connsiteX60" fmla="*/ 11255210 w 12188938"/>
              <a:gd name="connsiteY60" fmla="*/ 3710038 h 6857992"/>
              <a:gd name="connsiteX61" fmla="*/ 11305640 w 12188938"/>
              <a:gd name="connsiteY61" fmla="*/ 3785221 h 6857992"/>
              <a:gd name="connsiteX62" fmla="*/ 11255210 w 12188938"/>
              <a:gd name="connsiteY62" fmla="*/ 3710038 h 6857992"/>
              <a:gd name="connsiteX63" fmla="*/ 343061 w 12188938"/>
              <a:gd name="connsiteY63" fmla="*/ 3611056 h 6857992"/>
              <a:gd name="connsiteX64" fmla="*/ 327601 w 12188938"/>
              <a:gd name="connsiteY64" fmla="*/ 3703799 h 6857992"/>
              <a:gd name="connsiteX65" fmla="*/ 343061 w 12188938"/>
              <a:gd name="connsiteY65" fmla="*/ 3611056 h 6857992"/>
              <a:gd name="connsiteX66" fmla="*/ 2040279 w 12188938"/>
              <a:gd name="connsiteY66" fmla="*/ 3578335 h 6857992"/>
              <a:gd name="connsiteX67" fmla="*/ 2090709 w 12188938"/>
              <a:gd name="connsiteY67" fmla="*/ 3650011 h 6857992"/>
              <a:gd name="connsiteX68" fmla="*/ 2040279 w 12188938"/>
              <a:gd name="connsiteY68" fmla="*/ 3578335 h 6857992"/>
              <a:gd name="connsiteX69" fmla="*/ 99393 w 12188938"/>
              <a:gd name="connsiteY69" fmla="*/ 3575932 h 6857992"/>
              <a:gd name="connsiteX70" fmla="*/ 149855 w 12188938"/>
              <a:gd name="connsiteY70" fmla="*/ 3647887 h 6857992"/>
              <a:gd name="connsiteX71" fmla="*/ 99393 w 12188938"/>
              <a:gd name="connsiteY71" fmla="*/ 3575932 h 6857992"/>
              <a:gd name="connsiteX72" fmla="*/ 801257 w 12188938"/>
              <a:gd name="connsiteY72" fmla="*/ 3571806 h 6857992"/>
              <a:gd name="connsiteX73" fmla="*/ 847929 w 12188938"/>
              <a:gd name="connsiteY73" fmla="*/ 3639458 h 6857992"/>
              <a:gd name="connsiteX74" fmla="*/ 801257 w 12188938"/>
              <a:gd name="connsiteY74" fmla="*/ 3571806 h 6857992"/>
              <a:gd name="connsiteX75" fmla="*/ 1771669 w 12188938"/>
              <a:gd name="connsiteY75" fmla="*/ 3571447 h 6857992"/>
              <a:gd name="connsiteX76" fmla="*/ 1775551 w 12188938"/>
              <a:gd name="connsiteY76" fmla="*/ 3653562 h 6857992"/>
              <a:gd name="connsiteX77" fmla="*/ 1771669 w 12188938"/>
              <a:gd name="connsiteY77" fmla="*/ 3571447 h 6857992"/>
              <a:gd name="connsiteX78" fmla="*/ 1531232 w 12188938"/>
              <a:gd name="connsiteY78" fmla="*/ 3567584 h 6857992"/>
              <a:gd name="connsiteX79" fmla="*/ 1515737 w 12188938"/>
              <a:gd name="connsiteY79" fmla="*/ 3661291 h 6857992"/>
              <a:gd name="connsiteX80" fmla="*/ 1531232 w 12188938"/>
              <a:gd name="connsiteY80" fmla="*/ 3567584 h 6857992"/>
              <a:gd name="connsiteX81" fmla="*/ 576083 w 12188938"/>
              <a:gd name="connsiteY81" fmla="*/ 3560820 h 6857992"/>
              <a:gd name="connsiteX82" fmla="*/ 579988 w 12188938"/>
              <a:gd name="connsiteY82" fmla="*/ 3657427 h 6857992"/>
              <a:gd name="connsiteX83" fmla="*/ 576083 w 12188938"/>
              <a:gd name="connsiteY83" fmla="*/ 3560820 h 6857992"/>
              <a:gd name="connsiteX84" fmla="*/ 1243735 w 12188938"/>
              <a:gd name="connsiteY84" fmla="*/ 3554060 h 6857992"/>
              <a:gd name="connsiteX85" fmla="*/ 1267115 w 12188938"/>
              <a:gd name="connsiteY85" fmla="*/ 3621974 h 6857992"/>
              <a:gd name="connsiteX86" fmla="*/ 1298288 w 12188938"/>
              <a:gd name="connsiteY86" fmla="*/ 3607677 h 6857992"/>
              <a:gd name="connsiteX87" fmla="*/ 1243735 w 12188938"/>
              <a:gd name="connsiteY87" fmla="*/ 3554060 h 6857992"/>
              <a:gd name="connsiteX88" fmla="*/ 1069080 w 12188938"/>
              <a:gd name="connsiteY88" fmla="*/ 3514450 h 6857992"/>
              <a:gd name="connsiteX89" fmla="*/ 1057493 w 12188938"/>
              <a:gd name="connsiteY89" fmla="*/ 3603329 h 6857992"/>
              <a:gd name="connsiteX90" fmla="*/ 1069080 w 12188938"/>
              <a:gd name="connsiteY90" fmla="*/ 3514450 h 6857992"/>
              <a:gd name="connsiteX91" fmla="*/ 11577350 w 12188938"/>
              <a:gd name="connsiteY91" fmla="*/ 3430849 h 6857992"/>
              <a:gd name="connsiteX92" fmla="*/ 11534652 w 12188938"/>
              <a:gd name="connsiteY92" fmla="*/ 3506317 h 6857992"/>
              <a:gd name="connsiteX93" fmla="*/ 11577350 w 12188938"/>
              <a:gd name="connsiteY93" fmla="*/ 3430849 h 6857992"/>
              <a:gd name="connsiteX94" fmla="*/ 12105571 w 12188938"/>
              <a:gd name="connsiteY94" fmla="*/ 3430847 h 6857992"/>
              <a:gd name="connsiteX95" fmla="*/ 12160022 w 12188938"/>
              <a:gd name="connsiteY95" fmla="*/ 3498761 h 6857992"/>
              <a:gd name="connsiteX96" fmla="*/ 12105571 w 12188938"/>
              <a:gd name="connsiteY96" fmla="*/ 3430847 h 6857992"/>
              <a:gd name="connsiteX97" fmla="*/ 11825923 w 12188938"/>
              <a:gd name="connsiteY97" fmla="*/ 3416356 h 6857992"/>
              <a:gd name="connsiteX98" fmla="*/ 11794935 w 12188938"/>
              <a:gd name="connsiteY98" fmla="*/ 3488207 h 6857992"/>
              <a:gd name="connsiteX99" fmla="*/ 11825923 w 12188938"/>
              <a:gd name="connsiteY99" fmla="*/ 3416356 h 6857992"/>
              <a:gd name="connsiteX100" fmla="*/ 11297784 w 12188938"/>
              <a:gd name="connsiteY100" fmla="*/ 3380614 h 6857992"/>
              <a:gd name="connsiteX101" fmla="*/ 11239709 w 12188938"/>
              <a:gd name="connsiteY101" fmla="*/ 3448527 h 6857992"/>
              <a:gd name="connsiteX102" fmla="*/ 11297784 w 12188938"/>
              <a:gd name="connsiteY102" fmla="*/ 3380614 h 6857992"/>
              <a:gd name="connsiteX103" fmla="*/ 10284650 w 12188938"/>
              <a:gd name="connsiteY103" fmla="*/ 3366124 h 6857992"/>
              <a:gd name="connsiteX104" fmla="*/ 10261360 w 12188938"/>
              <a:gd name="connsiteY104" fmla="*/ 3459057 h 6857992"/>
              <a:gd name="connsiteX105" fmla="*/ 10284650 w 12188938"/>
              <a:gd name="connsiteY105" fmla="*/ 3366124 h 6857992"/>
              <a:gd name="connsiteX106" fmla="*/ 10933029 w 12188938"/>
              <a:gd name="connsiteY106" fmla="*/ 3359362 h 6857992"/>
              <a:gd name="connsiteX107" fmla="*/ 10983552 w 12188938"/>
              <a:gd name="connsiteY107" fmla="*/ 3434478 h 6857992"/>
              <a:gd name="connsiteX108" fmla="*/ 10933029 w 12188938"/>
              <a:gd name="connsiteY108" fmla="*/ 3359362 h 6857992"/>
              <a:gd name="connsiteX109" fmla="*/ 10579447 w 12188938"/>
              <a:gd name="connsiteY109" fmla="*/ 3355210 h 6857992"/>
              <a:gd name="connsiteX110" fmla="*/ 10649317 w 12188938"/>
              <a:gd name="connsiteY110" fmla="*/ 3416018 h 6857992"/>
              <a:gd name="connsiteX111" fmla="*/ 10579447 w 12188938"/>
              <a:gd name="connsiteY111" fmla="*/ 3355210 h 6857992"/>
              <a:gd name="connsiteX112" fmla="*/ 1915689 w 12188938"/>
              <a:gd name="connsiteY112" fmla="*/ 3277771 h 6857992"/>
              <a:gd name="connsiteX113" fmla="*/ 1896321 w 12188938"/>
              <a:gd name="connsiteY113" fmla="*/ 3359884 h 6857992"/>
              <a:gd name="connsiteX114" fmla="*/ 1915689 w 12188938"/>
              <a:gd name="connsiteY114" fmla="*/ 3277771 h 6857992"/>
              <a:gd name="connsiteX115" fmla="*/ 1698041 w 12188938"/>
              <a:gd name="connsiteY115" fmla="*/ 3245892 h 6857992"/>
              <a:gd name="connsiteX116" fmla="*/ 1682547 w 12188938"/>
              <a:gd name="connsiteY116" fmla="*/ 3335065 h 6857992"/>
              <a:gd name="connsiteX117" fmla="*/ 1698041 w 12188938"/>
              <a:gd name="connsiteY117" fmla="*/ 3245892 h 6857992"/>
              <a:gd name="connsiteX118" fmla="*/ 1104067 w 12188938"/>
              <a:gd name="connsiteY118" fmla="*/ 3224638 h 6857992"/>
              <a:gd name="connsiteX119" fmla="*/ 1061284 w 12188938"/>
              <a:gd name="connsiteY119" fmla="*/ 3296199 h 6857992"/>
              <a:gd name="connsiteX120" fmla="*/ 1104067 w 12188938"/>
              <a:gd name="connsiteY120" fmla="*/ 3224638 h 6857992"/>
              <a:gd name="connsiteX121" fmla="*/ 1383806 w 12188938"/>
              <a:gd name="connsiteY121" fmla="*/ 3220776 h 6857992"/>
              <a:gd name="connsiteX122" fmla="*/ 1430332 w 12188938"/>
              <a:gd name="connsiteY122" fmla="*/ 3299346 h 6857992"/>
              <a:gd name="connsiteX123" fmla="*/ 1383806 w 12188938"/>
              <a:gd name="connsiteY123" fmla="*/ 3220776 h 6857992"/>
              <a:gd name="connsiteX124" fmla="*/ 804868 w 12188938"/>
              <a:gd name="connsiteY124" fmla="*/ 3191793 h 6857992"/>
              <a:gd name="connsiteX125" fmla="*/ 785446 w 12188938"/>
              <a:gd name="connsiteY125" fmla="*/ 3277771 h 6857992"/>
              <a:gd name="connsiteX126" fmla="*/ 804868 w 12188938"/>
              <a:gd name="connsiteY126" fmla="*/ 3191793 h 6857992"/>
              <a:gd name="connsiteX127" fmla="*/ 482687 w 12188938"/>
              <a:gd name="connsiteY127" fmla="*/ 3191410 h 6857992"/>
              <a:gd name="connsiteX128" fmla="*/ 455563 w 12188938"/>
              <a:gd name="connsiteY128" fmla="*/ 3195805 h 6857992"/>
              <a:gd name="connsiteX129" fmla="*/ 514013 w 12188938"/>
              <a:gd name="connsiteY129" fmla="*/ 3267146 h 6857992"/>
              <a:gd name="connsiteX130" fmla="*/ 482687 w 12188938"/>
              <a:gd name="connsiteY130" fmla="*/ 3191410 h 6857992"/>
              <a:gd name="connsiteX131" fmla="*/ 218915 w 12188938"/>
              <a:gd name="connsiteY131" fmla="*/ 3177302 h 6857992"/>
              <a:gd name="connsiteX132" fmla="*/ 187741 w 12188938"/>
              <a:gd name="connsiteY132" fmla="*/ 3267244 h 6857992"/>
              <a:gd name="connsiteX133" fmla="*/ 218915 w 12188938"/>
              <a:gd name="connsiteY133" fmla="*/ 3177302 h 6857992"/>
              <a:gd name="connsiteX134" fmla="*/ 2152903 w 12188938"/>
              <a:gd name="connsiteY134" fmla="*/ 1624906 h 6857992"/>
              <a:gd name="connsiteX135" fmla="*/ 2152903 w 12188938"/>
              <a:gd name="connsiteY135" fmla="*/ 5233079 h 6857992"/>
              <a:gd name="connsiteX136" fmla="*/ 10036020 w 12188938"/>
              <a:gd name="connsiteY136" fmla="*/ 5233079 h 6857992"/>
              <a:gd name="connsiteX137" fmla="*/ 10036020 w 12188938"/>
              <a:gd name="connsiteY137" fmla="*/ 3459281 h 6857992"/>
              <a:gd name="connsiteX138" fmla="*/ 10047194 w 12188938"/>
              <a:gd name="connsiteY138" fmla="*/ 3454934 h 6857992"/>
              <a:gd name="connsiteX139" fmla="*/ 10038968 w 12188938"/>
              <a:gd name="connsiteY139" fmla="*/ 3375592 h 6857992"/>
              <a:gd name="connsiteX140" fmla="*/ 10036020 w 12188938"/>
              <a:gd name="connsiteY140" fmla="*/ 3374870 h 6857992"/>
              <a:gd name="connsiteX141" fmla="*/ 10036020 w 12188938"/>
              <a:gd name="connsiteY141" fmla="*/ 1624906 h 6857992"/>
              <a:gd name="connsiteX142" fmla="*/ 0 w 12188938"/>
              <a:gd name="connsiteY142" fmla="*/ 0 h 6857992"/>
              <a:gd name="connsiteX143" fmla="*/ 12188938 w 12188938"/>
              <a:gd name="connsiteY143" fmla="*/ 0 h 6857992"/>
              <a:gd name="connsiteX144" fmla="*/ 12188938 w 12188938"/>
              <a:gd name="connsiteY144" fmla="*/ 6857992 h 6857992"/>
              <a:gd name="connsiteX145" fmla="*/ 0 w 12188938"/>
              <a:gd name="connsiteY145" fmla="*/ 6857992 h 6857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12188938" h="6857992">
                <a:moveTo>
                  <a:pt x="10789622" y="4110765"/>
                </a:moveTo>
                <a:cubicBezTo>
                  <a:pt x="10708277" y="4128616"/>
                  <a:pt x="10735392" y="4189310"/>
                  <a:pt x="10793496" y="4192880"/>
                </a:cubicBezTo>
                <a:cubicBezTo>
                  <a:pt x="10859347" y="4189310"/>
                  <a:pt x="10851600" y="4110765"/>
                  <a:pt x="10789622" y="4110765"/>
                </a:cubicBezTo>
                <a:close/>
                <a:moveTo>
                  <a:pt x="11430043" y="4107476"/>
                </a:moveTo>
                <a:cubicBezTo>
                  <a:pt x="11320742" y="4150369"/>
                  <a:pt x="11414429" y="4207560"/>
                  <a:pt x="11480790" y="4171816"/>
                </a:cubicBezTo>
                <a:cubicBezTo>
                  <a:pt x="11488597" y="4143220"/>
                  <a:pt x="11461272" y="4100327"/>
                  <a:pt x="11430043" y="4107476"/>
                </a:cubicBezTo>
                <a:close/>
                <a:moveTo>
                  <a:pt x="11643184" y="4107090"/>
                </a:moveTo>
                <a:cubicBezTo>
                  <a:pt x="11569378" y="4121493"/>
                  <a:pt x="11592685" y="4171903"/>
                  <a:pt x="11643184" y="4186306"/>
                </a:cubicBezTo>
                <a:cubicBezTo>
                  <a:pt x="11713106" y="4186306"/>
                  <a:pt x="11705337" y="4110691"/>
                  <a:pt x="11643184" y="4107090"/>
                </a:cubicBezTo>
                <a:close/>
                <a:moveTo>
                  <a:pt x="11084439" y="4104189"/>
                </a:moveTo>
                <a:cubicBezTo>
                  <a:pt x="11002864" y="4107756"/>
                  <a:pt x="11014518" y="4196932"/>
                  <a:pt x="11088324" y="4196932"/>
                </a:cubicBezTo>
                <a:cubicBezTo>
                  <a:pt x="11146592" y="4186231"/>
                  <a:pt x="11127169" y="4111323"/>
                  <a:pt x="11084439" y="4104189"/>
                </a:cubicBezTo>
                <a:close/>
                <a:moveTo>
                  <a:pt x="11977268" y="4064583"/>
                </a:moveTo>
                <a:cubicBezTo>
                  <a:pt x="11899635" y="4071712"/>
                  <a:pt x="11884108" y="4132308"/>
                  <a:pt x="11957860" y="4157259"/>
                </a:cubicBezTo>
                <a:cubicBezTo>
                  <a:pt x="12016085" y="4167952"/>
                  <a:pt x="12039375" y="4071712"/>
                  <a:pt x="11977268" y="4064583"/>
                </a:cubicBezTo>
                <a:close/>
                <a:moveTo>
                  <a:pt x="10164195" y="4056856"/>
                </a:moveTo>
                <a:cubicBezTo>
                  <a:pt x="10082803" y="4064064"/>
                  <a:pt x="10086679" y="4143355"/>
                  <a:pt x="10164195" y="4150563"/>
                </a:cubicBezTo>
                <a:cubicBezTo>
                  <a:pt x="10222333" y="4139751"/>
                  <a:pt x="10206830" y="4071273"/>
                  <a:pt x="10164195" y="4056856"/>
                </a:cubicBezTo>
                <a:close/>
                <a:moveTo>
                  <a:pt x="10470889" y="4053956"/>
                </a:moveTo>
                <a:cubicBezTo>
                  <a:pt x="10439900" y="4071875"/>
                  <a:pt x="10381796" y="4075459"/>
                  <a:pt x="10447647" y="4147134"/>
                </a:cubicBezTo>
                <a:cubicBezTo>
                  <a:pt x="10532866" y="4165053"/>
                  <a:pt x="10532866" y="4064707"/>
                  <a:pt x="10470889" y="4053956"/>
                </a:cubicBezTo>
                <a:close/>
                <a:moveTo>
                  <a:pt x="152046" y="3893917"/>
                </a:moveTo>
                <a:cubicBezTo>
                  <a:pt x="93821" y="3890314"/>
                  <a:pt x="66649" y="3962377"/>
                  <a:pt x="124874" y="3973187"/>
                </a:cubicBezTo>
                <a:cubicBezTo>
                  <a:pt x="194744" y="4023631"/>
                  <a:pt x="221916" y="3901124"/>
                  <a:pt x="152046" y="3893917"/>
                </a:cubicBezTo>
                <a:close/>
                <a:moveTo>
                  <a:pt x="638431" y="3886118"/>
                </a:moveTo>
                <a:cubicBezTo>
                  <a:pt x="587970" y="3882520"/>
                  <a:pt x="568561" y="3918497"/>
                  <a:pt x="591851" y="3954475"/>
                </a:cubicBezTo>
                <a:cubicBezTo>
                  <a:pt x="665603" y="3986854"/>
                  <a:pt x="723828" y="3904106"/>
                  <a:pt x="638431" y="3886118"/>
                </a:cubicBezTo>
                <a:close/>
                <a:moveTo>
                  <a:pt x="2020621" y="3879602"/>
                </a:moveTo>
                <a:cubicBezTo>
                  <a:pt x="1993449" y="3915458"/>
                  <a:pt x="1977922" y="3854503"/>
                  <a:pt x="1970159" y="3940557"/>
                </a:cubicBezTo>
                <a:cubicBezTo>
                  <a:pt x="2040029" y="4040953"/>
                  <a:pt x="2125430" y="3897530"/>
                  <a:pt x="2020621" y="3879602"/>
                </a:cubicBezTo>
                <a:close/>
                <a:moveTo>
                  <a:pt x="1438182" y="3868995"/>
                </a:moveTo>
                <a:cubicBezTo>
                  <a:pt x="1356435" y="3890336"/>
                  <a:pt x="1391468" y="3925905"/>
                  <a:pt x="1438182" y="3947246"/>
                </a:cubicBezTo>
                <a:cubicBezTo>
                  <a:pt x="1504359" y="3940132"/>
                  <a:pt x="1500466" y="3876109"/>
                  <a:pt x="1438182" y="3868995"/>
                </a:cubicBezTo>
                <a:close/>
                <a:moveTo>
                  <a:pt x="1765862" y="3862391"/>
                </a:moveTo>
                <a:cubicBezTo>
                  <a:pt x="1730858" y="3876602"/>
                  <a:pt x="1676408" y="3887259"/>
                  <a:pt x="1738637" y="3951206"/>
                </a:cubicBezTo>
                <a:cubicBezTo>
                  <a:pt x="1835871" y="3972522"/>
                  <a:pt x="1831981" y="3873049"/>
                  <a:pt x="1765862" y="3862391"/>
                </a:cubicBezTo>
                <a:close/>
                <a:moveTo>
                  <a:pt x="1154678" y="3861266"/>
                </a:moveTo>
                <a:cubicBezTo>
                  <a:pt x="1077376" y="3879117"/>
                  <a:pt x="1108297" y="3925530"/>
                  <a:pt x="1154678" y="3939811"/>
                </a:cubicBezTo>
                <a:cubicBezTo>
                  <a:pt x="1224250" y="3943381"/>
                  <a:pt x="1220385" y="3871977"/>
                  <a:pt x="1154678" y="3861266"/>
                </a:cubicBezTo>
                <a:close/>
                <a:moveTo>
                  <a:pt x="878722" y="3858367"/>
                </a:moveTo>
                <a:cubicBezTo>
                  <a:pt x="793069" y="3890364"/>
                  <a:pt x="828109" y="3940136"/>
                  <a:pt x="902082" y="3947246"/>
                </a:cubicBezTo>
                <a:cubicBezTo>
                  <a:pt x="968269" y="3933025"/>
                  <a:pt x="917656" y="3861922"/>
                  <a:pt x="878722" y="3858367"/>
                </a:cubicBezTo>
                <a:close/>
                <a:moveTo>
                  <a:pt x="449757" y="3849853"/>
                </a:moveTo>
                <a:cubicBezTo>
                  <a:pt x="411040" y="3846252"/>
                  <a:pt x="352965" y="3867857"/>
                  <a:pt x="368452" y="3914667"/>
                </a:cubicBezTo>
                <a:cubicBezTo>
                  <a:pt x="411040" y="3965078"/>
                  <a:pt x="515576" y="3896663"/>
                  <a:pt x="449757" y="3849853"/>
                </a:cubicBezTo>
                <a:close/>
                <a:moveTo>
                  <a:pt x="11651208" y="3796213"/>
                </a:moveTo>
                <a:cubicBezTo>
                  <a:pt x="11620219" y="3824808"/>
                  <a:pt x="11604725" y="3774766"/>
                  <a:pt x="11600851" y="3856978"/>
                </a:cubicBezTo>
                <a:cubicBezTo>
                  <a:pt x="11662828" y="3953488"/>
                  <a:pt x="11751921" y="3810511"/>
                  <a:pt x="11651208" y="3796213"/>
                </a:cubicBezTo>
                <a:close/>
                <a:moveTo>
                  <a:pt x="11969505" y="3789255"/>
                </a:moveTo>
                <a:cubicBezTo>
                  <a:pt x="11938451" y="3803504"/>
                  <a:pt x="11884108" y="3814191"/>
                  <a:pt x="11946215" y="3878313"/>
                </a:cubicBezTo>
                <a:cubicBezTo>
                  <a:pt x="12039375" y="3903249"/>
                  <a:pt x="12039375" y="3799942"/>
                  <a:pt x="11969505" y="3789255"/>
                </a:cubicBezTo>
                <a:close/>
                <a:moveTo>
                  <a:pt x="11015833" y="3747231"/>
                </a:moveTo>
                <a:cubicBezTo>
                  <a:pt x="10945912" y="3747231"/>
                  <a:pt x="10934258" y="3854375"/>
                  <a:pt x="11008064" y="3829375"/>
                </a:cubicBezTo>
                <a:cubicBezTo>
                  <a:pt x="11046910" y="3865089"/>
                  <a:pt x="11077986" y="3747231"/>
                  <a:pt x="11015833" y="3747231"/>
                </a:cubicBezTo>
                <a:close/>
                <a:moveTo>
                  <a:pt x="10638051" y="3736359"/>
                </a:moveTo>
                <a:cubicBezTo>
                  <a:pt x="10525048" y="3765000"/>
                  <a:pt x="10610775" y="3854503"/>
                  <a:pt x="10680915" y="3804381"/>
                </a:cubicBezTo>
                <a:cubicBezTo>
                  <a:pt x="10688708" y="3775741"/>
                  <a:pt x="10673121" y="3732779"/>
                  <a:pt x="10638051" y="3736359"/>
                </a:cubicBezTo>
                <a:close/>
                <a:moveTo>
                  <a:pt x="10264977" y="3722113"/>
                </a:moveTo>
                <a:cubicBezTo>
                  <a:pt x="10214320" y="3729269"/>
                  <a:pt x="10179250" y="3786518"/>
                  <a:pt x="10233803" y="3811564"/>
                </a:cubicBezTo>
                <a:cubicBezTo>
                  <a:pt x="10288357" y="3818720"/>
                  <a:pt x="10342910" y="3747159"/>
                  <a:pt x="10264977" y="3722113"/>
                </a:cubicBezTo>
                <a:close/>
                <a:moveTo>
                  <a:pt x="11255210" y="3710038"/>
                </a:moveTo>
                <a:cubicBezTo>
                  <a:pt x="11146591" y="3735099"/>
                  <a:pt x="11235813" y="3831762"/>
                  <a:pt x="11305640" y="3785221"/>
                </a:cubicBezTo>
                <a:cubicBezTo>
                  <a:pt x="11313398" y="3749419"/>
                  <a:pt x="11282364" y="3713618"/>
                  <a:pt x="11255210" y="3710038"/>
                </a:cubicBezTo>
                <a:close/>
                <a:moveTo>
                  <a:pt x="343061" y="3611056"/>
                </a:moveTo>
                <a:cubicBezTo>
                  <a:pt x="281219" y="3621757"/>
                  <a:pt x="258029" y="3682397"/>
                  <a:pt x="327601" y="3703799"/>
                </a:cubicBezTo>
                <a:cubicBezTo>
                  <a:pt x="385577" y="3700232"/>
                  <a:pt x="404903" y="3621757"/>
                  <a:pt x="343061" y="3611056"/>
                </a:cubicBezTo>
                <a:close/>
                <a:moveTo>
                  <a:pt x="2040279" y="3578335"/>
                </a:moveTo>
                <a:cubicBezTo>
                  <a:pt x="1935539" y="3621341"/>
                  <a:pt x="2017003" y="3678681"/>
                  <a:pt x="2090709" y="3650011"/>
                </a:cubicBezTo>
                <a:cubicBezTo>
                  <a:pt x="2102350" y="3628508"/>
                  <a:pt x="2071313" y="3567584"/>
                  <a:pt x="2040279" y="3578335"/>
                </a:cubicBezTo>
                <a:close/>
                <a:moveTo>
                  <a:pt x="99393" y="3575932"/>
                </a:moveTo>
                <a:cubicBezTo>
                  <a:pt x="-1531" y="3611909"/>
                  <a:pt x="64458" y="3680266"/>
                  <a:pt x="149855" y="3647887"/>
                </a:cubicBezTo>
                <a:cubicBezTo>
                  <a:pt x="153736" y="3611909"/>
                  <a:pt x="130446" y="3575932"/>
                  <a:pt x="99393" y="3575932"/>
                </a:cubicBezTo>
                <a:close/>
                <a:moveTo>
                  <a:pt x="801257" y="3571806"/>
                </a:moveTo>
                <a:cubicBezTo>
                  <a:pt x="692355" y="3600291"/>
                  <a:pt x="777921" y="3689306"/>
                  <a:pt x="847929" y="3639458"/>
                </a:cubicBezTo>
                <a:cubicBezTo>
                  <a:pt x="851818" y="3610973"/>
                  <a:pt x="836261" y="3564685"/>
                  <a:pt x="801257" y="3571806"/>
                </a:cubicBezTo>
                <a:close/>
                <a:moveTo>
                  <a:pt x="1771669" y="3571447"/>
                </a:moveTo>
                <a:cubicBezTo>
                  <a:pt x="1701799" y="3582158"/>
                  <a:pt x="1678509" y="3649992"/>
                  <a:pt x="1775551" y="3653562"/>
                </a:cubicBezTo>
                <a:cubicBezTo>
                  <a:pt x="1826012" y="3642851"/>
                  <a:pt x="1833776" y="3571447"/>
                  <a:pt x="1771669" y="3571447"/>
                </a:cubicBezTo>
                <a:close/>
                <a:moveTo>
                  <a:pt x="1531232" y="3567584"/>
                </a:moveTo>
                <a:cubicBezTo>
                  <a:pt x="1449886" y="3578396"/>
                  <a:pt x="1438265" y="3632458"/>
                  <a:pt x="1515737" y="3661291"/>
                </a:cubicBezTo>
                <a:cubicBezTo>
                  <a:pt x="1577714" y="3661291"/>
                  <a:pt x="1589335" y="3578396"/>
                  <a:pt x="1531232" y="3567584"/>
                </a:cubicBezTo>
                <a:close/>
                <a:moveTo>
                  <a:pt x="576083" y="3560820"/>
                </a:moveTo>
                <a:cubicBezTo>
                  <a:pt x="494078" y="3564398"/>
                  <a:pt x="505793" y="3650271"/>
                  <a:pt x="579988" y="3657427"/>
                </a:cubicBezTo>
                <a:cubicBezTo>
                  <a:pt x="634658" y="3643115"/>
                  <a:pt x="622943" y="3571554"/>
                  <a:pt x="576083" y="3560820"/>
                </a:cubicBezTo>
                <a:close/>
                <a:moveTo>
                  <a:pt x="1243735" y="3554060"/>
                </a:moveTo>
                <a:cubicBezTo>
                  <a:pt x="1169699" y="3571932"/>
                  <a:pt x="1196975" y="3661293"/>
                  <a:pt x="1267115" y="3621974"/>
                </a:cubicBezTo>
                <a:cubicBezTo>
                  <a:pt x="1274908" y="3614825"/>
                  <a:pt x="1286598" y="3596953"/>
                  <a:pt x="1298288" y="3607677"/>
                </a:cubicBezTo>
                <a:cubicBezTo>
                  <a:pt x="1306082" y="3582656"/>
                  <a:pt x="1271012" y="3554060"/>
                  <a:pt x="1243735" y="3554060"/>
                </a:cubicBezTo>
                <a:close/>
                <a:moveTo>
                  <a:pt x="1069080" y="3514450"/>
                </a:moveTo>
                <a:cubicBezTo>
                  <a:pt x="995691" y="3532226"/>
                  <a:pt x="960928" y="3603329"/>
                  <a:pt x="1057493" y="3603329"/>
                </a:cubicBezTo>
                <a:cubicBezTo>
                  <a:pt x="1107706" y="3592664"/>
                  <a:pt x="1130882" y="3521560"/>
                  <a:pt x="1069080" y="3514450"/>
                </a:cubicBezTo>
                <a:close/>
                <a:moveTo>
                  <a:pt x="11577350" y="3430849"/>
                </a:moveTo>
                <a:cubicBezTo>
                  <a:pt x="11526888" y="3430849"/>
                  <a:pt x="11507480" y="3470380"/>
                  <a:pt x="11534652" y="3506317"/>
                </a:cubicBezTo>
                <a:cubicBezTo>
                  <a:pt x="11608404" y="3520692"/>
                  <a:pt x="11662747" y="3463193"/>
                  <a:pt x="11577350" y="3430849"/>
                </a:cubicBezTo>
                <a:close/>
                <a:moveTo>
                  <a:pt x="12105571" y="3430847"/>
                </a:moveTo>
                <a:cubicBezTo>
                  <a:pt x="12000559" y="3466591"/>
                  <a:pt x="12082235" y="3538080"/>
                  <a:pt x="12160022" y="3498761"/>
                </a:cubicBezTo>
                <a:cubicBezTo>
                  <a:pt x="12156133" y="3470166"/>
                  <a:pt x="12136686" y="3430847"/>
                  <a:pt x="12105571" y="3430847"/>
                </a:cubicBezTo>
                <a:close/>
                <a:moveTo>
                  <a:pt x="11825923" y="3416356"/>
                </a:moveTo>
                <a:cubicBezTo>
                  <a:pt x="11744578" y="3419949"/>
                  <a:pt x="11756199" y="3498984"/>
                  <a:pt x="11794935" y="3488207"/>
                </a:cubicBezTo>
                <a:cubicBezTo>
                  <a:pt x="11868533" y="3531317"/>
                  <a:pt x="11895648" y="3423543"/>
                  <a:pt x="11825923" y="3416356"/>
                </a:cubicBezTo>
                <a:close/>
                <a:moveTo>
                  <a:pt x="11297784" y="3380614"/>
                </a:moveTo>
                <a:cubicBezTo>
                  <a:pt x="11255196" y="3384189"/>
                  <a:pt x="11224222" y="3402061"/>
                  <a:pt x="11239709" y="3448527"/>
                </a:cubicBezTo>
                <a:cubicBezTo>
                  <a:pt x="11301656" y="3523589"/>
                  <a:pt x="11386833" y="3416358"/>
                  <a:pt x="11297784" y="3380614"/>
                </a:cubicBezTo>
                <a:close/>
                <a:moveTo>
                  <a:pt x="10284650" y="3366124"/>
                </a:moveTo>
                <a:cubicBezTo>
                  <a:pt x="10253596" y="3380421"/>
                  <a:pt x="10199253" y="3391144"/>
                  <a:pt x="10261360" y="3459057"/>
                </a:cubicBezTo>
                <a:cubicBezTo>
                  <a:pt x="10354520" y="3473355"/>
                  <a:pt x="10350638" y="3376847"/>
                  <a:pt x="10284650" y="3366124"/>
                </a:cubicBezTo>
                <a:close/>
                <a:moveTo>
                  <a:pt x="10933029" y="3359362"/>
                </a:moveTo>
                <a:cubicBezTo>
                  <a:pt x="10820322" y="3384401"/>
                  <a:pt x="10917483" y="3491711"/>
                  <a:pt x="10983552" y="3434478"/>
                </a:cubicBezTo>
                <a:cubicBezTo>
                  <a:pt x="10991325" y="3402285"/>
                  <a:pt x="10960234" y="3366515"/>
                  <a:pt x="10933029" y="3359362"/>
                </a:cubicBezTo>
                <a:close/>
                <a:moveTo>
                  <a:pt x="10579447" y="3355210"/>
                </a:moveTo>
                <a:cubicBezTo>
                  <a:pt x="10494050" y="3401711"/>
                  <a:pt x="10598855" y="3483982"/>
                  <a:pt x="10649317" y="3416018"/>
                </a:cubicBezTo>
                <a:cubicBezTo>
                  <a:pt x="10649317" y="3380249"/>
                  <a:pt x="10633790" y="3351633"/>
                  <a:pt x="10579447" y="3355210"/>
                </a:cubicBezTo>
                <a:close/>
                <a:moveTo>
                  <a:pt x="1915689" y="3277771"/>
                </a:moveTo>
                <a:cubicBezTo>
                  <a:pt x="1869206" y="3284911"/>
                  <a:pt x="1853712" y="3334893"/>
                  <a:pt x="1896321" y="3359884"/>
                </a:cubicBezTo>
                <a:cubicBezTo>
                  <a:pt x="1973793" y="3338462"/>
                  <a:pt x="2004782" y="3302761"/>
                  <a:pt x="1915689" y="3277771"/>
                </a:cubicBezTo>
                <a:close/>
                <a:moveTo>
                  <a:pt x="1698041" y="3245892"/>
                </a:moveTo>
                <a:cubicBezTo>
                  <a:pt x="1616696" y="3256592"/>
                  <a:pt x="1605075" y="3310097"/>
                  <a:pt x="1682547" y="3335065"/>
                </a:cubicBezTo>
                <a:cubicBezTo>
                  <a:pt x="1744524" y="3338632"/>
                  <a:pt x="1756145" y="3253025"/>
                  <a:pt x="1698041" y="3245892"/>
                </a:cubicBezTo>
                <a:close/>
                <a:moveTo>
                  <a:pt x="1104067" y="3224638"/>
                </a:moveTo>
                <a:cubicBezTo>
                  <a:pt x="1057395" y="3231794"/>
                  <a:pt x="1030170" y="3253263"/>
                  <a:pt x="1061284" y="3296199"/>
                </a:cubicBezTo>
                <a:cubicBezTo>
                  <a:pt x="1139071" y="3321243"/>
                  <a:pt x="1189633" y="3260418"/>
                  <a:pt x="1104067" y="3224638"/>
                </a:cubicBezTo>
                <a:close/>
                <a:moveTo>
                  <a:pt x="1383806" y="3220776"/>
                </a:moveTo>
                <a:cubicBezTo>
                  <a:pt x="1283002" y="3238632"/>
                  <a:pt x="1345035" y="3338631"/>
                  <a:pt x="1430332" y="3299346"/>
                </a:cubicBezTo>
                <a:cubicBezTo>
                  <a:pt x="1461349" y="3277918"/>
                  <a:pt x="1395437" y="3220776"/>
                  <a:pt x="1383806" y="3220776"/>
                </a:cubicBezTo>
                <a:close/>
                <a:moveTo>
                  <a:pt x="804868" y="3191793"/>
                </a:moveTo>
                <a:cubicBezTo>
                  <a:pt x="762138" y="3202540"/>
                  <a:pt x="742716" y="3252696"/>
                  <a:pt x="785446" y="3277771"/>
                </a:cubicBezTo>
                <a:cubicBezTo>
                  <a:pt x="859252" y="3263441"/>
                  <a:pt x="886444" y="3213289"/>
                  <a:pt x="804868" y="3191793"/>
                </a:cubicBezTo>
                <a:close/>
                <a:moveTo>
                  <a:pt x="482687" y="3191410"/>
                </a:moveTo>
                <a:cubicBezTo>
                  <a:pt x="473950" y="3191737"/>
                  <a:pt x="464817" y="3193131"/>
                  <a:pt x="455563" y="3195805"/>
                </a:cubicBezTo>
                <a:cubicBezTo>
                  <a:pt x="432183" y="3231476"/>
                  <a:pt x="467253" y="3267146"/>
                  <a:pt x="514013" y="3267146"/>
                </a:cubicBezTo>
                <a:cubicBezTo>
                  <a:pt x="585614" y="3239056"/>
                  <a:pt x="543846" y="3189119"/>
                  <a:pt x="482687" y="3191410"/>
                </a:cubicBezTo>
                <a:close/>
                <a:moveTo>
                  <a:pt x="218915" y="3177302"/>
                </a:moveTo>
                <a:cubicBezTo>
                  <a:pt x="164362" y="3180900"/>
                  <a:pt x="133188" y="3242060"/>
                  <a:pt x="187741" y="3267244"/>
                </a:cubicBezTo>
                <a:cubicBezTo>
                  <a:pt x="242295" y="3281635"/>
                  <a:pt x="296848" y="3202486"/>
                  <a:pt x="218915" y="3177302"/>
                </a:cubicBezTo>
                <a:close/>
                <a:moveTo>
                  <a:pt x="2152903" y="1624906"/>
                </a:moveTo>
                <a:lnTo>
                  <a:pt x="2152903" y="5233079"/>
                </a:lnTo>
                <a:lnTo>
                  <a:pt x="10036020" y="5233079"/>
                </a:lnTo>
                <a:lnTo>
                  <a:pt x="10036020" y="3459281"/>
                </a:lnTo>
                <a:lnTo>
                  <a:pt x="10047194" y="3454934"/>
                </a:lnTo>
                <a:cubicBezTo>
                  <a:pt x="10075852" y="3435526"/>
                  <a:pt x="10071530" y="3391335"/>
                  <a:pt x="10038968" y="3375592"/>
                </a:cubicBezTo>
                <a:lnTo>
                  <a:pt x="10036020" y="3374870"/>
                </a:lnTo>
                <a:lnTo>
                  <a:pt x="10036020" y="1624906"/>
                </a:lnTo>
                <a:close/>
                <a:moveTo>
                  <a:pt x="0" y="0"/>
                </a:moveTo>
                <a:lnTo>
                  <a:pt x="12188938" y="0"/>
                </a:lnTo>
                <a:lnTo>
                  <a:pt x="12188938" y="6857992"/>
                </a:lnTo>
                <a:lnTo>
                  <a:pt x="0" y="6857992"/>
                </a:lnTo>
                <a:close/>
              </a:path>
            </a:pathLst>
          </a:custGeom>
        </p:spPr>
      </p:pic>
      <p:sp>
        <p:nvSpPr>
          <p:cNvPr id="5" name="TextBox 4">
            <a:extLst>
              <a:ext uri="{FF2B5EF4-FFF2-40B4-BE49-F238E27FC236}">
                <a16:creationId xmlns:a16="http://schemas.microsoft.com/office/drawing/2014/main" id="{AC27D9A9-CB95-6A71-BC3D-97A73A8162ED}"/>
              </a:ext>
            </a:extLst>
          </p:cNvPr>
          <p:cNvSpPr txBox="1"/>
          <p:nvPr/>
        </p:nvSpPr>
        <p:spPr>
          <a:xfrm>
            <a:off x="3991170" y="2469894"/>
            <a:ext cx="6097554" cy="1569660"/>
          </a:xfrm>
          <a:prstGeom prst="rect">
            <a:avLst/>
          </a:prstGeom>
          <a:noFill/>
        </p:spPr>
        <p:txBody>
          <a:bodyPr wrap="square">
            <a:spAutoFit/>
          </a:bodyPr>
          <a:lstStyle/>
          <a:p>
            <a:r>
              <a:rPr lang="en-US" sz="9600" b="1" dirty="0" err="1">
                <a:solidFill>
                  <a:srgbClr val="000000"/>
                </a:solidFill>
                <a:latin typeface="Times New Roman" panose="02020603050405020304" pitchFamily="18" charset="0"/>
                <a:cs typeface="Times New Roman" panose="02020603050405020304" pitchFamily="18" charset="0"/>
              </a:rPr>
              <a:t>Cảm</a:t>
            </a:r>
            <a:r>
              <a:rPr lang="en-US" sz="9600" b="1" dirty="0">
                <a:solidFill>
                  <a:srgbClr val="000000"/>
                </a:solidFill>
                <a:latin typeface="Times New Roman" panose="02020603050405020304" pitchFamily="18" charset="0"/>
                <a:cs typeface="Times New Roman" panose="02020603050405020304" pitchFamily="18" charset="0"/>
              </a:rPr>
              <a:t> </a:t>
            </a:r>
            <a:r>
              <a:rPr lang="en-US" sz="9600" b="1" dirty="0" err="1">
                <a:solidFill>
                  <a:srgbClr val="000000"/>
                </a:solidFill>
                <a:latin typeface="Times New Roman" panose="02020603050405020304" pitchFamily="18" charset="0"/>
                <a:cs typeface="Times New Roman" panose="02020603050405020304" pitchFamily="18" charset="0"/>
              </a:rPr>
              <a:t>ơn</a:t>
            </a:r>
            <a:endParaRPr lang="en-US" sz="9600" dirty="0"/>
          </a:p>
        </p:txBody>
      </p:sp>
    </p:spTree>
    <p:extLst>
      <p:ext uri="{BB962C8B-B14F-4D97-AF65-F5344CB8AC3E}">
        <p14:creationId xmlns:p14="http://schemas.microsoft.com/office/powerpoint/2010/main" val="1602913761"/>
      </p:ext>
    </p:extLst>
  </p:cSld>
  <p:clrMapOvr>
    <a:masterClrMapping/>
  </p:clrMapOvr>
</p:sld>
</file>

<file path=ppt/theme/theme1.xml><?xml version="1.0" encoding="utf-8"?>
<a:theme xmlns:a="http://schemas.openxmlformats.org/drawingml/2006/main" name="BohemianVTI">
  <a:themeElements>
    <a:clrScheme name="Boho">
      <a:dk1>
        <a:sysClr val="windowText" lastClr="000000"/>
      </a:dk1>
      <a:lt1>
        <a:sysClr val="window" lastClr="FFFFFF"/>
      </a:lt1>
      <a:dk2>
        <a:srgbClr val="323232"/>
      </a:dk2>
      <a:lt2>
        <a:srgbClr val="F4F1EF"/>
      </a:lt2>
      <a:accent1>
        <a:srgbClr val="8F4F58"/>
      </a:accent1>
      <a:accent2>
        <a:srgbClr val="D09182"/>
      </a:accent2>
      <a:accent3>
        <a:srgbClr val="C7A085"/>
      </a:accent3>
      <a:accent4>
        <a:srgbClr val="ADA085"/>
      </a:accent4>
      <a:accent5>
        <a:srgbClr val="5F787F"/>
      </a:accent5>
      <a:accent6>
        <a:srgbClr val="5A6768"/>
      </a:accent6>
      <a:hlink>
        <a:srgbClr val="A25872"/>
      </a:hlink>
      <a:folHlink>
        <a:srgbClr val="667A7E"/>
      </a:folHlink>
    </a:clrScheme>
    <a:fontScheme name="modern love avenir">
      <a:majorFont>
        <a:latin typeface="Modern Love"/>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hemianVTI" id="{B5E50611-F7C7-47BC-81A6-BE9493DF8677}" vid="{7A26D0DD-A1A5-444B-B0FB-E7DB9E2D04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20AD0CF-41C9-4CE6-A693-309F7D7F2239}">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EAED9DC7-5694-42C0-9E34-6DDAF901654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E2E9C82-64B6-4F9A-A148-8AB14CA82416}">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{3629B8BF-28BE-47D3-8836-4BCF8006D20B}TFaa287773-cb03-4ae5-b3b5-21e16eb0bb47578ba388_win32-951a611201ac</Template>
  <TotalTime>22</TotalTime>
  <Words>364</Words>
  <Application>Microsoft Office PowerPoint</Application>
  <PresentationFormat>Widescreen</PresentationFormat>
  <Paragraphs>17</Paragraphs>
  <Slides>7</Slides>
  <Notes>6</Notes>
  <HiddenSlides>0</HiddenSlides>
  <MMClips>2</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Avenir Next LT Pro</vt:lpstr>
      <vt:lpstr>Calibri</vt:lpstr>
      <vt:lpstr>Modern Love</vt:lpstr>
      <vt:lpstr>Times New Roman</vt:lpstr>
      <vt:lpstr>BohemianVTI</vt:lpstr>
      <vt:lpstr>Giới thiệu du lịch Việt Nam</vt:lpstr>
      <vt:lpstr>Giới thiệu về du lịch Việt Nam</vt:lpstr>
      <vt:lpstr>Du lịch giải trí</vt:lpstr>
      <vt:lpstr>Nghỉ dưỡng biển: Việt Nam sở hữu bờ biển dài hơn 3.000 km với các điểm đến du lịch nổi bật như Phú Quốc, Nha Trang, Đà Nẵng và Hội An. Du khách có thể tận hưởng không gian biển cả trong lành, tham gia các hoạt động thể thao nước như lặn biển, chèo thuyền hoặc chỉ đơn giản là nghỉ ngơi trên những bãi cát trắng mịn màng.</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Giới thiệu du lịch Việt Nam</dc:title>
  <dc:creator>PC</dc:creator>
  <cp:lastModifiedBy>PC</cp:lastModifiedBy>
  <cp:revision>2</cp:revision>
  <dcterms:created xsi:type="dcterms:W3CDTF">2025-10-01T07:58:40Z</dcterms:created>
  <dcterms:modified xsi:type="dcterms:W3CDTF">2025-10-01T08:20:47Z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